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heme/theme3.xml" ContentType="application/vnd.openxmlformats-officedocument.theme+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notesSlides/notesSlide1.xml" ContentType="application/vnd.openxmlformats-officedocument.presentationml.notesSlid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notesSlides/notesSlide2.xml" ContentType="application/vnd.openxmlformats-officedocument.presentationml.notesSlid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503077" r:id="rId1"/>
    <p:sldMasterId id="2147503114" r:id="rId2"/>
  </p:sldMasterIdLst>
  <p:notesMasterIdLst>
    <p:notesMasterId r:id="rId35"/>
  </p:notesMasterIdLst>
  <p:sldIdLst>
    <p:sldId id="8881" r:id="rId3"/>
    <p:sldId id="8886" r:id="rId4"/>
    <p:sldId id="8893" r:id="rId5"/>
    <p:sldId id="8896" r:id="rId6"/>
    <p:sldId id="8899" r:id="rId7"/>
    <p:sldId id="8902" r:id="rId8"/>
    <p:sldId id="8905" r:id="rId9"/>
    <p:sldId id="8908" r:id="rId10"/>
    <p:sldId id="8911" r:id="rId11"/>
    <p:sldId id="8914" r:id="rId12"/>
    <p:sldId id="8917" r:id="rId13"/>
    <p:sldId id="8920" r:id="rId14"/>
    <p:sldId id="8923" r:id="rId15"/>
    <p:sldId id="8926" r:id="rId16"/>
    <p:sldId id="8929" r:id="rId17"/>
    <p:sldId id="8932" r:id="rId18"/>
    <p:sldId id="8935" r:id="rId19"/>
    <p:sldId id="8938" r:id="rId20"/>
    <p:sldId id="8941" r:id="rId21"/>
    <p:sldId id="8944" r:id="rId22"/>
    <p:sldId id="8947" r:id="rId23"/>
    <p:sldId id="8950" r:id="rId24"/>
    <p:sldId id="8953" r:id="rId25"/>
    <p:sldId id="8956" r:id="rId26"/>
    <p:sldId id="8959" r:id="rId27"/>
    <p:sldId id="8962" r:id="rId28"/>
    <p:sldId id="8965" r:id="rId29"/>
    <p:sldId id="8968" r:id="rId30"/>
    <p:sldId id="8971" r:id="rId31"/>
    <p:sldId id="8974" r:id="rId32"/>
    <p:sldId id="8977" r:id="rId33"/>
    <p:sldId id="8980"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1"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42"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43"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44"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5"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46"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5" name="幻灯片图像占位符 1"/>
          <p:cNvSpPr>
            <a:spLocks noGrp="1" noRot="1" noChangeAspect="1"/>
          </p:cNvSpPr>
          <p:nvPr>
            <p:ph type="sldImg"/>
          </p:nvPr>
        </p:nvSpPr>
        <p:spPr/>
      </p:sp>
      <p:sp>
        <p:nvSpPr>
          <p:cNvPr id="1049287" name="备注占位符 2"/>
          <p:cNvSpPr>
            <a:spLocks noGrp="1"/>
          </p:cNvSpPr>
          <p:nvPr>
            <p:ph type="body" idx="1"/>
          </p:nvPr>
        </p:nvSpPr>
        <p:spPr/>
        <p:txBody>
          <a:bodyPr/>
          <a:lstStyle/>
          <a:p>
            <a:endParaRPr lang="zh-CN" altLang="en-US" dirty="0"/>
          </a:p>
        </p:txBody>
      </p:sp>
      <p:sp>
        <p:nvSpPr>
          <p:cNvPr id="1049289" name="灯片编号占位符 3"/>
          <p:cNvSpPr>
            <a:spLocks noGrp="1"/>
          </p:cNvSpPr>
          <p:nvPr>
            <p:ph type="sldNum" sz="quarter" idx="5"/>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幻灯片图像占位符 1"/>
          <p:cNvSpPr>
            <a:spLocks noGrp="1" noRot="1" noChangeAspect="1"/>
          </p:cNvSpPr>
          <p:nvPr>
            <p:ph type="sldImg"/>
          </p:nvPr>
        </p:nvSpPr>
        <p:spPr>
          <a:xfrm>
            <a:off x="138113" y="766763"/>
            <a:ext cx="6823075" cy="3838575"/>
          </a:xfrm>
        </p:spPr>
      </p:sp>
      <p:sp>
        <p:nvSpPr>
          <p:cNvPr id="1048712" name="备注占位符 2"/>
          <p:cNvSpPr>
            <a:spLocks noGrp="1"/>
          </p:cNvSpPr>
          <p:nvPr>
            <p:ph type="body" idx="1"/>
          </p:nvPr>
        </p:nvSpPr>
        <p:spPr/>
        <p:txBody>
          <a:bodyPr/>
          <a:lstStyle/>
          <a:p>
            <a:endParaRPr lang="zh-CN" altLang="en-US" dirty="0"/>
          </a:p>
        </p:txBody>
      </p:sp>
      <p:sp>
        <p:nvSpPr>
          <p:cNvPr id="1048714" name="灯片编号占位符 3"/>
          <p:cNvSpPr>
            <a:spLocks noGrp="1"/>
          </p:cNvSpPr>
          <p:nvPr>
            <p:ph type="sldNum" sz="quarter" idx="5"/>
          </p:nvPr>
        </p:nvSpPr>
        <p:spPr/>
        <p:txBody>
          <a:bodyPr/>
          <a:lstStyle/>
          <a:p>
            <a:fld id="{85D0DACE-38E0-42D2-9336-2B707D34BC6D}"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3" Type="http://schemas.openxmlformats.org/officeDocument/2006/relationships/tags" Target="../tags/tag61.xml"/><Relationship Id="rId18" Type="http://schemas.openxmlformats.org/officeDocument/2006/relationships/tags" Target="../tags/tag66.xml"/><Relationship Id="rId26" Type="http://schemas.openxmlformats.org/officeDocument/2006/relationships/tags" Target="../tags/tag74.xml"/><Relationship Id="rId39" Type="http://schemas.openxmlformats.org/officeDocument/2006/relationships/tags" Target="../tags/tag87.xml"/><Relationship Id="rId21" Type="http://schemas.openxmlformats.org/officeDocument/2006/relationships/tags" Target="../tags/tag69.xml"/><Relationship Id="rId34" Type="http://schemas.openxmlformats.org/officeDocument/2006/relationships/tags" Target="../tags/tag82.xml"/><Relationship Id="rId42" Type="http://schemas.openxmlformats.org/officeDocument/2006/relationships/tags" Target="../tags/tag90.xml"/><Relationship Id="rId47" Type="http://schemas.openxmlformats.org/officeDocument/2006/relationships/tags" Target="../tags/tag95.xml"/><Relationship Id="rId50" Type="http://schemas.openxmlformats.org/officeDocument/2006/relationships/tags" Target="../tags/tag98.xml"/><Relationship Id="rId55" Type="http://schemas.openxmlformats.org/officeDocument/2006/relationships/tags" Target="../tags/tag103.xml"/><Relationship Id="rId63" Type="http://schemas.openxmlformats.org/officeDocument/2006/relationships/tags" Target="../tags/tag111.xml"/><Relationship Id="rId68" Type="http://schemas.openxmlformats.org/officeDocument/2006/relationships/tags" Target="../tags/tag116.xml"/><Relationship Id="rId76" Type="http://schemas.openxmlformats.org/officeDocument/2006/relationships/tags" Target="../tags/tag124.xml"/><Relationship Id="rId84" Type="http://schemas.openxmlformats.org/officeDocument/2006/relationships/tags" Target="../tags/tag132.xml"/><Relationship Id="rId89" Type="http://schemas.openxmlformats.org/officeDocument/2006/relationships/tags" Target="../tags/tag137.xml"/><Relationship Id="rId7" Type="http://schemas.openxmlformats.org/officeDocument/2006/relationships/tags" Target="../tags/tag55.xml"/><Relationship Id="rId71" Type="http://schemas.openxmlformats.org/officeDocument/2006/relationships/tags" Target="../tags/tag119.xml"/><Relationship Id="rId92" Type="http://schemas.openxmlformats.org/officeDocument/2006/relationships/slideMaster" Target="../slideMasters/slideMaster2.xml"/><Relationship Id="rId2" Type="http://schemas.openxmlformats.org/officeDocument/2006/relationships/tags" Target="../tags/tag50.xml"/><Relationship Id="rId16" Type="http://schemas.openxmlformats.org/officeDocument/2006/relationships/tags" Target="../tags/tag64.xml"/><Relationship Id="rId29" Type="http://schemas.openxmlformats.org/officeDocument/2006/relationships/tags" Target="../tags/tag77.xml"/><Relationship Id="rId11" Type="http://schemas.openxmlformats.org/officeDocument/2006/relationships/tags" Target="../tags/tag59.xml"/><Relationship Id="rId24" Type="http://schemas.openxmlformats.org/officeDocument/2006/relationships/tags" Target="../tags/tag72.xml"/><Relationship Id="rId32" Type="http://schemas.openxmlformats.org/officeDocument/2006/relationships/tags" Target="../tags/tag80.xml"/><Relationship Id="rId37" Type="http://schemas.openxmlformats.org/officeDocument/2006/relationships/tags" Target="../tags/tag85.xml"/><Relationship Id="rId40" Type="http://schemas.openxmlformats.org/officeDocument/2006/relationships/tags" Target="../tags/tag88.xml"/><Relationship Id="rId45" Type="http://schemas.openxmlformats.org/officeDocument/2006/relationships/tags" Target="../tags/tag93.xml"/><Relationship Id="rId53" Type="http://schemas.openxmlformats.org/officeDocument/2006/relationships/tags" Target="../tags/tag101.xml"/><Relationship Id="rId58" Type="http://schemas.openxmlformats.org/officeDocument/2006/relationships/tags" Target="../tags/tag106.xml"/><Relationship Id="rId66" Type="http://schemas.openxmlformats.org/officeDocument/2006/relationships/tags" Target="../tags/tag114.xml"/><Relationship Id="rId74" Type="http://schemas.openxmlformats.org/officeDocument/2006/relationships/tags" Target="../tags/tag122.xml"/><Relationship Id="rId79" Type="http://schemas.openxmlformats.org/officeDocument/2006/relationships/tags" Target="../tags/tag127.xml"/><Relationship Id="rId87" Type="http://schemas.openxmlformats.org/officeDocument/2006/relationships/tags" Target="../tags/tag135.xml"/><Relationship Id="rId5" Type="http://schemas.openxmlformats.org/officeDocument/2006/relationships/tags" Target="../tags/tag53.xml"/><Relationship Id="rId61" Type="http://schemas.openxmlformats.org/officeDocument/2006/relationships/tags" Target="../tags/tag109.xml"/><Relationship Id="rId82" Type="http://schemas.openxmlformats.org/officeDocument/2006/relationships/tags" Target="../tags/tag130.xml"/><Relationship Id="rId90" Type="http://schemas.openxmlformats.org/officeDocument/2006/relationships/tags" Target="../tags/tag138.xml"/><Relationship Id="rId19" Type="http://schemas.openxmlformats.org/officeDocument/2006/relationships/tags" Target="../tags/tag67.xml"/><Relationship Id="rId14" Type="http://schemas.openxmlformats.org/officeDocument/2006/relationships/tags" Target="../tags/tag62.xml"/><Relationship Id="rId22" Type="http://schemas.openxmlformats.org/officeDocument/2006/relationships/tags" Target="../tags/tag70.xml"/><Relationship Id="rId27" Type="http://schemas.openxmlformats.org/officeDocument/2006/relationships/tags" Target="../tags/tag75.xml"/><Relationship Id="rId30" Type="http://schemas.openxmlformats.org/officeDocument/2006/relationships/tags" Target="../tags/tag78.xml"/><Relationship Id="rId35" Type="http://schemas.openxmlformats.org/officeDocument/2006/relationships/tags" Target="../tags/tag83.xml"/><Relationship Id="rId43" Type="http://schemas.openxmlformats.org/officeDocument/2006/relationships/tags" Target="../tags/tag91.xml"/><Relationship Id="rId48" Type="http://schemas.openxmlformats.org/officeDocument/2006/relationships/tags" Target="../tags/tag96.xml"/><Relationship Id="rId56" Type="http://schemas.openxmlformats.org/officeDocument/2006/relationships/tags" Target="../tags/tag104.xml"/><Relationship Id="rId64" Type="http://schemas.openxmlformats.org/officeDocument/2006/relationships/tags" Target="../tags/tag112.xml"/><Relationship Id="rId69" Type="http://schemas.openxmlformats.org/officeDocument/2006/relationships/tags" Target="../tags/tag117.xml"/><Relationship Id="rId77" Type="http://schemas.openxmlformats.org/officeDocument/2006/relationships/tags" Target="../tags/tag125.xml"/><Relationship Id="rId8" Type="http://schemas.openxmlformats.org/officeDocument/2006/relationships/tags" Target="../tags/tag56.xml"/><Relationship Id="rId51" Type="http://schemas.openxmlformats.org/officeDocument/2006/relationships/tags" Target="../tags/tag99.xml"/><Relationship Id="rId72" Type="http://schemas.openxmlformats.org/officeDocument/2006/relationships/tags" Target="../tags/tag120.xml"/><Relationship Id="rId80" Type="http://schemas.openxmlformats.org/officeDocument/2006/relationships/tags" Target="../tags/tag128.xml"/><Relationship Id="rId85" Type="http://schemas.openxmlformats.org/officeDocument/2006/relationships/tags" Target="../tags/tag133.xml"/><Relationship Id="rId93" Type="http://schemas.openxmlformats.org/officeDocument/2006/relationships/image" Target="../media/image1.png"/><Relationship Id="rId3" Type="http://schemas.openxmlformats.org/officeDocument/2006/relationships/tags" Target="../tags/tag51.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tags" Target="../tags/tag73.xml"/><Relationship Id="rId33" Type="http://schemas.openxmlformats.org/officeDocument/2006/relationships/tags" Target="../tags/tag81.xml"/><Relationship Id="rId38" Type="http://schemas.openxmlformats.org/officeDocument/2006/relationships/tags" Target="../tags/tag86.xml"/><Relationship Id="rId46" Type="http://schemas.openxmlformats.org/officeDocument/2006/relationships/tags" Target="../tags/tag94.xml"/><Relationship Id="rId59" Type="http://schemas.openxmlformats.org/officeDocument/2006/relationships/tags" Target="../tags/tag107.xml"/><Relationship Id="rId67" Type="http://schemas.openxmlformats.org/officeDocument/2006/relationships/tags" Target="../tags/tag115.xml"/><Relationship Id="rId20" Type="http://schemas.openxmlformats.org/officeDocument/2006/relationships/tags" Target="../tags/tag68.xml"/><Relationship Id="rId41" Type="http://schemas.openxmlformats.org/officeDocument/2006/relationships/tags" Target="../tags/tag89.xml"/><Relationship Id="rId54" Type="http://schemas.openxmlformats.org/officeDocument/2006/relationships/tags" Target="../tags/tag102.xml"/><Relationship Id="rId62" Type="http://schemas.openxmlformats.org/officeDocument/2006/relationships/tags" Target="../tags/tag110.xml"/><Relationship Id="rId70" Type="http://schemas.openxmlformats.org/officeDocument/2006/relationships/tags" Target="../tags/tag118.xml"/><Relationship Id="rId75" Type="http://schemas.openxmlformats.org/officeDocument/2006/relationships/tags" Target="../tags/tag123.xml"/><Relationship Id="rId83" Type="http://schemas.openxmlformats.org/officeDocument/2006/relationships/tags" Target="../tags/tag131.xml"/><Relationship Id="rId88" Type="http://schemas.openxmlformats.org/officeDocument/2006/relationships/tags" Target="../tags/tag136.xml"/><Relationship Id="rId91" Type="http://schemas.openxmlformats.org/officeDocument/2006/relationships/tags" Target="../tags/tag139.xml"/><Relationship Id="rId1" Type="http://schemas.openxmlformats.org/officeDocument/2006/relationships/tags" Target="../tags/tag49.xml"/><Relationship Id="rId6" Type="http://schemas.openxmlformats.org/officeDocument/2006/relationships/tags" Target="../tags/tag54.xml"/><Relationship Id="rId15" Type="http://schemas.openxmlformats.org/officeDocument/2006/relationships/tags" Target="../tags/tag63.xml"/><Relationship Id="rId23" Type="http://schemas.openxmlformats.org/officeDocument/2006/relationships/tags" Target="../tags/tag71.xml"/><Relationship Id="rId28" Type="http://schemas.openxmlformats.org/officeDocument/2006/relationships/tags" Target="../tags/tag76.xml"/><Relationship Id="rId36" Type="http://schemas.openxmlformats.org/officeDocument/2006/relationships/tags" Target="../tags/tag84.xml"/><Relationship Id="rId49" Type="http://schemas.openxmlformats.org/officeDocument/2006/relationships/tags" Target="../tags/tag97.xml"/><Relationship Id="rId57" Type="http://schemas.openxmlformats.org/officeDocument/2006/relationships/tags" Target="../tags/tag105.xml"/><Relationship Id="rId10" Type="http://schemas.openxmlformats.org/officeDocument/2006/relationships/tags" Target="../tags/tag58.xml"/><Relationship Id="rId31" Type="http://schemas.openxmlformats.org/officeDocument/2006/relationships/tags" Target="../tags/tag79.xml"/><Relationship Id="rId44" Type="http://schemas.openxmlformats.org/officeDocument/2006/relationships/tags" Target="../tags/tag92.xml"/><Relationship Id="rId52" Type="http://schemas.openxmlformats.org/officeDocument/2006/relationships/tags" Target="../tags/tag100.xml"/><Relationship Id="rId60" Type="http://schemas.openxmlformats.org/officeDocument/2006/relationships/tags" Target="../tags/tag108.xml"/><Relationship Id="rId65" Type="http://schemas.openxmlformats.org/officeDocument/2006/relationships/tags" Target="../tags/tag113.xml"/><Relationship Id="rId73" Type="http://schemas.openxmlformats.org/officeDocument/2006/relationships/tags" Target="../tags/tag121.xml"/><Relationship Id="rId78" Type="http://schemas.openxmlformats.org/officeDocument/2006/relationships/tags" Target="../tags/tag126.xml"/><Relationship Id="rId81" Type="http://schemas.openxmlformats.org/officeDocument/2006/relationships/tags" Target="../tags/tag129.xml"/><Relationship Id="rId86" Type="http://schemas.openxmlformats.org/officeDocument/2006/relationships/tags" Target="../tags/tag134.xml"/><Relationship Id="rId4" Type="http://schemas.openxmlformats.org/officeDocument/2006/relationships/tags" Target="../tags/tag52.xml"/><Relationship Id="rId9" Type="http://schemas.openxmlformats.org/officeDocument/2006/relationships/tags" Target="../tags/tag57.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tags" Target="../tags/tag157.xml"/><Relationship Id="rId26" Type="http://schemas.openxmlformats.org/officeDocument/2006/relationships/tags" Target="../tags/tag165.xml"/><Relationship Id="rId39" Type="http://schemas.openxmlformats.org/officeDocument/2006/relationships/tags" Target="../tags/tag178.xml"/><Relationship Id="rId3" Type="http://schemas.openxmlformats.org/officeDocument/2006/relationships/tags" Target="../tags/tag142.xml"/><Relationship Id="rId21" Type="http://schemas.openxmlformats.org/officeDocument/2006/relationships/tags" Target="../tags/tag160.xml"/><Relationship Id="rId34" Type="http://schemas.openxmlformats.org/officeDocument/2006/relationships/tags" Target="../tags/tag173.xml"/><Relationship Id="rId42" Type="http://schemas.openxmlformats.org/officeDocument/2006/relationships/tags" Target="../tags/tag181.xml"/><Relationship Id="rId47" Type="http://schemas.openxmlformats.org/officeDocument/2006/relationships/tags" Target="../tags/tag186.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5" Type="http://schemas.openxmlformats.org/officeDocument/2006/relationships/tags" Target="../tags/tag164.xml"/><Relationship Id="rId33" Type="http://schemas.openxmlformats.org/officeDocument/2006/relationships/tags" Target="../tags/tag172.xml"/><Relationship Id="rId38" Type="http://schemas.openxmlformats.org/officeDocument/2006/relationships/tags" Target="../tags/tag177.xml"/><Relationship Id="rId46" Type="http://schemas.openxmlformats.org/officeDocument/2006/relationships/tags" Target="../tags/tag185.xml"/><Relationship Id="rId2" Type="http://schemas.openxmlformats.org/officeDocument/2006/relationships/tags" Target="../tags/tag141.xml"/><Relationship Id="rId16" Type="http://schemas.openxmlformats.org/officeDocument/2006/relationships/tags" Target="../tags/tag155.xml"/><Relationship Id="rId20" Type="http://schemas.openxmlformats.org/officeDocument/2006/relationships/tags" Target="../tags/tag159.xml"/><Relationship Id="rId29" Type="http://schemas.openxmlformats.org/officeDocument/2006/relationships/tags" Target="../tags/tag168.xml"/><Relationship Id="rId41" Type="http://schemas.openxmlformats.org/officeDocument/2006/relationships/tags" Target="../tags/tag180.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24" Type="http://schemas.openxmlformats.org/officeDocument/2006/relationships/tags" Target="../tags/tag163.xml"/><Relationship Id="rId32" Type="http://schemas.openxmlformats.org/officeDocument/2006/relationships/tags" Target="../tags/tag171.xml"/><Relationship Id="rId37" Type="http://schemas.openxmlformats.org/officeDocument/2006/relationships/tags" Target="../tags/tag176.xml"/><Relationship Id="rId40" Type="http://schemas.openxmlformats.org/officeDocument/2006/relationships/tags" Target="../tags/tag179.xml"/><Relationship Id="rId45" Type="http://schemas.openxmlformats.org/officeDocument/2006/relationships/tags" Target="../tags/tag184.xml"/><Relationship Id="rId5" Type="http://schemas.openxmlformats.org/officeDocument/2006/relationships/tags" Target="../tags/tag144.xml"/><Relationship Id="rId15" Type="http://schemas.openxmlformats.org/officeDocument/2006/relationships/tags" Target="../tags/tag154.xml"/><Relationship Id="rId23" Type="http://schemas.openxmlformats.org/officeDocument/2006/relationships/tags" Target="../tags/tag162.xml"/><Relationship Id="rId28" Type="http://schemas.openxmlformats.org/officeDocument/2006/relationships/tags" Target="../tags/tag167.xml"/><Relationship Id="rId36" Type="http://schemas.openxmlformats.org/officeDocument/2006/relationships/tags" Target="../tags/tag175.xml"/><Relationship Id="rId10" Type="http://schemas.openxmlformats.org/officeDocument/2006/relationships/tags" Target="../tags/tag149.xml"/><Relationship Id="rId19" Type="http://schemas.openxmlformats.org/officeDocument/2006/relationships/tags" Target="../tags/tag158.xml"/><Relationship Id="rId31" Type="http://schemas.openxmlformats.org/officeDocument/2006/relationships/tags" Target="../tags/tag170.xml"/><Relationship Id="rId44" Type="http://schemas.openxmlformats.org/officeDocument/2006/relationships/tags" Target="../tags/tag183.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 Id="rId22" Type="http://schemas.openxmlformats.org/officeDocument/2006/relationships/tags" Target="../tags/tag161.xml"/><Relationship Id="rId27" Type="http://schemas.openxmlformats.org/officeDocument/2006/relationships/tags" Target="../tags/tag166.xml"/><Relationship Id="rId30" Type="http://schemas.openxmlformats.org/officeDocument/2006/relationships/tags" Target="../tags/tag169.xml"/><Relationship Id="rId35" Type="http://schemas.openxmlformats.org/officeDocument/2006/relationships/tags" Target="../tags/tag174.xml"/><Relationship Id="rId43" Type="http://schemas.openxmlformats.org/officeDocument/2006/relationships/tags" Target="../tags/tag182.xml"/><Relationship Id="rId48"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3" Type="http://schemas.openxmlformats.org/officeDocument/2006/relationships/tags" Target="../tags/tag199.xml"/><Relationship Id="rId18" Type="http://schemas.openxmlformats.org/officeDocument/2006/relationships/tags" Target="../tags/tag204.xml"/><Relationship Id="rId26" Type="http://schemas.openxmlformats.org/officeDocument/2006/relationships/tags" Target="../tags/tag212.xml"/><Relationship Id="rId39" Type="http://schemas.openxmlformats.org/officeDocument/2006/relationships/tags" Target="../tags/tag225.xml"/><Relationship Id="rId3" Type="http://schemas.openxmlformats.org/officeDocument/2006/relationships/tags" Target="../tags/tag189.xml"/><Relationship Id="rId21" Type="http://schemas.openxmlformats.org/officeDocument/2006/relationships/tags" Target="../tags/tag207.xml"/><Relationship Id="rId34" Type="http://schemas.openxmlformats.org/officeDocument/2006/relationships/tags" Target="../tags/tag220.xml"/><Relationship Id="rId42" Type="http://schemas.openxmlformats.org/officeDocument/2006/relationships/tags" Target="../tags/tag228.xml"/><Relationship Id="rId47" Type="http://schemas.openxmlformats.org/officeDocument/2006/relationships/tags" Target="../tags/tag233.xml"/><Relationship Id="rId7" Type="http://schemas.openxmlformats.org/officeDocument/2006/relationships/tags" Target="../tags/tag193.xml"/><Relationship Id="rId12" Type="http://schemas.openxmlformats.org/officeDocument/2006/relationships/tags" Target="../tags/tag198.xml"/><Relationship Id="rId17" Type="http://schemas.openxmlformats.org/officeDocument/2006/relationships/tags" Target="../tags/tag203.xml"/><Relationship Id="rId25" Type="http://schemas.openxmlformats.org/officeDocument/2006/relationships/tags" Target="../tags/tag211.xml"/><Relationship Id="rId33" Type="http://schemas.openxmlformats.org/officeDocument/2006/relationships/tags" Target="../tags/tag219.xml"/><Relationship Id="rId38" Type="http://schemas.openxmlformats.org/officeDocument/2006/relationships/tags" Target="../tags/tag224.xml"/><Relationship Id="rId46" Type="http://schemas.openxmlformats.org/officeDocument/2006/relationships/tags" Target="../tags/tag232.xml"/><Relationship Id="rId2" Type="http://schemas.openxmlformats.org/officeDocument/2006/relationships/tags" Target="../tags/tag188.xml"/><Relationship Id="rId16" Type="http://schemas.openxmlformats.org/officeDocument/2006/relationships/tags" Target="../tags/tag202.xml"/><Relationship Id="rId20" Type="http://schemas.openxmlformats.org/officeDocument/2006/relationships/tags" Target="../tags/tag206.xml"/><Relationship Id="rId29" Type="http://schemas.openxmlformats.org/officeDocument/2006/relationships/tags" Target="../tags/tag215.xml"/><Relationship Id="rId41" Type="http://schemas.openxmlformats.org/officeDocument/2006/relationships/tags" Target="../tags/tag227.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24" Type="http://schemas.openxmlformats.org/officeDocument/2006/relationships/tags" Target="../tags/tag210.xml"/><Relationship Id="rId32" Type="http://schemas.openxmlformats.org/officeDocument/2006/relationships/tags" Target="../tags/tag218.xml"/><Relationship Id="rId37" Type="http://schemas.openxmlformats.org/officeDocument/2006/relationships/tags" Target="../tags/tag223.xml"/><Relationship Id="rId40" Type="http://schemas.openxmlformats.org/officeDocument/2006/relationships/tags" Target="../tags/tag226.xml"/><Relationship Id="rId45" Type="http://schemas.openxmlformats.org/officeDocument/2006/relationships/tags" Target="../tags/tag231.xml"/><Relationship Id="rId5" Type="http://schemas.openxmlformats.org/officeDocument/2006/relationships/tags" Target="../tags/tag191.xml"/><Relationship Id="rId15" Type="http://schemas.openxmlformats.org/officeDocument/2006/relationships/tags" Target="../tags/tag201.xml"/><Relationship Id="rId23" Type="http://schemas.openxmlformats.org/officeDocument/2006/relationships/tags" Target="../tags/tag209.xml"/><Relationship Id="rId28" Type="http://schemas.openxmlformats.org/officeDocument/2006/relationships/tags" Target="../tags/tag214.xml"/><Relationship Id="rId36" Type="http://schemas.openxmlformats.org/officeDocument/2006/relationships/tags" Target="../tags/tag222.xml"/><Relationship Id="rId49" Type="http://schemas.openxmlformats.org/officeDocument/2006/relationships/image" Target="../media/image1.png"/><Relationship Id="rId10" Type="http://schemas.openxmlformats.org/officeDocument/2006/relationships/tags" Target="../tags/tag196.xml"/><Relationship Id="rId19" Type="http://schemas.openxmlformats.org/officeDocument/2006/relationships/tags" Target="../tags/tag205.xml"/><Relationship Id="rId31" Type="http://schemas.openxmlformats.org/officeDocument/2006/relationships/tags" Target="../tags/tag217.xml"/><Relationship Id="rId44" Type="http://schemas.openxmlformats.org/officeDocument/2006/relationships/tags" Target="../tags/tag230.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tags" Target="../tags/tag200.xml"/><Relationship Id="rId22" Type="http://schemas.openxmlformats.org/officeDocument/2006/relationships/tags" Target="../tags/tag208.xml"/><Relationship Id="rId27" Type="http://schemas.openxmlformats.org/officeDocument/2006/relationships/tags" Target="../tags/tag213.xml"/><Relationship Id="rId30" Type="http://schemas.openxmlformats.org/officeDocument/2006/relationships/tags" Target="../tags/tag216.xml"/><Relationship Id="rId35" Type="http://schemas.openxmlformats.org/officeDocument/2006/relationships/tags" Target="../tags/tag221.xml"/><Relationship Id="rId43" Type="http://schemas.openxmlformats.org/officeDocument/2006/relationships/tags" Target="../tags/tag229.xml"/><Relationship Id="rId48" Type="http://schemas.openxmlformats.org/officeDocument/2006/relationships/slideMaster" Target="../slideMasters/slideMaster2.xml"/><Relationship Id="rId8" Type="http://schemas.openxmlformats.org/officeDocument/2006/relationships/tags" Target="../tags/tag194.xml"/></Relationships>
</file>

<file path=ppt/slideLayouts/_rels/slideLayout15.xml.rels><?xml version="1.0" encoding="UTF-8" standalone="yes"?>
<Relationships xmlns="http://schemas.openxmlformats.org/package/2006/relationships"><Relationship Id="rId13" Type="http://schemas.openxmlformats.org/officeDocument/2006/relationships/tags" Target="../tags/tag246.xml"/><Relationship Id="rId18" Type="http://schemas.openxmlformats.org/officeDocument/2006/relationships/tags" Target="../tags/tag251.xml"/><Relationship Id="rId26" Type="http://schemas.openxmlformats.org/officeDocument/2006/relationships/tags" Target="../tags/tag259.xml"/><Relationship Id="rId39" Type="http://schemas.openxmlformats.org/officeDocument/2006/relationships/tags" Target="../tags/tag272.xml"/><Relationship Id="rId21" Type="http://schemas.openxmlformats.org/officeDocument/2006/relationships/tags" Target="../tags/tag254.xml"/><Relationship Id="rId34" Type="http://schemas.openxmlformats.org/officeDocument/2006/relationships/tags" Target="../tags/tag267.xml"/><Relationship Id="rId42" Type="http://schemas.openxmlformats.org/officeDocument/2006/relationships/tags" Target="../tags/tag275.xml"/><Relationship Id="rId47" Type="http://schemas.openxmlformats.org/officeDocument/2006/relationships/tags" Target="../tags/tag280.xml"/><Relationship Id="rId50" Type="http://schemas.openxmlformats.org/officeDocument/2006/relationships/tags" Target="../tags/tag283.xml"/><Relationship Id="rId55" Type="http://schemas.openxmlformats.org/officeDocument/2006/relationships/tags" Target="../tags/tag288.xml"/><Relationship Id="rId63" Type="http://schemas.openxmlformats.org/officeDocument/2006/relationships/tags" Target="../tags/tag296.xml"/><Relationship Id="rId68" Type="http://schemas.openxmlformats.org/officeDocument/2006/relationships/tags" Target="../tags/tag301.xml"/><Relationship Id="rId76" Type="http://schemas.openxmlformats.org/officeDocument/2006/relationships/tags" Target="../tags/tag309.xml"/><Relationship Id="rId84" Type="http://schemas.openxmlformats.org/officeDocument/2006/relationships/tags" Target="../tags/tag317.xml"/><Relationship Id="rId89" Type="http://schemas.openxmlformats.org/officeDocument/2006/relationships/tags" Target="../tags/tag322.xml"/><Relationship Id="rId7" Type="http://schemas.openxmlformats.org/officeDocument/2006/relationships/tags" Target="../tags/tag240.xml"/><Relationship Id="rId71" Type="http://schemas.openxmlformats.org/officeDocument/2006/relationships/tags" Target="../tags/tag304.xml"/><Relationship Id="rId92" Type="http://schemas.openxmlformats.org/officeDocument/2006/relationships/slideMaster" Target="../slideMasters/slideMaster2.xml"/><Relationship Id="rId2" Type="http://schemas.openxmlformats.org/officeDocument/2006/relationships/tags" Target="../tags/tag235.xml"/><Relationship Id="rId16" Type="http://schemas.openxmlformats.org/officeDocument/2006/relationships/tags" Target="../tags/tag249.xml"/><Relationship Id="rId29" Type="http://schemas.openxmlformats.org/officeDocument/2006/relationships/tags" Target="../tags/tag262.xml"/><Relationship Id="rId11" Type="http://schemas.openxmlformats.org/officeDocument/2006/relationships/tags" Target="../tags/tag244.xml"/><Relationship Id="rId24" Type="http://schemas.openxmlformats.org/officeDocument/2006/relationships/tags" Target="../tags/tag257.xml"/><Relationship Id="rId32" Type="http://schemas.openxmlformats.org/officeDocument/2006/relationships/tags" Target="../tags/tag265.xml"/><Relationship Id="rId37" Type="http://schemas.openxmlformats.org/officeDocument/2006/relationships/tags" Target="../tags/tag270.xml"/><Relationship Id="rId40" Type="http://schemas.openxmlformats.org/officeDocument/2006/relationships/tags" Target="../tags/tag273.xml"/><Relationship Id="rId45" Type="http://schemas.openxmlformats.org/officeDocument/2006/relationships/tags" Target="../tags/tag278.xml"/><Relationship Id="rId53" Type="http://schemas.openxmlformats.org/officeDocument/2006/relationships/tags" Target="../tags/tag286.xml"/><Relationship Id="rId58" Type="http://schemas.openxmlformats.org/officeDocument/2006/relationships/tags" Target="../tags/tag291.xml"/><Relationship Id="rId66" Type="http://schemas.openxmlformats.org/officeDocument/2006/relationships/tags" Target="../tags/tag299.xml"/><Relationship Id="rId74" Type="http://schemas.openxmlformats.org/officeDocument/2006/relationships/tags" Target="../tags/tag307.xml"/><Relationship Id="rId79" Type="http://schemas.openxmlformats.org/officeDocument/2006/relationships/tags" Target="../tags/tag312.xml"/><Relationship Id="rId87" Type="http://schemas.openxmlformats.org/officeDocument/2006/relationships/tags" Target="../tags/tag320.xml"/><Relationship Id="rId5" Type="http://schemas.openxmlformats.org/officeDocument/2006/relationships/tags" Target="../tags/tag238.xml"/><Relationship Id="rId61" Type="http://schemas.openxmlformats.org/officeDocument/2006/relationships/tags" Target="../tags/tag294.xml"/><Relationship Id="rId82" Type="http://schemas.openxmlformats.org/officeDocument/2006/relationships/tags" Target="../tags/tag315.xml"/><Relationship Id="rId90" Type="http://schemas.openxmlformats.org/officeDocument/2006/relationships/tags" Target="../tags/tag323.xml"/><Relationship Id="rId19" Type="http://schemas.openxmlformats.org/officeDocument/2006/relationships/tags" Target="../tags/tag252.xml"/><Relationship Id="rId14" Type="http://schemas.openxmlformats.org/officeDocument/2006/relationships/tags" Target="../tags/tag247.xml"/><Relationship Id="rId22" Type="http://schemas.openxmlformats.org/officeDocument/2006/relationships/tags" Target="../tags/tag255.xml"/><Relationship Id="rId27" Type="http://schemas.openxmlformats.org/officeDocument/2006/relationships/tags" Target="../tags/tag260.xml"/><Relationship Id="rId30" Type="http://schemas.openxmlformats.org/officeDocument/2006/relationships/tags" Target="../tags/tag263.xml"/><Relationship Id="rId35" Type="http://schemas.openxmlformats.org/officeDocument/2006/relationships/tags" Target="../tags/tag268.xml"/><Relationship Id="rId43" Type="http://schemas.openxmlformats.org/officeDocument/2006/relationships/tags" Target="../tags/tag276.xml"/><Relationship Id="rId48" Type="http://schemas.openxmlformats.org/officeDocument/2006/relationships/tags" Target="../tags/tag281.xml"/><Relationship Id="rId56" Type="http://schemas.openxmlformats.org/officeDocument/2006/relationships/tags" Target="../tags/tag289.xml"/><Relationship Id="rId64" Type="http://schemas.openxmlformats.org/officeDocument/2006/relationships/tags" Target="../tags/tag297.xml"/><Relationship Id="rId69" Type="http://schemas.openxmlformats.org/officeDocument/2006/relationships/tags" Target="../tags/tag302.xml"/><Relationship Id="rId77" Type="http://schemas.openxmlformats.org/officeDocument/2006/relationships/tags" Target="../tags/tag310.xml"/><Relationship Id="rId8" Type="http://schemas.openxmlformats.org/officeDocument/2006/relationships/tags" Target="../tags/tag241.xml"/><Relationship Id="rId51" Type="http://schemas.openxmlformats.org/officeDocument/2006/relationships/tags" Target="../tags/tag284.xml"/><Relationship Id="rId72" Type="http://schemas.openxmlformats.org/officeDocument/2006/relationships/tags" Target="../tags/tag305.xml"/><Relationship Id="rId80" Type="http://schemas.openxmlformats.org/officeDocument/2006/relationships/tags" Target="../tags/tag313.xml"/><Relationship Id="rId85" Type="http://schemas.openxmlformats.org/officeDocument/2006/relationships/tags" Target="../tags/tag318.xml"/><Relationship Id="rId93" Type="http://schemas.openxmlformats.org/officeDocument/2006/relationships/image" Target="../media/image1.png"/><Relationship Id="rId3" Type="http://schemas.openxmlformats.org/officeDocument/2006/relationships/tags" Target="../tags/tag236.xml"/><Relationship Id="rId12" Type="http://schemas.openxmlformats.org/officeDocument/2006/relationships/tags" Target="../tags/tag245.xml"/><Relationship Id="rId17" Type="http://schemas.openxmlformats.org/officeDocument/2006/relationships/tags" Target="../tags/tag250.xml"/><Relationship Id="rId25" Type="http://schemas.openxmlformats.org/officeDocument/2006/relationships/tags" Target="../tags/tag258.xml"/><Relationship Id="rId33" Type="http://schemas.openxmlformats.org/officeDocument/2006/relationships/tags" Target="../tags/tag266.xml"/><Relationship Id="rId38" Type="http://schemas.openxmlformats.org/officeDocument/2006/relationships/tags" Target="../tags/tag271.xml"/><Relationship Id="rId46" Type="http://schemas.openxmlformats.org/officeDocument/2006/relationships/tags" Target="../tags/tag279.xml"/><Relationship Id="rId59" Type="http://schemas.openxmlformats.org/officeDocument/2006/relationships/tags" Target="../tags/tag292.xml"/><Relationship Id="rId67" Type="http://schemas.openxmlformats.org/officeDocument/2006/relationships/tags" Target="../tags/tag300.xml"/><Relationship Id="rId20" Type="http://schemas.openxmlformats.org/officeDocument/2006/relationships/tags" Target="../tags/tag253.xml"/><Relationship Id="rId41" Type="http://schemas.openxmlformats.org/officeDocument/2006/relationships/tags" Target="../tags/tag274.xml"/><Relationship Id="rId54" Type="http://schemas.openxmlformats.org/officeDocument/2006/relationships/tags" Target="../tags/tag287.xml"/><Relationship Id="rId62" Type="http://schemas.openxmlformats.org/officeDocument/2006/relationships/tags" Target="../tags/tag295.xml"/><Relationship Id="rId70" Type="http://schemas.openxmlformats.org/officeDocument/2006/relationships/tags" Target="../tags/tag303.xml"/><Relationship Id="rId75" Type="http://schemas.openxmlformats.org/officeDocument/2006/relationships/tags" Target="../tags/tag308.xml"/><Relationship Id="rId83" Type="http://schemas.openxmlformats.org/officeDocument/2006/relationships/tags" Target="../tags/tag316.xml"/><Relationship Id="rId88" Type="http://schemas.openxmlformats.org/officeDocument/2006/relationships/tags" Target="../tags/tag321.xml"/><Relationship Id="rId91" Type="http://schemas.openxmlformats.org/officeDocument/2006/relationships/tags" Target="../tags/tag324.xml"/><Relationship Id="rId1" Type="http://schemas.openxmlformats.org/officeDocument/2006/relationships/tags" Target="../tags/tag234.xml"/><Relationship Id="rId6" Type="http://schemas.openxmlformats.org/officeDocument/2006/relationships/tags" Target="../tags/tag239.xml"/><Relationship Id="rId15" Type="http://schemas.openxmlformats.org/officeDocument/2006/relationships/tags" Target="../tags/tag248.xml"/><Relationship Id="rId23" Type="http://schemas.openxmlformats.org/officeDocument/2006/relationships/tags" Target="../tags/tag256.xml"/><Relationship Id="rId28" Type="http://schemas.openxmlformats.org/officeDocument/2006/relationships/tags" Target="../tags/tag261.xml"/><Relationship Id="rId36" Type="http://schemas.openxmlformats.org/officeDocument/2006/relationships/tags" Target="../tags/tag269.xml"/><Relationship Id="rId49" Type="http://schemas.openxmlformats.org/officeDocument/2006/relationships/tags" Target="../tags/tag282.xml"/><Relationship Id="rId57" Type="http://schemas.openxmlformats.org/officeDocument/2006/relationships/tags" Target="../tags/tag290.xml"/><Relationship Id="rId10" Type="http://schemas.openxmlformats.org/officeDocument/2006/relationships/tags" Target="../tags/tag243.xml"/><Relationship Id="rId31" Type="http://schemas.openxmlformats.org/officeDocument/2006/relationships/tags" Target="../tags/tag264.xml"/><Relationship Id="rId44" Type="http://schemas.openxmlformats.org/officeDocument/2006/relationships/tags" Target="../tags/tag277.xml"/><Relationship Id="rId52" Type="http://schemas.openxmlformats.org/officeDocument/2006/relationships/tags" Target="../tags/tag285.xml"/><Relationship Id="rId60" Type="http://schemas.openxmlformats.org/officeDocument/2006/relationships/tags" Target="../tags/tag293.xml"/><Relationship Id="rId65" Type="http://schemas.openxmlformats.org/officeDocument/2006/relationships/tags" Target="../tags/tag298.xml"/><Relationship Id="rId73" Type="http://schemas.openxmlformats.org/officeDocument/2006/relationships/tags" Target="../tags/tag306.xml"/><Relationship Id="rId78" Type="http://schemas.openxmlformats.org/officeDocument/2006/relationships/tags" Target="../tags/tag311.xml"/><Relationship Id="rId81" Type="http://schemas.openxmlformats.org/officeDocument/2006/relationships/tags" Target="../tags/tag314.xml"/><Relationship Id="rId86" Type="http://schemas.openxmlformats.org/officeDocument/2006/relationships/tags" Target="../tags/tag319.xml"/><Relationship Id="rId4" Type="http://schemas.openxmlformats.org/officeDocument/2006/relationships/tags" Target="../tags/tag237.xml"/><Relationship Id="rId9" Type="http://schemas.openxmlformats.org/officeDocument/2006/relationships/tags" Target="../tags/tag242.xml"/></Relationships>
</file>

<file path=ppt/slideLayouts/_rels/slideLayout16.xml.rels><?xml version="1.0" encoding="UTF-8" standalone="yes"?>
<Relationships xmlns="http://schemas.openxmlformats.org/package/2006/relationships"><Relationship Id="rId13" Type="http://schemas.openxmlformats.org/officeDocument/2006/relationships/tags" Target="../tags/tag337.xml"/><Relationship Id="rId18" Type="http://schemas.openxmlformats.org/officeDocument/2006/relationships/tags" Target="../tags/tag342.xml"/><Relationship Id="rId26" Type="http://schemas.openxmlformats.org/officeDocument/2006/relationships/tags" Target="../tags/tag350.xml"/><Relationship Id="rId39" Type="http://schemas.openxmlformats.org/officeDocument/2006/relationships/tags" Target="../tags/tag363.xml"/><Relationship Id="rId3" Type="http://schemas.openxmlformats.org/officeDocument/2006/relationships/tags" Target="../tags/tag327.xml"/><Relationship Id="rId21" Type="http://schemas.openxmlformats.org/officeDocument/2006/relationships/tags" Target="../tags/tag345.xml"/><Relationship Id="rId34" Type="http://schemas.openxmlformats.org/officeDocument/2006/relationships/tags" Target="../tags/tag358.xml"/><Relationship Id="rId42" Type="http://schemas.openxmlformats.org/officeDocument/2006/relationships/tags" Target="../tags/tag366.xml"/><Relationship Id="rId47" Type="http://schemas.openxmlformats.org/officeDocument/2006/relationships/tags" Target="../tags/tag371.xml"/><Relationship Id="rId7" Type="http://schemas.openxmlformats.org/officeDocument/2006/relationships/tags" Target="../tags/tag331.xml"/><Relationship Id="rId12" Type="http://schemas.openxmlformats.org/officeDocument/2006/relationships/tags" Target="../tags/tag336.xml"/><Relationship Id="rId17" Type="http://schemas.openxmlformats.org/officeDocument/2006/relationships/tags" Target="../tags/tag341.xml"/><Relationship Id="rId25" Type="http://schemas.openxmlformats.org/officeDocument/2006/relationships/tags" Target="../tags/tag349.xml"/><Relationship Id="rId33" Type="http://schemas.openxmlformats.org/officeDocument/2006/relationships/tags" Target="../tags/tag357.xml"/><Relationship Id="rId38" Type="http://schemas.openxmlformats.org/officeDocument/2006/relationships/tags" Target="../tags/tag362.xml"/><Relationship Id="rId46" Type="http://schemas.openxmlformats.org/officeDocument/2006/relationships/tags" Target="../tags/tag370.xml"/><Relationship Id="rId2" Type="http://schemas.openxmlformats.org/officeDocument/2006/relationships/tags" Target="../tags/tag326.xml"/><Relationship Id="rId16" Type="http://schemas.openxmlformats.org/officeDocument/2006/relationships/tags" Target="../tags/tag340.xml"/><Relationship Id="rId20" Type="http://schemas.openxmlformats.org/officeDocument/2006/relationships/tags" Target="../tags/tag344.xml"/><Relationship Id="rId29" Type="http://schemas.openxmlformats.org/officeDocument/2006/relationships/tags" Target="../tags/tag353.xml"/><Relationship Id="rId41" Type="http://schemas.openxmlformats.org/officeDocument/2006/relationships/tags" Target="../tags/tag365.xml"/><Relationship Id="rId1" Type="http://schemas.openxmlformats.org/officeDocument/2006/relationships/tags" Target="../tags/tag325.xml"/><Relationship Id="rId6" Type="http://schemas.openxmlformats.org/officeDocument/2006/relationships/tags" Target="../tags/tag330.xml"/><Relationship Id="rId11" Type="http://schemas.openxmlformats.org/officeDocument/2006/relationships/tags" Target="../tags/tag335.xml"/><Relationship Id="rId24" Type="http://schemas.openxmlformats.org/officeDocument/2006/relationships/tags" Target="../tags/tag348.xml"/><Relationship Id="rId32" Type="http://schemas.openxmlformats.org/officeDocument/2006/relationships/tags" Target="../tags/tag356.xml"/><Relationship Id="rId37" Type="http://schemas.openxmlformats.org/officeDocument/2006/relationships/tags" Target="../tags/tag361.xml"/><Relationship Id="rId40" Type="http://schemas.openxmlformats.org/officeDocument/2006/relationships/tags" Target="../tags/tag364.xml"/><Relationship Id="rId45" Type="http://schemas.openxmlformats.org/officeDocument/2006/relationships/tags" Target="../tags/tag369.xml"/><Relationship Id="rId5" Type="http://schemas.openxmlformats.org/officeDocument/2006/relationships/tags" Target="../tags/tag329.xml"/><Relationship Id="rId15" Type="http://schemas.openxmlformats.org/officeDocument/2006/relationships/tags" Target="../tags/tag339.xml"/><Relationship Id="rId23" Type="http://schemas.openxmlformats.org/officeDocument/2006/relationships/tags" Target="../tags/tag347.xml"/><Relationship Id="rId28" Type="http://schemas.openxmlformats.org/officeDocument/2006/relationships/tags" Target="../tags/tag352.xml"/><Relationship Id="rId36" Type="http://schemas.openxmlformats.org/officeDocument/2006/relationships/tags" Target="../tags/tag360.xml"/><Relationship Id="rId49" Type="http://schemas.openxmlformats.org/officeDocument/2006/relationships/slideMaster" Target="../slideMasters/slideMaster2.xml"/><Relationship Id="rId10" Type="http://schemas.openxmlformats.org/officeDocument/2006/relationships/tags" Target="../tags/tag334.xml"/><Relationship Id="rId19" Type="http://schemas.openxmlformats.org/officeDocument/2006/relationships/tags" Target="../tags/tag343.xml"/><Relationship Id="rId31" Type="http://schemas.openxmlformats.org/officeDocument/2006/relationships/tags" Target="../tags/tag355.xml"/><Relationship Id="rId44" Type="http://schemas.openxmlformats.org/officeDocument/2006/relationships/tags" Target="../tags/tag368.xml"/><Relationship Id="rId4" Type="http://schemas.openxmlformats.org/officeDocument/2006/relationships/tags" Target="../tags/tag328.xml"/><Relationship Id="rId9" Type="http://schemas.openxmlformats.org/officeDocument/2006/relationships/tags" Target="../tags/tag333.xml"/><Relationship Id="rId14" Type="http://schemas.openxmlformats.org/officeDocument/2006/relationships/tags" Target="../tags/tag338.xml"/><Relationship Id="rId22" Type="http://schemas.openxmlformats.org/officeDocument/2006/relationships/tags" Target="../tags/tag346.xml"/><Relationship Id="rId27" Type="http://schemas.openxmlformats.org/officeDocument/2006/relationships/tags" Target="../tags/tag351.xml"/><Relationship Id="rId30" Type="http://schemas.openxmlformats.org/officeDocument/2006/relationships/tags" Target="../tags/tag354.xml"/><Relationship Id="rId35" Type="http://schemas.openxmlformats.org/officeDocument/2006/relationships/tags" Target="../tags/tag359.xml"/><Relationship Id="rId43" Type="http://schemas.openxmlformats.org/officeDocument/2006/relationships/tags" Target="../tags/tag367.xml"/><Relationship Id="rId48" Type="http://schemas.openxmlformats.org/officeDocument/2006/relationships/tags" Target="../tags/tag372.xml"/><Relationship Id="rId8" Type="http://schemas.openxmlformats.org/officeDocument/2006/relationships/tags" Target="../tags/tag332.xml"/></Relationships>
</file>

<file path=ppt/slideLayouts/_rels/slideLayout17.xml.rels><?xml version="1.0" encoding="UTF-8" standalone="yes"?>
<Relationships xmlns="http://schemas.openxmlformats.org/package/2006/relationships"><Relationship Id="rId13" Type="http://schemas.openxmlformats.org/officeDocument/2006/relationships/tags" Target="../tags/tag385.xml"/><Relationship Id="rId18" Type="http://schemas.openxmlformats.org/officeDocument/2006/relationships/tags" Target="../tags/tag390.xml"/><Relationship Id="rId26" Type="http://schemas.openxmlformats.org/officeDocument/2006/relationships/tags" Target="../tags/tag398.xml"/><Relationship Id="rId39" Type="http://schemas.openxmlformats.org/officeDocument/2006/relationships/tags" Target="../tags/tag411.xml"/><Relationship Id="rId3" Type="http://schemas.openxmlformats.org/officeDocument/2006/relationships/tags" Target="../tags/tag375.xml"/><Relationship Id="rId21" Type="http://schemas.openxmlformats.org/officeDocument/2006/relationships/tags" Target="../tags/tag393.xml"/><Relationship Id="rId34" Type="http://schemas.openxmlformats.org/officeDocument/2006/relationships/tags" Target="../tags/tag406.xml"/><Relationship Id="rId42" Type="http://schemas.openxmlformats.org/officeDocument/2006/relationships/tags" Target="../tags/tag414.xml"/><Relationship Id="rId47" Type="http://schemas.openxmlformats.org/officeDocument/2006/relationships/tags" Target="../tags/tag419.xml"/><Relationship Id="rId50" Type="http://schemas.openxmlformats.org/officeDocument/2006/relationships/tags" Target="../tags/tag422.xml"/><Relationship Id="rId7" Type="http://schemas.openxmlformats.org/officeDocument/2006/relationships/tags" Target="../tags/tag379.xml"/><Relationship Id="rId12" Type="http://schemas.openxmlformats.org/officeDocument/2006/relationships/tags" Target="../tags/tag384.xml"/><Relationship Id="rId17" Type="http://schemas.openxmlformats.org/officeDocument/2006/relationships/tags" Target="../tags/tag389.xml"/><Relationship Id="rId25" Type="http://schemas.openxmlformats.org/officeDocument/2006/relationships/tags" Target="../tags/tag397.xml"/><Relationship Id="rId33" Type="http://schemas.openxmlformats.org/officeDocument/2006/relationships/tags" Target="../tags/tag405.xml"/><Relationship Id="rId38" Type="http://schemas.openxmlformats.org/officeDocument/2006/relationships/tags" Target="../tags/tag410.xml"/><Relationship Id="rId46" Type="http://schemas.openxmlformats.org/officeDocument/2006/relationships/tags" Target="../tags/tag418.xml"/><Relationship Id="rId2" Type="http://schemas.openxmlformats.org/officeDocument/2006/relationships/tags" Target="../tags/tag374.xml"/><Relationship Id="rId16" Type="http://schemas.openxmlformats.org/officeDocument/2006/relationships/tags" Target="../tags/tag388.xml"/><Relationship Id="rId20" Type="http://schemas.openxmlformats.org/officeDocument/2006/relationships/tags" Target="../tags/tag392.xml"/><Relationship Id="rId29" Type="http://schemas.openxmlformats.org/officeDocument/2006/relationships/tags" Target="../tags/tag401.xml"/><Relationship Id="rId41" Type="http://schemas.openxmlformats.org/officeDocument/2006/relationships/tags" Target="../tags/tag413.xml"/><Relationship Id="rId1" Type="http://schemas.openxmlformats.org/officeDocument/2006/relationships/tags" Target="../tags/tag373.xml"/><Relationship Id="rId6" Type="http://schemas.openxmlformats.org/officeDocument/2006/relationships/tags" Target="../tags/tag378.xml"/><Relationship Id="rId11" Type="http://schemas.openxmlformats.org/officeDocument/2006/relationships/tags" Target="../tags/tag383.xml"/><Relationship Id="rId24" Type="http://schemas.openxmlformats.org/officeDocument/2006/relationships/tags" Target="../tags/tag396.xml"/><Relationship Id="rId32" Type="http://schemas.openxmlformats.org/officeDocument/2006/relationships/tags" Target="../tags/tag404.xml"/><Relationship Id="rId37" Type="http://schemas.openxmlformats.org/officeDocument/2006/relationships/tags" Target="../tags/tag409.xml"/><Relationship Id="rId40" Type="http://schemas.openxmlformats.org/officeDocument/2006/relationships/tags" Target="../tags/tag412.xml"/><Relationship Id="rId45" Type="http://schemas.openxmlformats.org/officeDocument/2006/relationships/tags" Target="../tags/tag417.xml"/><Relationship Id="rId5" Type="http://schemas.openxmlformats.org/officeDocument/2006/relationships/tags" Target="../tags/tag377.xml"/><Relationship Id="rId15" Type="http://schemas.openxmlformats.org/officeDocument/2006/relationships/tags" Target="../tags/tag387.xml"/><Relationship Id="rId23" Type="http://schemas.openxmlformats.org/officeDocument/2006/relationships/tags" Target="../tags/tag395.xml"/><Relationship Id="rId28" Type="http://schemas.openxmlformats.org/officeDocument/2006/relationships/tags" Target="../tags/tag400.xml"/><Relationship Id="rId36" Type="http://schemas.openxmlformats.org/officeDocument/2006/relationships/tags" Target="../tags/tag408.xml"/><Relationship Id="rId49" Type="http://schemas.openxmlformats.org/officeDocument/2006/relationships/tags" Target="../tags/tag421.xml"/><Relationship Id="rId10" Type="http://schemas.openxmlformats.org/officeDocument/2006/relationships/tags" Target="../tags/tag382.xml"/><Relationship Id="rId19" Type="http://schemas.openxmlformats.org/officeDocument/2006/relationships/tags" Target="../tags/tag391.xml"/><Relationship Id="rId31" Type="http://schemas.openxmlformats.org/officeDocument/2006/relationships/tags" Target="../tags/tag403.xml"/><Relationship Id="rId44" Type="http://schemas.openxmlformats.org/officeDocument/2006/relationships/tags" Target="../tags/tag416.xml"/><Relationship Id="rId4" Type="http://schemas.openxmlformats.org/officeDocument/2006/relationships/tags" Target="../tags/tag376.xml"/><Relationship Id="rId9" Type="http://schemas.openxmlformats.org/officeDocument/2006/relationships/tags" Target="../tags/tag381.xml"/><Relationship Id="rId14" Type="http://schemas.openxmlformats.org/officeDocument/2006/relationships/tags" Target="../tags/tag386.xml"/><Relationship Id="rId22" Type="http://schemas.openxmlformats.org/officeDocument/2006/relationships/tags" Target="../tags/tag394.xml"/><Relationship Id="rId27" Type="http://schemas.openxmlformats.org/officeDocument/2006/relationships/tags" Target="../tags/tag399.xml"/><Relationship Id="rId30" Type="http://schemas.openxmlformats.org/officeDocument/2006/relationships/tags" Target="../tags/tag402.xml"/><Relationship Id="rId35" Type="http://schemas.openxmlformats.org/officeDocument/2006/relationships/tags" Target="../tags/tag407.xml"/><Relationship Id="rId43" Type="http://schemas.openxmlformats.org/officeDocument/2006/relationships/tags" Target="../tags/tag415.xml"/><Relationship Id="rId48" Type="http://schemas.openxmlformats.org/officeDocument/2006/relationships/tags" Target="../tags/tag420.xml"/><Relationship Id="rId8" Type="http://schemas.openxmlformats.org/officeDocument/2006/relationships/tags" Target="../tags/tag380.xml"/><Relationship Id="rId5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430.xml"/><Relationship Id="rId13" Type="http://schemas.openxmlformats.org/officeDocument/2006/relationships/tags" Target="../tags/tag435.xml"/><Relationship Id="rId18" Type="http://schemas.openxmlformats.org/officeDocument/2006/relationships/tags" Target="../tags/tag440.xml"/><Relationship Id="rId26" Type="http://schemas.openxmlformats.org/officeDocument/2006/relationships/tags" Target="../tags/tag448.xml"/><Relationship Id="rId39" Type="http://schemas.openxmlformats.org/officeDocument/2006/relationships/tags" Target="../tags/tag461.xml"/><Relationship Id="rId3" Type="http://schemas.openxmlformats.org/officeDocument/2006/relationships/tags" Target="../tags/tag425.xml"/><Relationship Id="rId21" Type="http://schemas.openxmlformats.org/officeDocument/2006/relationships/tags" Target="../tags/tag443.xml"/><Relationship Id="rId34" Type="http://schemas.openxmlformats.org/officeDocument/2006/relationships/tags" Target="../tags/tag456.xml"/><Relationship Id="rId42" Type="http://schemas.openxmlformats.org/officeDocument/2006/relationships/tags" Target="../tags/tag464.xml"/><Relationship Id="rId47" Type="http://schemas.openxmlformats.org/officeDocument/2006/relationships/slideMaster" Target="../slideMasters/slideMaster2.xml"/><Relationship Id="rId7" Type="http://schemas.openxmlformats.org/officeDocument/2006/relationships/tags" Target="../tags/tag429.xml"/><Relationship Id="rId12" Type="http://schemas.openxmlformats.org/officeDocument/2006/relationships/tags" Target="../tags/tag434.xml"/><Relationship Id="rId17" Type="http://schemas.openxmlformats.org/officeDocument/2006/relationships/tags" Target="../tags/tag439.xml"/><Relationship Id="rId25" Type="http://schemas.openxmlformats.org/officeDocument/2006/relationships/tags" Target="../tags/tag447.xml"/><Relationship Id="rId33" Type="http://schemas.openxmlformats.org/officeDocument/2006/relationships/tags" Target="../tags/tag455.xml"/><Relationship Id="rId38" Type="http://schemas.openxmlformats.org/officeDocument/2006/relationships/tags" Target="../tags/tag460.xml"/><Relationship Id="rId46" Type="http://schemas.openxmlformats.org/officeDocument/2006/relationships/tags" Target="../tags/tag468.xml"/><Relationship Id="rId2" Type="http://schemas.openxmlformats.org/officeDocument/2006/relationships/tags" Target="../tags/tag424.xml"/><Relationship Id="rId16" Type="http://schemas.openxmlformats.org/officeDocument/2006/relationships/tags" Target="../tags/tag438.xml"/><Relationship Id="rId20" Type="http://schemas.openxmlformats.org/officeDocument/2006/relationships/tags" Target="../tags/tag442.xml"/><Relationship Id="rId29" Type="http://schemas.openxmlformats.org/officeDocument/2006/relationships/tags" Target="../tags/tag451.xml"/><Relationship Id="rId41" Type="http://schemas.openxmlformats.org/officeDocument/2006/relationships/tags" Target="../tags/tag463.xml"/><Relationship Id="rId1" Type="http://schemas.openxmlformats.org/officeDocument/2006/relationships/tags" Target="../tags/tag423.xml"/><Relationship Id="rId6" Type="http://schemas.openxmlformats.org/officeDocument/2006/relationships/tags" Target="../tags/tag428.xml"/><Relationship Id="rId11" Type="http://schemas.openxmlformats.org/officeDocument/2006/relationships/tags" Target="../tags/tag433.xml"/><Relationship Id="rId24" Type="http://schemas.openxmlformats.org/officeDocument/2006/relationships/tags" Target="../tags/tag446.xml"/><Relationship Id="rId32" Type="http://schemas.openxmlformats.org/officeDocument/2006/relationships/tags" Target="../tags/tag454.xml"/><Relationship Id="rId37" Type="http://schemas.openxmlformats.org/officeDocument/2006/relationships/tags" Target="../tags/tag459.xml"/><Relationship Id="rId40" Type="http://schemas.openxmlformats.org/officeDocument/2006/relationships/tags" Target="../tags/tag462.xml"/><Relationship Id="rId45" Type="http://schemas.openxmlformats.org/officeDocument/2006/relationships/tags" Target="../tags/tag467.xml"/><Relationship Id="rId5" Type="http://schemas.openxmlformats.org/officeDocument/2006/relationships/tags" Target="../tags/tag427.xml"/><Relationship Id="rId15" Type="http://schemas.openxmlformats.org/officeDocument/2006/relationships/tags" Target="../tags/tag437.xml"/><Relationship Id="rId23" Type="http://schemas.openxmlformats.org/officeDocument/2006/relationships/tags" Target="../tags/tag445.xml"/><Relationship Id="rId28" Type="http://schemas.openxmlformats.org/officeDocument/2006/relationships/tags" Target="../tags/tag450.xml"/><Relationship Id="rId36" Type="http://schemas.openxmlformats.org/officeDocument/2006/relationships/tags" Target="../tags/tag458.xml"/><Relationship Id="rId10" Type="http://schemas.openxmlformats.org/officeDocument/2006/relationships/tags" Target="../tags/tag432.xml"/><Relationship Id="rId19" Type="http://schemas.openxmlformats.org/officeDocument/2006/relationships/tags" Target="../tags/tag441.xml"/><Relationship Id="rId31" Type="http://schemas.openxmlformats.org/officeDocument/2006/relationships/tags" Target="../tags/tag453.xml"/><Relationship Id="rId44" Type="http://schemas.openxmlformats.org/officeDocument/2006/relationships/tags" Target="../tags/tag466.xml"/><Relationship Id="rId4" Type="http://schemas.openxmlformats.org/officeDocument/2006/relationships/tags" Target="../tags/tag426.xml"/><Relationship Id="rId9" Type="http://schemas.openxmlformats.org/officeDocument/2006/relationships/tags" Target="../tags/tag431.xml"/><Relationship Id="rId14" Type="http://schemas.openxmlformats.org/officeDocument/2006/relationships/tags" Target="../tags/tag436.xml"/><Relationship Id="rId22" Type="http://schemas.openxmlformats.org/officeDocument/2006/relationships/tags" Target="../tags/tag444.xml"/><Relationship Id="rId27" Type="http://schemas.openxmlformats.org/officeDocument/2006/relationships/tags" Target="../tags/tag449.xml"/><Relationship Id="rId30" Type="http://schemas.openxmlformats.org/officeDocument/2006/relationships/tags" Target="../tags/tag452.xml"/><Relationship Id="rId35" Type="http://schemas.openxmlformats.org/officeDocument/2006/relationships/tags" Target="../tags/tag457.xml"/><Relationship Id="rId43" Type="http://schemas.openxmlformats.org/officeDocument/2006/relationships/tags" Target="../tags/tag465.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476.xml"/><Relationship Id="rId13" Type="http://schemas.openxmlformats.org/officeDocument/2006/relationships/tags" Target="../tags/tag481.xml"/><Relationship Id="rId18" Type="http://schemas.openxmlformats.org/officeDocument/2006/relationships/tags" Target="../tags/tag486.xml"/><Relationship Id="rId26" Type="http://schemas.openxmlformats.org/officeDocument/2006/relationships/tags" Target="../tags/tag494.xml"/><Relationship Id="rId39" Type="http://schemas.openxmlformats.org/officeDocument/2006/relationships/tags" Target="../tags/tag507.xml"/><Relationship Id="rId3" Type="http://schemas.openxmlformats.org/officeDocument/2006/relationships/tags" Target="../tags/tag471.xml"/><Relationship Id="rId21" Type="http://schemas.openxmlformats.org/officeDocument/2006/relationships/tags" Target="../tags/tag489.xml"/><Relationship Id="rId34" Type="http://schemas.openxmlformats.org/officeDocument/2006/relationships/tags" Target="../tags/tag502.xml"/><Relationship Id="rId42" Type="http://schemas.openxmlformats.org/officeDocument/2006/relationships/tags" Target="../tags/tag510.xml"/><Relationship Id="rId7" Type="http://schemas.openxmlformats.org/officeDocument/2006/relationships/tags" Target="../tags/tag475.xml"/><Relationship Id="rId12" Type="http://schemas.openxmlformats.org/officeDocument/2006/relationships/tags" Target="../tags/tag480.xml"/><Relationship Id="rId17" Type="http://schemas.openxmlformats.org/officeDocument/2006/relationships/tags" Target="../tags/tag485.xml"/><Relationship Id="rId25" Type="http://schemas.openxmlformats.org/officeDocument/2006/relationships/tags" Target="../tags/tag493.xml"/><Relationship Id="rId33" Type="http://schemas.openxmlformats.org/officeDocument/2006/relationships/tags" Target="../tags/tag501.xml"/><Relationship Id="rId38" Type="http://schemas.openxmlformats.org/officeDocument/2006/relationships/tags" Target="../tags/tag506.xml"/><Relationship Id="rId46" Type="http://schemas.openxmlformats.org/officeDocument/2006/relationships/slideMaster" Target="../slideMasters/slideMaster2.xml"/><Relationship Id="rId2" Type="http://schemas.openxmlformats.org/officeDocument/2006/relationships/tags" Target="../tags/tag470.xml"/><Relationship Id="rId16" Type="http://schemas.openxmlformats.org/officeDocument/2006/relationships/tags" Target="../tags/tag484.xml"/><Relationship Id="rId20" Type="http://schemas.openxmlformats.org/officeDocument/2006/relationships/tags" Target="../tags/tag488.xml"/><Relationship Id="rId29" Type="http://schemas.openxmlformats.org/officeDocument/2006/relationships/tags" Target="../tags/tag497.xml"/><Relationship Id="rId41" Type="http://schemas.openxmlformats.org/officeDocument/2006/relationships/tags" Target="../tags/tag509.xml"/><Relationship Id="rId1" Type="http://schemas.openxmlformats.org/officeDocument/2006/relationships/tags" Target="../tags/tag469.xml"/><Relationship Id="rId6" Type="http://schemas.openxmlformats.org/officeDocument/2006/relationships/tags" Target="../tags/tag474.xml"/><Relationship Id="rId11" Type="http://schemas.openxmlformats.org/officeDocument/2006/relationships/tags" Target="../tags/tag479.xml"/><Relationship Id="rId24" Type="http://schemas.openxmlformats.org/officeDocument/2006/relationships/tags" Target="../tags/tag492.xml"/><Relationship Id="rId32" Type="http://schemas.openxmlformats.org/officeDocument/2006/relationships/tags" Target="../tags/tag500.xml"/><Relationship Id="rId37" Type="http://schemas.openxmlformats.org/officeDocument/2006/relationships/tags" Target="../tags/tag505.xml"/><Relationship Id="rId40" Type="http://schemas.openxmlformats.org/officeDocument/2006/relationships/tags" Target="../tags/tag508.xml"/><Relationship Id="rId45" Type="http://schemas.openxmlformats.org/officeDocument/2006/relationships/tags" Target="../tags/tag513.xml"/><Relationship Id="rId5" Type="http://schemas.openxmlformats.org/officeDocument/2006/relationships/tags" Target="../tags/tag473.xml"/><Relationship Id="rId15" Type="http://schemas.openxmlformats.org/officeDocument/2006/relationships/tags" Target="../tags/tag483.xml"/><Relationship Id="rId23" Type="http://schemas.openxmlformats.org/officeDocument/2006/relationships/tags" Target="../tags/tag491.xml"/><Relationship Id="rId28" Type="http://schemas.openxmlformats.org/officeDocument/2006/relationships/tags" Target="../tags/tag496.xml"/><Relationship Id="rId36" Type="http://schemas.openxmlformats.org/officeDocument/2006/relationships/tags" Target="../tags/tag504.xml"/><Relationship Id="rId10" Type="http://schemas.openxmlformats.org/officeDocument/2006/relationships/tags" Target="../tags/tag478.xml"/><Relationship Id="rId19" Type="http://schemas.openxmlformats.org/officeDocument/2006/relationships/tags" Target="../tags/tag487.xml"/><Relationship Id="rId31" Type="http://schemas.openxmlformats.org/officeDocument/2006/relationships/tags" Target="../tags/tag499.xml"/><Relationship Id="rId44" Type="http://schemas.openxmlformats.org/officeDocument/2006/relationships/tags" Target="../tags/tag512.xml"/><Relationship Id="rId4" Type="http://schemas.openxmlformats.org/officeDocument/2006/relationships/tags" Target="../tags/tag472.xml"/><Relationship Id="rId9" Type="http://schemas.openxmlformats.org/officeDocument/2006/relationships/tags" Target="../tags/tag477.xml"/><Relationship Id="rId14" Type="http://schemas.openxmlformats.org/officeDocument/2006/relationships/tags" Target="../tags/tag482.xml"/><Relationship Id="rId22" Type="http://schemas.openxmlformats.org/officeDocument/2006/relationships/tags" Target="../tags/tag490.xml"/><Relationship Id="rId27" Type="http://schemas.openxmlformats.org/officeDocument/2006/relationships/tags" Target="../tags/tag495.xml"/><Relationship Id="rId30" Type="http://schemas.openxmlformats.org/officeDocument/2006/relationships/tags" Target="../tags/tag498.xml"/><Relationship Id="rId35" Type="http://schemas.openxmlformats.org/officeDocument/2006/relationships/tags" Target="../tags/tag503.xml"/><Relationship Id="rId43" Type="http://schemas.openxmlformats.org/officeDocument/2006/relationships/tags" Target="../tags/tag5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521.xml"/><Relationship Id="rId13" Type="http://schemas.openxmlformats.org/officeDocument/2006/relationships/tags" Target="../tags/tag526.xml"/><Relationship Id="rId18" Type="http://schemas.openxmlformats.org/officeDocument/2006/relationships/tags" Target="../tags/tag531.xml"/><Relationship Id="rId26" Type="http://schemas.openxmlformats.org/officeDocument/2006/relationships/tags" Target="../tags/tag539.xml"/><Relationship Id="rId39" Type="http://schemas.openxmlformats.org/officeDocument/2006/relationships/tags" Target="../tags/tag552.xml"/><Relationship Id="rId3" Type="http://schemas.openxmlformats.org/officeDocument/2006/relationships/tags" Target="../tags/tag516.xml"/><Relationship Id="rId21" Type="http://schemas.openxmlformats.org/officeDocument/2006/relationships/tags" Target="../tags/tag534.xml"/><Relationship Id="rId34" Type="http://schemas.openxmlformats.org/officeDocument/2006/relationships/tags" Target="../tags/tag547.xml"/><Relationship Id="rId42" Type="http://schemas.openxmlformats.org/officeDocument/2006/relationships/tags" Target="../tags/tag555.xml"/><Relationship Id="rId47" Type="http://schemas.openxmlformats.org/officeDocument/2006/relationships/slideMaster" Target="../slideMasters/slideMaster2.xml"/><Relationship Id="rId7" Type="http://schemas.openxmlformats.org/officeDocument/2006/relationships/tags" Target="../tags/tag520.xml"/><Relationship Id="rId12" Type="http://schemas.openxmlformats.org/officeDocument/2006/relationships/tags" Target="../tags/tag525.xml"/><Relationship Id="rId17" Type="http://schemas.openxmlformats.org/officeDocument/2006/relationships/tags" Target="../tags/tag530.xml"/><Relationship Id="rId25" Type="http://schemas.openxmlformats.org/officeDocument/2006/relationships/tags" Target="../tags/tag538.xml"/><Relationship Id="rId33" Type="http://schemas.openxmlformats.org/officeDocument/2006/relationships/tags" Target="../tags/tag546.xml"/><Relationship Id="rId38" Type="http://schemas.openxmlformats.org/officeDocument/2006/relationships/tags" Target="../tags/tag551.xml"/><Relationship Id="rId46" Type="http://schemas.openxmlformats.org/officeDocument/2006/relationships/tags" Target="../tags/tag559.xml"/><Relationship Id="rId2" Type="http://schemas.openxmlformats.org/officeDocument/2006/relationships/tags" Target="../tags/tag515.xml"/><Relationship Id="rId16" Type="http://schemas.openxmlformats.org/officeDocument/2006/relationships/tags" Target="../tags/tag529.xml"/><Relationship Id="rId20" Type="http://schemas.openxmlformats.org/officeDocument/2006/relationships/tags" Target="../tags/tag533.xml"/><Relationship Id="rId29" Type="http://schemas.openxmlformats.org/officeDocument/2006/relationships/tags" Target="../tags/tag542.xml"/><Relationship Id="rId41" Type="http://schemas.openxmlformats.org/officeDocument/2006/relationships/tags" Target="../tags/tag554.xml"/><Relationship Id="rId1" Type="http://schemas.openxmlformats.org/officeDocument/2006/relationships/tags" Target="../tags/tag514.xml"/><Relationship Id="rId6" Type="http://schemas.openxmlformats.org/officeDocument/2006/relationships/tags" Target="../tags/tag519.xml"/><Relationship Id="rId11" Type="http://schemas.openxmlformats.org/officeDocument/2006/relationships/tags" Target="../tags/tag524.xml"/><Relationship Id="rId24" Type="http://schemas.openxmlformats.org/officeDocument/2006/relationships/tags" Target="../tags/tag537.xml"/><Relationship Id="rId32" Type="http://schemas.openxmlformats.org/officeDocument/2006/relationships/tags" Target="../tags/tag545.xml"/><Relationship Id="rId37" Type="http://schemas.openxmlformats.org/officeDocument/2006/relationships/tags" Target="../tags/tag550.xml"/><Relationship Id="rId40" Type="http://schemas.openxmlformats.org/officeDocument/2006/relationships/tags" Target="../tags/tag553.xml"/><Relationship Id="rId45" Type="http://schemas.openxmlformats.org/officeDocument/2006/relationships/tags" Target="../tags/tag558.xml"/><Relationship Id="rId5" Type="http://schemas.openxmlformats.org/officeDocument/2006/relationships/tags" Target="../tags/tag518.xml"/><Relationship Id="rId15" Type="http://schemas.openxmlformats.org/officeDocument/2006/relationships/tags" Target="../tags/tag528.xml"/><Relationship Id="rId23" Type="http://schemas.openxmlformats.org/officeDocument/2006/relationships/tags" Target="../tags/tag536.xml"/><Relationship Id="rId28" Type="http://schemas.openxmlformats.org/officeDocument/2006/relationships/tags" Target="../tags/tag541.xml"/><Relationship Id="rId36" Type="http://schemas.openxmlformats.org/officeDocument/2006/relationships/tags" Target="../tags/tag549.xml"/><Relationship Id="rId10" Type="http://schemas.openxmlformats.org/officeDocument/2006/relationships/tags" Target="../tags/tag523.xml"/><Relationship Id="rId19" Type="http://schemas.openxmlformats.org/officeDocument/2006/relationships/tags" Target="../tags/tag532.xml"/><Relationship Id="rId31" Type="http://schemas.openxmlformats.org/officeDocument/2006/relationships/tags" Target="../tags/tag544.xml"/><Relationship Id="rId44" Type="http://schemas.openxmlformats.org/officeDocument/2006/relationships/tags" Target="../tags/tag557.xml"/><Relationship Id="rId4" Type="http://schemas.openxmlformats.org/officeDocument/2006/relationships/tags" Target="../tags/tag517.xml"/><Relationship Id="rId9" Type="http://schemas.openxmlformats.org/officeDocument/2006/relationships/tags" Target="../tags/tag522.xml"/><Relationship Id="rId14" Type="http://schemas.openxmlformats.org/officeDocument/2006/relationships/tags" Target="../tags/tag527.xml"/><Relationship Id="rId22" Type="http://schemas.openxmlformats.org/officeDocument/2006/relationships/tags" Target="../tags/tag535.xml"/><Relationship Id="rId27" Type="http://schemas.openxmlformats.org/officeDocument/2006/relationships/tags" Target="../tags/tag540.xml"/><Relationship Id="rId30" Type="http://schemas.openxmlformats.org/officeDocument/2006/relationships/tags" Target="../tags/tag543.xml"/><Relationship Id="rId35" Type="http://schemas.openxmlformats.org/officeDocument/2006/relationships/tags" Target="../tags/tag548.xml"/><Relationship Id="rId43" Type="http://schemas.openxmlformats.org/officeDocument/2006/relationships/tags" Target="../tags/tag556.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567.xml"/><Relationship Id="rId13" Type="http://schemas.openxmlformats.org/officeDocument/2006/relationships/tags" Target="../tags/tag572.xml"/><Relationship Id="rId18" Type="http://schemas.openxmlformats.org/officeDocument/2006/relationships/tags" Target="../tags/tag577.xml"/><Relationship Id="rId26" Type="http://schemas.openxmlformats.org/officeDocument/2006/relationships/tags" Target="../tags/tag585.xml"/><Relationship Id="rId39" Type="http://schemas.openxmlformats.org/officeDocument/2006/relationships/tags" Target="../tags/tag598.xml"/><Relationship Id="rId3" Type="http://schemas.openxmlformats.org/officeDocument/2006/relationships/tags" Target="../tags/tag562.xml"/><Relationship Id="rId21" Type="http://schemas.openxmlformats.org/officeDocument/2006/relationships/tags" Target="../tags/tag580.xml"/><Relationship Id="rId34" Type="http://schemas.openxmlformats.org/officeDocument/2006/relationships/tags" Target="../tags/tag593.xml"/><Relationship Id="rId42" Type="http://schemas.openxmlformats.org/officeDocument/2006/relationships/tags" Target="../tags/tag601.xml"/><Relationship Id="rId47" Type="http://schemas.openxmlformats.org/officeDocument/2006/relationships/tags" Target="../tags/tag606.xml"/><Relationship Id="rId7" Type="http://schemas.openxmlformats.org/officeDocument/2006/relationships/tags" Target="../tags/tag566.xml"/><Relationship Id="rId12" Type="http://schemas.openxmlformats.org/officeDocument/2006/relationships/tags" Target="../tags/tag571.xml"/><Relationship Id="rId17" Type="http://schemas.openxmlformats.org/officeDocument/2006/relationships/tags" Target="../tags/tag576.xml"/><Relationship Id="rId25" Type="http://schemas.openxmlformats.org/officeDocument/2006/relationships/tags" Target="../tags/tag584.xml"/><Relationship Id="rId33" Type="http://schemas.openxmlformats.org/officeDocument/2006/relationships/tags" Target="../tags/tag592.xml"/><Relationship Id="rId38" Type="http://schemas.openxmlformats.org/officeDocument/2006/relationships/tags" Target="../tags/tag597.xml"/><Relationship Id="rId46" Type="http://schemas.openxmlformats.org/officeDocument/2006/relationships/tags" Target="../tags/tag605.xml"/><Relationship Id="rId2" Type="http://schemas.openxmlformats.org/officeDocument/2006/relationships/tags" Target="../tags/tag561.xml"/><Relationship Id="rId16" Type="http://schemas.openxmlformats.org/officeDocument/2006/relationships/tags" Target="../tags/tag575.xml"/><Relationship Id="rId20" Type="http://schemas.openxmlformats.org/officeDocument/2006/relationships/tags" Target="../tags/tag579.xml"/><Relationship Id="rId29" Type="http://schemas.openxmlformats.org/officeDocument/2006/relationships/tags" Target="../tags/tag588.xml"/><Relationship Id="rId41" Type="http://schemas.openxmlformats.org/officeDocument/2006/relationships/tags" Target="../tags/tag600.xml"/><Relationship Id="rId1" Type="http://schemas.openxmlformats.org/officeDocument/2006/relationships/tags" Target="../tags/tag560.xml"/><Relationship Id="rId6" Type="http://schemas.openxmlformats.org/officeDocument/2006/relationships/tags" Target="../tags/tag565.xml"/><Relationship Id="rId11" Type="http://schemas.openxmlformats.org/officeDocument/2006/relationships/tags" Target="../tags/tag570.xml"/><Relationship Id="rId24" Type="http://schemas.openxmlformats.org/officeDocument/2006/relationships/tags" Target="../tags/tag583.xml"/><Relationship Id="rId32" Type="http://schemas.openxmlformats.org/officeDocument/2006/relationships/tags" Target="../tags/tag591.xml"/><Relationship Id="rId37" Type="http://schemas.openxmlformats.org/officeDocument/2006/relationships/tags" Target="../tags/tag596.xml"/><Relationship Id="rId40" Type="http://schemas.openxmlformats.org/officeDocument/2006/relationships/tags" Target="../tags/tag599.xml"/><Relationship Id="rId45" Type="http://schemas.openxmlformats.org/officeDocument/2006/relationships/tags" Target="../tags/tag604.xml"/><Relationship Id="rId5" Type="http://schemas.openxmlformats.org/officeDocument/2006/relationships/tags" Target="../tags/tag564.xml"/><Relationship Id="rId15" Type="http://schemas.openxmlformats.org/officeDocument/2006/relationships/tags" Target="../tags/tag574.xml"/><Relationship Id="rId23" Type="http://schemas.openxmlformats.org/officeDocument/2006/relationships/tags" Target="../tags/tag582.xml"/><Relationship Id="rId28" Type="http://schemas.openxmlformats.org/officeDocument/2006/relationships/tags" Target="../tags/tag587.xml"/><Relationship Id="rId36" Type="http://schemas.openxmlformats.org/officeDocument/2006/relationships/tags" Target="../tags/tag595.xml"/><Relationship Id="rId10" Type="http://schemas.openxmlformats.org/officeDocument/2006/relationships/tags" Target="../tags/tag569.xml"/><Relationship Id="rId19" Type="http://schemas.openxmlformats.org/officeDocument/2006/relationships/tags" Target="../tags/tag578.xml"/><Relationship Id="rId31" Type="http://schemas.openxmlformats.org/officeDocument/2006/relationships/tags" Target="../tags/tag590.xml"/><Relationship Id="rId44" Type="http://schemas.openxmlformats.org/officeDocument/2006/relationships/tags" Target="../tags/tag603.xml"/><Relationship Id="rId4" Type="http://schemas.openxmlformats.org/officeDocument/2006/relationships/tags" Target="../tags/tag563.xml"/><Relationship Id="rId9" Type="http://schemas.openxmlformats.org/officeDocument/2006/relationships/tags" Target="../tags/tag568.xml"/><Relationship Id="rId14" Type="http://schemas.openxmlformats.org/officeDocument/2006/relationships/tags" Target="../tags/tag573.xml"/><Relationship Id="rId22" Type="http://schemas.openxmlformats.org/officeDocument/2006/relationships/tags" Target="../tags/tag581.xml"/><Relationship Id="rId27" Type="http://schemas.openxmlformats.org/officeDocument/2006/relationships/tags" Target="../tags/tag586.xml"/><Relationship Id="rId30" Type="http://schemas.openxmlformats.org/officeDocument/2006/relationships/tags" Target="../tags/tag589.xml"/><Relationship Id="rId35" Type="http://schemas.openxmlformats.org/officeDocument/2006/relationships/tags" Target="../tags/tag594.xml"/><Relationship Id="rId43" Type="http://schemas.openxmlformats.org/officeDocument/2006/relationships/tags" Target="../tags/tag602.xml"/><Relationship Id="rId48"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3" Type="http://schemas.openxmlformats.org/officeDocument/2006/relationships/tags" Target="../tags/tag619.xml"/><Relationship Id="rId18" Type="http://schemas.openxmlformats.org/officeDocument/2006/relationships/tags" Target="../tags/tag624.xml"/><Relationship Id="rId26" Type="http://schemas.openxmlformats.org/officeDocument/2006/relationships/tags" Target="../tags/tag632.xml"/><Relationship Id="rId39" Type="http://schemas.openxmlformats.org/officeDocument/2006/relationships/tags" Target="../tags/tag645.xml"/><Relationship Id="rId21" Type="http://schemas.openxmlformats.org/officeDocument/2006/relationships/tags" Target="../tags/tag627.xml"/><Relationship Id="rId34" Type="http://schemas.openxmlformats.org/officeDocument/2006/relationships/tags" Target="../tags/tag640.xml"/><Relationship Id="rId42" Type="http://schemas.openxmlformats.org/officeDocument/2006/relationships/tags" Target="../tags/tag648.xml"/><Relationship Id="rId47" Type="http://schemas.openxmlformats.org/officeDocument/2006/relationships/tags" Target="../tags/tag653.xml"/><Relationship Id="rId50" Type="http://schemas.openxmlformats.org/officeDocument/2006/relationships/tags" Target="../tags/tag656.xml"/><Relationship Id="rId55" Type="http://schemas.openxmlformats.org/officeDocument/2006/relationships/tags" Target="../tags/tag661.xml"/><Relationship Id="rId63" Type="http://schemas.openxmlformats.org/officeDocument/2006/relationships/tags" Target="../tags/tag669.xml"/><Relationship Id="rId68" Type="http://schemas.openxmlformats.org/officeDocument/2006/relationships/tags" Target="../tags/tag674.xml"/><Relationship Id="rId76" Type="http://schemas.openxmlformats.org/officeDocument/2006/relationships/tags" Target="../tags/tag682.xml"/><Relationship Id="rId84" Type="http://schemas.openxmlformats.org/officeDocument/2006/relationships/tags" Target="../tags/tag690.xml"/><Relationship Id="rId89" Type="http://schemas.openxmlformats.org/officeDocument/2006/relationships/tags" Target="../tags/tag695.xml"/><Relationship Id="rId7" Type="http://schemas.openxmlformats.org/officeDocument/2006/relationships/tags" Target="../tags/tag613.xml"/><Relationship Id="rId71" Type="http://schemas.openxmlformats.org/officeDocument/2006/relationships/tags" Target="../tags/tag677.xml"/><Relationship Id="rId92" Type="http://schemas.openxmlformats.org/officeDocument/2006/relationships/image" Target="../media/image1.png"/><Relationship Id="rId2" Type="http://schemas.openxmlformats.org/officeDocument/2006/relationships/tags" Target="../tags/tag608.xml"/><Relationship Id="rId16" Type="http://schemas.openxmlformats.org/officeDocument/2006/relationships/tags" Target="../tags/tag622.xml"/><Relationship Id="rId29" Type="http://schemas.openxmlformats.org/officeDocument/2006/relationships/tags" Target="../tags/tag635.xml"/><Relationship Id="rId11" Type="http://schemas.openxmlformats.org/officeDocument/2006/relationships/tags" Target="../tags/tag617.xml"/><Relationship Id="rId24" Type="http://schemas.openxmlformats.org/officeDocument/2006/relationships/tags" Target="../tags/tag630.xml"/><Relationship Id="rId32" Type="http://schemas.openxmlformats.org/officeDocument/2006/relationships/tags" Target="../tags/tag638.xml"/><Relationship Id="rId37" Type="http://schemas.openxmlformats.org/officeDocument/2006/relationships/tags" Target="../tags/tag643.xml"/><Relationship Id="rId40" Type="http://schemas.openxmlformats.org/officeDocument/2006/relationships/tags" Target="../tags/tag646.xml"/><Relationship Id="rId45" Type="http://schemas.openxmlformats.org/officeDocument/2006/relationships/tags" Target="../tags/tag651.xml"/><Relationship Id="rId53" Type="http://schemas.openxmlformats.org/officeDocument/2006/relationships/tags" Target="../tags/tag659.xml"/><Relationship Id="rId58" Type="http://schemas.openxmlformats.org/officeDocument/2006/relationships/tags" Target="../tags/tag664.xml"/><Relationship Id="rId66" Type="http://schemas.openxmlformats.org/officeDocument/2006/relationships/tags" Target="../tags/tag672.xml"/><Relationship Id="rId74" Type="http://schemas.openxmlformats.org/officeDocument/2006/relationships/tags" Target="../tags/tag680.xml"/><Relationship Id="rId79" Type="http://schemas.openxmlformats.org/officeDocument/2006/relationships/tags" Target="../tags/tag685.xml"/><Relationship Id="rId87" Type="http://schemas.openxmlformats.org/officeDocument/2006/relationships/tags" Target="../tags/tag693.xml"/><Relationship Id="rId5" Type="http://schemas.openxmlformats.org/officeDocument/2006/relationships/tags" Target="../tags/tag611.xml"/><Relationship Id="rId61" Type="http://schemas.openxmlformats.org/officeDocument/2006/relationships/tags" Target="../tags/tag667.xml"/><Relationship Id="rId82" Type="http://schemas.openxmlformats.org/officeDocument/2006/relationships/tags" Target="../tags/tag688.xml"/><Relationship Id="rId90" Type="http://schemas.openxmlformats.org/officeDocument/2006/relationships/tags" Target="../tags/tag696.xml"/><Relationship Id="rId19" Type="http://schemas.openxmlformats.org/officeDocument/2006/relationships/tags" Target="../tags/tag625.xml"/><Relationship Id="rId14" Type="http://schemas.openxmlformats.org/officeDocument/2006/relationships/tags" Target="../tags/tag620.xml"/><Relationship Id="rId22" Type="http://schemas.openxmlformats.org/officeDocument/2006/relationships/tags" Target="../tags/tag628.xml"/><Relationship Id="rId27" Type="http://schemas.openxmlformats.org/officeDocument/2006/relationships/tags" Target="../tags/tag633.xml"/><Relationship Id="rId30" Type="http://schemas.openxmlformats.org/officeDocument/2006/relationships/tags" Target="../tags/tag636.xml"/><Relationship Id="rId35" Type="http://schemas.openxmlformats.org/officeDocument/2006/relationships/tags" Target="../tags/tag641.xml"/><Relationship Id="rId43" Type="http://schemas.openxmlformats.org/officeDocument/2006/relationships/tags" Target="../tags/tag649.xml"/><Relationship Id="rId48" Type="http://schemas.openxmlformats.org/officeDocument/2006/relationships/tags" Target="../tags/tag654.xml"/><Relationship Id="rId56" Type="http://schemas.openxmlformats.org/officeDocument/2006/relationships/tags" Target="../tags/tag662.xml"/><Relationship Id="rId64" Type="http://schemas.openxmlformats.org/officeDocument/2006/relationships/tags" Target="../tags/tag670.xml"/><Relationship Id="rId69" Type="http://schemas.openxmlformats.org/officeDocument/2006/relationships/tags" Target="../tags/tag675.xml"/><Relationship Id="rId77" Type="http://schemas.openxmlformats.org/officeDocument/2006/relationships/tags" Target="../tags/tag683.xml"/><Relationship Id="rId8" Type="http://schemas.openxmlformats.org/officeDocument/2006/relationships/tags" Target="../tags/tag614.xml"/><Relationship Id="rId51" Type="http://schemas.openxmlformats.org/officeDocument/2006/relationships/tags" Target="../tags/tag657.xml"/><Relationship Id="rId72" Type="http://schemas.openxmlformats.org/officeDocument/2006/relationships/tags" Target="../tags/tag678.xml"/><Relationship Id="rId80" Type="http://schemas.openxmlformats.org/officeDocument/2006/relationships/tags" Target="../tags/tag686.xml"/><Relationship Id="rId85" Type="http://schemas.openxmlformats.org/officeDocument/2006/relationships/tags" Target="../tags/tag691.xml"/><Relationship Id="rId3" Type="http://schemas.openxmlformats.org/officeDocument/2006/relationships/tags" Target="../tags/tag609.xml"/><Relationship Id="rId12" Type="http://schemas.openxmlformats.org/officeDocument/2006/relationships/tags" Target="../tags/tag618.xml"/><Relationship Id="rId17" Type="http://schemas.openxmlformats.org/officeDocument/2006/relationships/tags" Target="../tags/tag623.xml"/><Relationship Id="rId25" Type="http://schemas.openxmlformats.org/officeDocument/2006/relationships/tags" Target="../tags/tag631.xml"/><Relationship Id="rId33" Type="http://schemas.openxmlformats.org/officeDocument/2006/relationships/tags" Target="../tags/tag639.xml"/><Relationship Id="rId38" Type="http://schemas.openxmlformats.org/officeDocument/2006/relationships/tags" Target="../tags/tag644.xml"/><Relationship Id="rId46" Type="http://schemas.openxmlformats.org/officeDocument/2006/relationships/tags" Target="../tags/tag652.xml"/><Relationship Id="rId59" Type="http://schemas.openxmlformats.org/officeDocument/2006/relationships/tags" Target="../tags/tag665.xml"/><Relationship Id="rId67" Type="http://schemas.openxmlformats.org/officeDocument/2006/relationships/tags" Target="../tags/tag673.xml"/><Relationship Id="rId20" Type="http://schemas.openxmlformats.org/officeDocument/2006/relationships/tags" Target="../tags/tag626.xml"/><Relationship Id="rId41" Type="http://schemas.openxmlformats.org/officeDocument/2006/relationships/tags" Target="../tags/tag647.xml"/><Relationship Id="rId54" Type="http://schemas.openxmlformats.org/officeDocument/2006/relationships/tags" Target="../tags/tag660.xml"/><Relationship Id="rId62" Type="http://schemas.openxmlformats.org/officeDocument/2006/relationships/tags" Target="../tags/tag668.xml"/><Relationship Id="rId70" Type="http://schemas.openxmlformats.org/officeDocument/2006/relationships/tags" Target="../tags/tag676.xml"/><Relationship Id="rId75" Type="http://schemas.openxmlformats.org/officeDocument/2006/relationships/tags" Target="../tags/tag681.xml"/><Relationship Id="rId83" Type="http://schemas.openxmlformats.org/officeDocument/2006/relationships/tags" Target="../tags/tag689.xml"/><Relationship Id="rId88" Type="http://schemas.openxmlformats.org/officeDocument/2006/relationships/tags" Target="../tags/tag694.xml"/><Relationship Id="rId91" Type="http://schemas.openxmlformats.org/officeDocument/2006/relationships/slideMaster" Target="../slideMasters/slideMaster2.xml"/><Relationship Id="rId1" Type="http://schemas.openxmlformats.org/officeDocument/2006/relationships/tags" Target="../tags/tag607.xml"/><Relationship Id="rId6" Type="http://schemas.openxmlformats.org/officeDocument/2006/relationships/tags" Target="../tags/tag612.xml"/><Relationship Id="rId15" Type="http://schemas.openxmlformats.org/officeDocument/2006/relationships/tags" Target="../tags/tag621.xml"/><Relationship Id="rId23" Type="http://schemas.openxmlformats.org/officeDocument/2006/relationships/tags" Target="../tags/tag629.xml"/><Relationship Id="rId28" Type="http://schemas.openxmlformats.org/officeDocument/2006/relationships/tags" Target="../tags/tag634.xml"/><Relationship Id="rId36" Type="http://schemas.openxmlformats.org/officeDocument/2006/relationships/tags" Target="../tags/tag642.xml"/><Relationship Id="rId49" Type="http://schemas.openxmlformats.org/officeDocument/2006/relationships/tags" Target="../tags/tag655.xml"/><Relationship Id="rId57" Type="http://schemas.openxmlformats.org/officeDocument/2006/relationships/tags" Target="../tags/tag663.xml"/><Relationship Id="rId10" Type="http://schemas.openxmlformats.org/officeDocument/2006/relationships/tags" Target="../tags/tag616.xml"/><Relationship Id="rId31" Type="http://schemas.openxmlformats.org/officeDocument/2006/relationships/tags" Target="../tags/tag637.xml"/><Relationship Id="rId44" Type="http://schemas.openxmlformats.org/officeDocument/2006/relationships/tags" Target="../tags/tag650.xml"/><Relationship Id="rId52" Type="http://schemas.openxmlformats.org/officeDocument/2006/relationships/tags" Target="../tags/tag658.xml"/><Relationship Id="rId60" Type="http://schemas.openxmlformats.org/officeDocument/2006/relationships/tags" Target="../tags/tag666.xml"/><Relationship Id="rId65" Type="http://schemas.openxmlformats.org/officeDocument/2006/relationships/tags" Target="../tags/tag671.xml"/><Relationship Id="rId73" Type="http://schemas.openxmlformats.org/officeDocument/2006/relationships/tags" Target="../tags/tag679.xml"/><Relationship Id="rId78" Type="http://schemas.openxmlformats.org/officeDocument/2006/relationships/tags" Target="../tags/tag684.xml"/><Relationship Id="rId81" Type="http://schemas.openxmlformats.org/officeDocument/2006/relationships/tags" Target="../tags/tag687.xml"/><Relationship Id="rId86" Type="http://schemas.openxmlformats.org/officeDocument/2006/relationships/tags" Target="../tags/tag692.xml"/><Relationship Id="rId4" Type="http://schemas.openxmlformats.org/officeDocument/2006/relationships/tags" Target="../tags/tag610.xml"/><Relationship Id="rId9" Type="http://schemas.openxmlformats.org/officeDocument/2006/relationships/tags" Target="../tags/tag6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1048583" name="Date Placeholder 3"/>
          <p:cNvSpPr>
            <a:spLocks noGrp="1"/>
          </p:cNvSpPr>
          <p:nvPr>
            <p:ph type="dt" sz="half" idx="10"/>
          </p:nvPr>
        </p:nvSpPr>
        <p:spPr/>
        <p:txBody>
          <a:bodyPr/>
          <a:lstStyle/>
          <a:p>
            <a:fld id="{E335F522-6256-461E-A79F-4037A6D0C8F9}" type="datetimeFigureOut">
              <a:rPr lang="zh-CN" altLang="en-US" smtClean="0"/>
              <a:t>2024/4/19</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zh-CN" altLang="en-US"/>
              <a:t>单击此处编辑母版标题样式</a:t>
            </a:r>
            <a:endParaRPr lang="en-US" dirty="0"/>
          </a:p>
        </p:txBody>
      </p:sp>
      <p:sp>
        <p:nvSpPr>
          <p:cNvPr id="1048609"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10" name="Date Placeholder 3"/>
          <p:cNvSpPr>
            <a:spLocks noGrp="1"/>
          </p:cNvSpPr>
          <p:nvPr>
            <p:ph type="dt" sz="half" idx="10"/>
          </p:nvPr>
        </p:nvSpPr>
        <p:spPr/>
        <p:txBody>
          <a:bodyPr/>
          <a:lstStyle/>
          <a:p>
            <a:fld id="{E335F522-6256-461E-A79F-4037A6D0C8F9}" type="datetimeFigureOut">
              <a:rPr lang="zh-CN" altLang="en-US" smtClean="0"/>
              <a:t>2024/4/19</a:t>
            </a:fld>
            <a:endParaRPr lang="zh-CN" altLang="en-US"/>
          </a:p>
        </p:txBody>
      </p:sp>
      <p:sp>
        <p:nvSpPr>
          <p:cNvPr id="1048611" name="Footer Placeholder 4"/>
          <p:cNvSpPr>
            <a:spLocks noGrp="1"/>
          </p:cNvSpPr>
          <p:nvPr>
            <p:ph type="ftr" sz="quarter" idx="11"/>
          </p:nvPr>
        </p:nvSpPr>
        <p:spPr/>
        <p:txBody>
          <a:bodyPr/>
          <a:lstStyle/>
          <a:p>
            <a:endParaRPr lang="zh-CN" altLang="en-US"/>
          </a:p>
        </p:txBody>
      </p:sp>
      <p:sp>
        <p:nvSpPr>
          <p:cNvPr id="1048612"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4859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104859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594" name="Date Placeholder 3"/>
          <p:cNvSpPr>
            <a:spLocks noGrp="1"/>
          </p:cNvSpPr>
          <p:nvPr>
            <p:ph type="dt" sz="half" idx="10"/>
          </p:nvPr>
        </p:nvSpPr>
        <p:spPr/>
        <p:txBody>
          <a:bodyPr/>
          <a:lstStyle/>
          <a:p>
            <a:fld id="{E335F522-6256-461E-A79F-4037A6D0C8F9}" type="datetimeFigureOut">
              <a:rPr lang="zh-CN" altLang="en-US" smtClean="0"/>
              <a:t>2024/4/19</a:t>
            </a:fld>
            <a:endParaRPr lang="zh-CN" altLang="en-US"/>
          </a:p>
        </p:txBody>
      </p:sp>
      <p:sp>
        <p:nvSpPr>
          <p:cNvPr id="1048595" name="Footer Placeholder 4"/>
          <p:cNvSpPr>
            <a:spLocks noGrp="1"/>
          </p:cNvSpPr>
          <p:nvPr>
            <p:ph type="ftr" sz="quarter" idx="11"/>
          </p:nvPr>
        </p:nvSpPr>
        <p:spPr/>
        <p:txBody>
          <a:bodyPr/>
          <a:lstStyle/>
          <a:p>
            <a:endParaRPr lang="zh-CN" altLang="en-US"/>
          </a:p>
        </p:txBody>
      </p:sp>
      <p:sp>
        <p:nvSpPr>
          <p:cNvPr id="1048596"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48750" name="矩形: 圆角 1"/>
          <p:cNvSpPr/>
          <p:nvPr>
            <p:custDataLst>
              <p:tags r:id="rId1"/>
            </p:custDataLst>
          </p:nvPr>
        </p:nvSpPr>
        <p:spPr>
          <a:xfrm>
            <a:off x="0" y="0"/>
            <a:ext cx="12192000" cy="6858000"/>
          </a:xfrm>
          <a:prstGeom prst="roundRect">
            <a:avLst>
              <a:gd name="adj" fmla="val 0"/>
            </a:avLst>
          </a:prstGeom>
          <a:gradFill flip="none" rotWithShape="1">
            <a:gsLst>
              <a:gs pos="0">
                <a:schemeClr val="accent1">
                  <a:lumMod val="20000"/>
                  <a:lumOff val="80000"/>
                </a:schemeClr>
              </a:gs>
              <a:gs pos="100000">
                <a:schemeClr val="accent2"/>
              </a:gs>
            </a:gsLst>
            <a:lin ang="27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cs typeface="微软雅黑" panose="020B0503020204020204" pitchFamily="34" charset="-122"/>
            </a:endParaRPr>
          </a:p>
        </p:txBody>
      </p:sp>
      <p:sp>
        <p:nvSpPr>
          <p:cNvPr id="1048752" name="任意多边形: 形状 5"/>
          <p:cNvSpPr/>
          <p:nvPr>
            <p:custDataLst>
              <p:tags r:id="rId2"/>
            </p:custDataLst>
          </p:nvPr>
        </p:nvSpPr>
        <p:spPr>
          <a:xfrm>
            <a:off x="1142998" y="0"/>
            <a:ext cx="11049002" cy="6858000"/>
          </a:xfrm>
          <a:custGeom>
            <a:avLst/>
            <a:gdLst>
              <a:gd name="connsiteX0" fmla="*/ 6387353 w 11049002"/>
              <a:gd name="connsiteY0" fmla="*/ 634894 h 6858000"/>
              <a:gd name="connsiteX1" fmla="*/ 3556734 w 11049002"/>
              <a:gd name="connsiteY1" fmla="*/ 3465513 h 6858000"/>
              <a:gd name="connsiteX2" fmla="*/ 6387353 w 11049002"/>
              <a:gd name="connsiteY2" fmla="*/ 6296132 h 6858000"/>
              <a:gd name="connsiteX3" fmla="*/ 9217972 w 11049002"/>
              <a:gd name="connsiteY3" fmla="*/ 3465513 h 6858000"/>
              <a:gd name="connsiteX4" fmla="*/ 6387353 w 11049002"/>
              <a:gd name="connsiteY4" fmla="*/ 634894 h 6858000"/>
              <a:gd name="connsiteX5" fmla="*/ 1023086 w 11049002"/>
              <a:gd name="connsiteY5" fmla="*/ 0 h 6858000"/>
              <a:gd name="connsiteX6" fmla="*/ 11049002 w 11049002"/>
              <a:gd name="connsiteY6" fmla="*/ 0 h 6858000"/>
              <a:gd name="connsiteX7" fmla="*/ 11049002 w 11049002"/>
              <a:gd name="connsiteY7" fmla="*/ 6858000 h 6858000"/>
              <a:gd name="connsiteX8" fmla="*/ 976270 w 11049002"/>
              <a:gd name="connsiteY8" fmla="*/ 6858000 h 6858000"/>
              <a:gd name="connsiteX9" fmla="*/ 924719 w 11049002"/>
              <a:gd name="connsiteY9" fmla="*/ 6777588 h 6858000"/>
              <a:gd name="connsiteX10" fmla="*/ 0 w 11049002"/>
              <a:gd name="connsiteY10" fmla="*/ 3465513 h 6858000"/>
              <a:gd name="connsiteX11" fmla="*/ 924719 w 11049002"/>
              <a:gd name="connsiteY11" fmla="*/ 1534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49002" h="6858000">
                <a:moveTo>
                  <a:pt x="6387353" y="634894"/>
                </a:moveTo>
                <a:cubicBezTo>
                  <a:pt x="4824045" y="634894"/>
                  <a:pt x="3556734" y="1902205"/>
                  <a:pt x="3556734" y="3465513"/>
                </a:cubicBezTo>
                <a:cubicBezTo>
                  <a:pt x="3556734" y="5028821"/>
                  <a:pt x="4824045" y="6296132"/>
                  <a:pt x="6387353" y="6296132"/>
                </a:cubicBezTo>
                <a:cubicBezTo>
                  <a:pt x="7950661" y="6296132"/>
                  <a:pt x="9217972" y="5028821"/>
                  <a:pt x="9217972" y="3465513"/>
                </a:cubicBezTo>
                <a:cubicBezTo>
                  <a:pt x="9217972" y="1902205"/>
                  <a:pt x="7950661" y="634894"/>
                  <a:pt x="6387353" y="634894"/>
                </a:cubicBezTo>
                <a:close/>
                <a:moveTo>
                  <a:pt x="1023086" y="0"/>
                </a:moveTo>
                <a:lnTo>
                  <a:pt x="11049002" y="0"/>
                </a:lnTo>
                <a:lnTo>
                  <a:pt x="11049002" y="6858000"/>
                </a:lnTo>
                <a:lnTo>
                  <a:pt x="976270" y="6858000"/>
                </a:lnTo>
                <a:lnTo>
                  <a:pt x="924719" y="6777588"/>
                </a:lnTo>
                <a:cubicBezTo>
                  <a:pt x="337916" y="5811840"/>
                  <a:pt x="0" y="4678139"/>
                  <a:pt x="0" y="3465513"/>
                </a:cubicBezTo>
                <a:cubicBezTo>
                  <a:pt x="0" y="2252888"/>
                  <a:pt x="337916" y="1119187"/>
                  <a:pt x="924719" y="153438"/>
                </a:cubicBezTo>
                <a:close/>
              </a:path>
            </a:pathLst>
          </a:cu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tx1"/>
              </a:solidFill>
              <a:cs typeface="微软雅黑" panose="020B0503020204020204" pitchFamily="34" charset="-122"/>
            </a:endParaRPr>
          </a:p>
        </p:txBody>
      </p:sp>
      <p:sp>
        <p:nvSpPr>
          <p:cNvPr id="1048754" name="椭圆 147"/>
          <p:cNvSpPr/>
          <p:nvPr>
            <p:custDataLst>
              <p:tags r:id="rId3"/>
            </p:custDataLst>
          </p:nvPr>
        </p:nvSpPr>
        <p:spPr>
          <a:xfrm>
            <a:off x="8498840"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56" name="椭圆 148"/>
          <p:cNvSpPr/>
          <p:nvPr>
            <p:custDataLst>
              <p:tags r:id="rId4"/>
            </p:custDataLst>
          </p:nvPr>
        </p:nvSpPr>
        <p:spPr>
          <a:xfrm>
            <a:off x="8709025"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58" name="椭圆 149"/>
          <p:cNvSpPr/>
          <p:nvPr>
            <p:custDataLst>
              <p:tags r:id="rId5"/>
            </p:custDataLst>
          </p:nvPr>
        </p:nvSpPr>
        <p:spPr>
          <a:xfrm>
            <a:off x="8919845"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60" name="椭圆 150"/>
          <p:cNvSpPr/>
          <p:nvPr>
            <p:custDataLst>
              <p:tags r:id="rId6"/>
            </p:custDataLst>
          </p:nvPr>
        </p:nvSpPr>
        <p:spPr>
          <a:xfrm>
            <a:off x="9130030"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62" name="椭圆 151"/>
          <p:cNvSpPr/>
          <p:nvPr>
            <p:custDataLst>
              <p:tags r:id="rId7"/>
            </p:custDataLst>
          </p:nvPr>
        </p:nvSpPr>
        <p:spPr>
          <a:xfrm>
            <a:off x="9340850"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64" name="椭圆 152"/>
          <p:cNvSpPr/>
          <p:nvPr>
            <p:custDataLst>
              <p:tags r:id="rId8"/>
            </p:custDataLst>
          </p:nvPr>
        </p:nvSpPr>
        <p:spPr>
          <a:xfrm>
            <a:off x="9551035"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66" name="椭圆 153"/>
          <p:cNvSpPr/>
          <p:nvPr>
            <p:custDataLst>
              <p:tags r:id="rId9"/>
            </p:custDataLst>
          </p:nvPr>
        </p:nvSpPr>
        <p:spPr>
          <a:xfrm>
            <a:off x="8498840"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68" name="椭圆 154"/>
          <p:cNvSpPr/>
          <p:nvPr>
            <p:custDataLst>
              <p:tags r:id="rId10"/>
            </p:custDataLst>
          </p:nvPr>
        </p:nvSpPr>
        <p:spPr>
          <a:xfrm>
            <a:off x="8709025"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70" name="椭圆 155"/>
          <p:cNvSpPr/>
          <p:nvPr>
            <p:custDataLst>
              <p:tags r:id="rId11"/>
            </p:custDataLst>
          </p:nvPr>
        </p:nvSpPr>
        <p:spPr>
          <a:xfrm>
            <a:off x="8919845"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72" name="椭圆 156"/>
          <p:cNvSpPr/>
          <p:nvPr>
            <p:custDataLst>
              <p:tags r:id="rId12"/>
            </p:custDataLst>
          </p:nvPr>
        </p:nvSpPr>
        <p:spPr>
          <a:xfrm>
            <a:off x="9130030"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74" name="椭圆 157"/>
          <p:cNvSpPr/>
          <p:nvPr>
            <p:custDataLst>
              <p:tags r:id="rId13"/>
            </p:custDataLst>
          </p:nvPr>
        </p:nvSpPr>
        <p:spPr>
          <a:xfrm>
            <a:off x="9340850"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76" name="椭圆 158"/>
          <p:cNvSpPr/>
          <p:nvPr>
            <p:custDataLst>
              <p:tags r:id="rId14"/>
            </p:custDataLst>
          </p:nvPr>
        </p:nvSpPr>
        <p:spPr>
          <a:xfrm>
            <a:off x="9551035"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78" name="椭圆 159"/>
          <p:cNvSpPr/>
          <p:nvPr>
            <p:custDataLst>
              <p:tags r:id="rId15"/>
            </p:custDataLst>
          </p:nvPr>
        </p:nvSpPr>
        <p:spPr>
          <a:xfrm>
            <a:off x="8498840"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80" name="椭圆 160"/>
          <p:cNvSpPr/>
          <p:nvPr>
            <p:custDataLst>
              <p:tags r:id="rId16"/>
            </p:custDataLst>
          </p:nvPr>
        </p:nvSpPr>
        <p:spPr>
          <a:xfrm>
            <a:off x="8709025"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82" name="椭圆 161"/>
          <p:cNvSpPr/>
          <p:nvPr>
            <p:custDataLst>
              <p:tags r:id="rId17"/>
            </p:custDataLst>
          </p:nvPr>
        </p:nvSpPr>
        <p:spPr>
          <a:xfrm>
            <a:off x="8919845"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84" name="椭圆 162"/>
          <p:cNvSpPr/>
          <p:nvPr>
            <p:custDataLst>
              <p:tags r:id="rId18"/>
            </p:custDataLst>
          </p:nvPr>
        </p:nvSpPr>
        <p:spPr>
          <a:xfrm>
            <a:off x="9130030"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86" name="椭圆 163"/>
          <p:cNvSpPr/>
          <p:nvPr>
            <p:custDataLst>
              <p:tags r:id="rId19"/>
            </p:custDataLst>
          </p:nvPr>
        </p:nvSpPr>
        <p:spPr>
          <a:xfrm>
            <a:off x="9340850"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88" name="椭圆 164"/>
          <p:cNvSpPr/>
          <p:nvPr>
            <p:custDataLst>
              <p:tags r:id="rId20"/>
            </p:custDataLst>
          </p:nvPr>
        </p:nvSpPr>
        <p:spPr>
          <a:xfrm>
            <a:off x="9551035"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90" name="椭圆 165"/>
          <p:cNvSpPr/>
          <p:nvPr>
            <p:custDataLst>
              <p:tags r:id="rId21"/>
            </p:custDataLst>
          </p:nvPr>
        </p:nvSpPr>
        <p:spPr>
          <a:xfrm>
            <a:off x="8498840"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92" name="椭圆 166"/>
          <p:cNvSpPr/>
          <p:nvPr>
            <p:custDataLst>
              <p:tags r:id="rId22"/>
            </p:custDataLst>
          </p:nvPr>
        </p:nvSpPr>
        <p:spPr>
          <a:xfrm>
            <a:off x="8709025"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94" name="椭圆 167"/>
          <p:cNvSpPr/>
          <p:nvPr>
            <p:custDataLst>
              <p:tags r:id="rId23"/>
            </p:custDataLst>
          </p:nvPr>
        </p:nvSpPr>
        <p:spPr>
          <a:xfrm>
            <a:off x="8919845"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96" name="椭圆 168"/>
          <p:cNvSpPr/>
          <p:nvPr>
            <p:custDataLst>
              <p:tags r:id="rId24"/>
            </p:custDataLst>
          </p:nvPr>
        </p:nvSpPr>
        <p:spPr>
          <a:xfrm>
            <a:off x="9130030"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798" name="椭圆 169"/>
          <p:cNvSpPr/>
          <p:nvPr>
            <p:custDataLst>
              <p:tags r:id="rId25"/>
            </p:custDataLst>
          </p:nvPr>
        </p:nvSpPr>
        <p:spPr>
          <a:xfrm>
            <a:off x="9340850"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00" name="椭圆 170"/>
          <p:cNvSpPr/>
          <p:nvPr>
            <p:custDataLst>
              <p:tags r:id="rId26"/>
            </p:custDataLst>
          </p:nvPr>
        </p:nvSpPr>
        <p:spPr>
          <a:xfrm>
            <a:off x="9551035"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02" name="椭圆 171"/>
          <p:cNvSpPr/>
          <p:nvPr>
            <p:custDataLst>
              <p:tags r:id="rId27"/>
            </p:custDataLst>
          </p:nvPr>
        </p:nvSpPr>
        <p:spPr>
          <a:xfrm>
            <a:off x="8498840"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04" name="椭圆 172"/>
          <p:cNvSpPr/>
          <p:nvPr>
            <p:custDataLst>
              <p:tags r:id="rId28"/>
            </p:custDataLst>
          </p:nvPr>
        </p:nvSpPr>
        <p:spPr>
          <a:xfrm>
            <a:off x="8709025"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06" name="椭圆 173"/>
          <p:cNvSpPr/>
          <p:nvPr>
            <p:custDataLst>
              <p:tags r:id="rId29"/>
            </p:custDataLst>
          </p:nvPr>
        </p:nvSpPr>
        <p:spPr>
          <a:xfrm>
            <a:off x="8919845"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08" name="椭圆 174"/>
          <p:cNvSpPr/>
          <p:nvPr>
            <p:custDataLst>
              <p:tags r:id="rId30"/>
            </p:custDataLst>
          </p:nvPr>
        </p:nvSpPr>
        <p:spPr>
          <a:xfrm>
            <a:off x="9130030"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10" name="椭圆 175"/>
          <p:cNvSpPr/>
          <p:nvPr>
            <p:custDataLst>
              <p:tags r:id="rId31"/>
            </p:custDataLst>
          </p:nvPr>
        </p:nvSpPr>
        <p:spPr>
          <a:xfrm>
            <a:off x="9340850"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12" name="椭圆 176"/>
          <p:cNvSpPr/>
          <p:nvPr>
            <p:custDataLst>
              <p:tags r:id="rId32"/>
            </p:custDataLst>
          </p:nvPr>
        </p:nvSpPr>
        <p:spPr>
          <a:xfrm>
            <a:off x="9551035"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14" name="任意多边形: 形状 258"/>
          <p:cNvSpPr/>
          <p:nvPr>
            <p:custDataLst>
              <p:tags r:id="rId33"/>
            </p:custDataLst>
          </p:nvPr>
        </p:nvSpPr>
        <p:spPr>
          <a:xfrm>
            <a:off x="8503285" y="0"/>
            <a:ext cx="90170" cy="50165"/>
          </a:xfrm>
          <a:custGeom>
            <a:avLst/>
            <a:gdLst>
              <a:gd name="connsiteX0" fmla="*/ 2084 w 90432"/>
              <a:gd name="connsiteY0" fmla="*/ 0 h 50248"/>
              <a:gd name="connsiteX1" fmla="*/ 88348 w 90432"/>
              <a:gd name="connsiteY1" fmla="*/ 0 h 50248"/>
              <a:gd name="connsiteX2" fmla="*/ 90432 w 90432"/>
              <a:gd name="connsiteY2" fmla="*/ 5032 h 50248"/>
              <a:gd name="connsiteX3" fmla="*/ 45216 w 90432"/>
              <a:gd name="connsiteY3" fmla="*/ 50248 h 50248"/>
              <a:gd name="connsiteX4" fmla="*/ 0 w 90432"/>
              <a:gd name="connsiteY4" fmla="*/ 5032 h 5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2" h="50248">
                <a:moveTo>
                  <a:pt x="2084" y="0"/>
                </a:moveTo>
                <a:lnTo>
                  <a:pt x="88348" y="0"/>
                </a:lnTo>
                <a:lnTo>
                  <a:pt x="90432" y="5032"/>
                </a:lnTo>
                <a:cubicBezTo>
                  <a:pt x="90432" y="30004"/>
                  <a:pt x="70188" y="50248"/>
                  <a:pt x="45216" y="50248"/>
                </a:cubicBezTo>
                <a:cubicBezTo>
                  <a:pt x="20244" y="50248"/>
                  <a:pt x="0" y="30004"/>
                  <a:pt x="0" y="5032"/>
                </a:cubicBezTo>
                <a:close/>
              </a:path>
            </a:pathLst>
          </a:cu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cs typeface="微软雅黑" panose="020B0503020204020204" pitchFamily="34" charset="-122"/>
            </a:endParaRPr>
          </a:p>
        </p:txBody>
      </p:sp>
      <p:sp>
        <p:nvSpPr>
          <p:cNvPr id="1048816" name="任意多边形: 形状 259"/>
          <p:cNvSpPr/>
          <p:nvPr>
            <p:custDataLst>
              <p:tags r:id="rId34"/>
            </p:custDataLst>
          </p:nvPr>
        </p:nvSpPr>
        <p:spPr>
          <a:xfrm>
            <a:off x="8713470" y="0"/>
            <a:ext cx="90170" cy="50165"/>
          </a:xfrm>
          <a:custGeom>
            <a:avLst/>
            <a:gdLst>
              <a:gd name="connsiteX0" fmla="*/ 2084 w 90432"/>
              <a:gd name="connsiteY0" fmla="*/ 0 h 50248"/>
              <a:gd name="connsiteX1" fmla="*/ 88348 w 90432"/>
              <a:gd name="connsiteY1" fmla="*/ 0 h 50248"/>
              <a:gd name="connsiteX2" fmla="*/ 90432 w 90432"/>
              <a:gd name="connsiteY2" fmla="*/ 5032 h 50248"/>
              <a:gd name="connsiteX3" fmla="*/ 45216 w 90432"/>
              <a:gd name="connsiteY3" fmla="*/ 50248 h 50248"/>
              <a:gd name="connsiteX4" fmla="*/ 0 w 90432"/>
              <a:gd name="connsiteY4" fmla="*/ 5032 h 5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2" h="50248">
                <a:moveTo>
                  <a:pt x="2084" y="0"/>
                </a:moveTo>
                <a:lnTo>
                  <a:pt x="88348" y="0"/>
                </a:lnTo>
                <a:lnTo>
                  <a:pt x="90432" y="5032"/>
                </a:lnTo>
                <a:cubicBezTo>
                  <a:pt x="90432" y="30004"/>
                  <a:pt x="70188" y="50248"/>
                  <a:pt x="45216" y="50248"/>
                </a:cubicBezTo>
                <a:cubicBezTo>
                  <a:pt x="20244" y="50248"/>
                  <a:pt x="0" y="30004"/>
                  <a:pt x="0" y="5032"/>
                </a:cubicBezTo>
                <a:close/>
              </a:path>
            </a:pathLst>
          </a:cu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cs typeface="微软雅黑" panose="020B0503020204020204" pitchFamily="34" charset="-122"/>
            </a:endParaRPr>
          </a:p>
        </p:txBody>
      </p:sp>
      <p:sp>
        <p:nvSpPr>
          <p:cNvPr id="1048818" name="任意多边形: 形状 265"/>
          <p:cNvSpPr/>
          <p:nvPr>
            <p:custDataLst>
              <p:tags r:id="rId35"/>
            </p:custDataLst>
          </p:nvPr>
        </p:nvSpPr>
        <p:spPr>
          <a:xfrm>
            <a:off x="8924290" y="0"/>
            <a:ext cx="90170" cy="50165"/>
          </a:xfrm>
          <a:custGeom>
            <a:avLst/>
            <a:gdLst>
              <a:gd name="connsiteX0" fmla="*/ 2084 w 90432"/>
              <a:gd name="connsiteY0" fmla="*/ 0 h 50248"/>
              <a:gd name="connsiteX1" fmla="*/ 88348 w 90432"/>
              <a:gd name="connsiteY1" fmla="*/ 0 h 50248"/>
              <a:gd name="connsiteX2" fmla="*/ 90432 w 90432"/>
              <a:gd name="connsiteY2" fmla="*/ 5032 h 50248"/>
              <a:gd name="connsiteX3" fmla="*/ 45216 w 90432"/>
              <a:gd name="connsiteY3" fmla="*/ 50248 h 50248"/>
              <a:gd name="connsiteX4" fmla="*/ 0 w 90432"/>
              <a:gd name="connsiteY4" fmla="*/ 5032 h 5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2" h="50248">
                <a:moveTo>
                  <a:pt x="2084" y="0"/>
                </a:moveTo>
                <a:lnTo>
                  <a:pt x="88348" y="0"/>
                </a:lnTo>
                <a:lnTo>
                  <a:pt x="90432" y="5032"/>
                </a:lnTo>
                <a:cubicBezTo>
                  <a:pt x="90432" y="30004"/>
                  <a:pt x="70188" y="50248"/>
                  <a:pt x="45216" y="50248"/>
                </a:cubicBezTo>
                <a:cubicBezTo>
                  <a:pt x="20244" y="50248"/>
                  <a:pt x="0" y="30004"/>
                  <a:pt x="0" y="5032"/>
                </a:cubicBezTo>
                <a:close/>
              </a:path>
            </a:pathLst>
          </a:cu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cs typeface="微软雅黑" panose="020B0503020204020204" pitchFamily="34" charset="-122"/>
            </a:endParaRPr>
          </a:p>
        </p:txBody>
      </p:sp>
      <p:sp>
        <p:nvSpPr>
          <p:cNvPr id="1048820" name="任意多边形: 形状 268"/>
          <p:cNvSpPr/>
          <p:nvPr>
            <p:custDataLst>
              <p:tags r:id="rId36"/>
            </p:custDataLst>
          </p:nvPr>
        </p:nvSpPr>
        <p:spPr>
          <a:xfrm>
            <a:off x="9134475" y="0"/>
            <a:ext cx="90170" cy="50165"/>
          </a:xfrm>
          <a:custGeom>
            <a:avLst/>
            <a:gdLst>
              <a:gd name="connsiteX0" fmla="*/ 2084 w 90432"/>
              <a:gd name="connsiteY0" fmla="*/ 0 h 50248"/>
              <a:gd name="connsiteX1" fmla="*/ 88348 w 90432"/>
              <a:gd name="connsiteY1" fmla="*/ 0 h 50248"/>
              <a:gd name="connsiteX2" fmla="*/ 90432 w 90432"/>
              <a:gd name="connsiteY2" fmla="*/ 5032 h 50248"/>
              <a:gd name="connsiteX3" fmla="*/ 45216 w 90432"/>
              <a:gd name="connsiteY3" fmla="*/ 50248 h 50248"/>
              <a:gd name="connsiteX4" fmla="*/ 0 w 90432"/>
              <a:gd name="connsiteY4" fmla="*/ 5032 h 5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2" h="50248">
                <a:moveTo>
                  <a:pt x="2084" y="0"/>
                </a:moveTo>
                <a:lnTo>
                  <a:pt x="88348" y="0"/>
                </a:lnTo>
                <a:lnTo>
                  <a:pt x="90432" y="5032"/>
                </a:lnTo>
                <a:cubicBezTo>
                  <a:pt x="90432" y="30004"/>
                  <a:pt x="70188" y="50248"/>
                  <a:pt x="45216" y="50248"/>
                </a:cubicBezTo>
                <a:cubicBezTo>
                  <a:pt x="20244" y="50248"/>
                  <a:pt x="0" y="30004"/>
                  <a:pt x="0" y="5032"/>
                </a:cubicBezTo>
                <a:close/>
              </a:path>
            </a:pathLst>
          </a:cu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cs typeface="微软雅黑" panose="020B0503020204020204" pitchFamily="34" charset="-122"/>
            </a:endParaRPr>
          </a:p>
        </p:txBody>
      </p:sp>
      <p:sp>
        <p:nvSpPr>
          <p:cNvPr id="1048822" name="任意多边形: 形状 273"/>
          <p:cNvSpPr/>
          <p:nvPr>
            <p:custDataLst>
              <p:tags r:id="rId37"/>
            </p:custDataLst>
          </p:nvPr>
        </p:nvSpPr>
        <p:spPr>
          <a:xfrm>
            <a:off x="9345295" y="0"/>
            <a:ext cx="90170" cy="50165"/>
          </a:xfrm>
          <a:custGeom>
            <a:avLst/>
            <a:gdLst>
              <a:gd name="connsiteX0" fmla="*/ 2084 w 90432"/>
              <a:gd name="connsiteY0" fmla="*/ 0 h 50248"/>
              <a:gd name="connsiteX1" fmla="*/ 88348 w 90432"/>
              <a:gd name="connsiteY1" fmla="*/ 0 h 50248"/>
              <a:gd name="connsiteX2" fmla="*/ 90432 w 90432"/>
              <a:gd name="connsiteY2" fmla="*/ 5032 h 50248"/>
              <a:gd name="connsiteX3" fmla="*/ 45216 w 90432"/>
              <a:gd name="connsiteY3" fmla="*/ 50248 h 50248"/>
              <a:gd name="connsiteX4" fmla="*/ 0 w 90432"/>
              <a:gd name="connsiteY4" fmla="*/ 5032 h 5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2" h="50248">
                <a:moveTo>
                  <a:pt x="2084" y="0"/>
                </a:moveTo>
                <a:lnTo>
                  <a:pt x="88348" y="0"/>
                </a:lnTo>
                <a:lnTo>
                  <a:pt x="90432" y="5032"/>
                </a:lnTo>
                <a:cubicBezTo>
                  <a:pt x="90432" y="30004"/>
                  <a:pt x="70188" y="50248"/>
                  <a:pt x="45216" y="50248"/>
                </a:cubicBezTo>
                <a:cubicBezTo>
                  <a:pt x="20244" y="50248"/>
                  <a:pt x="0" y="30004"/>
                  <a:pt x="0" y="5032"/>
                </a:cubicBezTo>
                <a:close/>
              </a:path>
            </a:pathLst>
          </a:cu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cs typeface="微软雅黑" panose="020B0503020204020204" pitchFamily="34" charset="-122"/>
            </a:endParaRPr>
          </a:p>
        </p:txBody>
      </p:sp>
      <p:sp>
        <p:nvSpPr>
          <p:cNvPr id="1048824" name="任意多边形: 形状 274"/>
          <p:cNvSpPr/>
          <p:nvPr>
            <p:custDataLst>
              <p:tags r:id="rId38"/>
            </p:custDataLst>
          </p:nvPr>
        </p:nvSpPr>
        <p:spPr>
          <a:xfrm>
            <a:off x="9555480" y="0"/>
            <a:ext cx="90170" cy="50165"/>
          </a:xfrm>
          <a:custGeom>
            <a:avLst/>
            <a:gdLst>
              <a:gd name="connsiteX0" fmla="*/ 2084 w 90432"/>
              <a:gd name="connsiteY0" fmla="*/ 0 h 50248"/>
              <a:gd name="connsiteX1" fmla="*/ 88348 w 90432"/>
              <a:gd name="connsiteY1" fmla="*/ 0 h 50248"/>
              <a:gd name="connsiteX2" fmla="*/ 90432 w 90432"/>
              <a:gd name="connsiteY2" fmla="*/ 5032 h 50248"/>
              <a:gd name="connsiteX3" fmla="*/ 45216 w 90432"/>
              <a:gd name="connsiteY3" fmla="*/ 50248 h 50248"/>
              <a:gd name="connsiteX4" fmla="*/ 0 w 90432"/>
              <a:gd name="connsiteY4" fmla="*/ 5032 h 5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2" h="50248">
                <a:moveTo>
                  <a:pt x="2084" y="0"/>
                </a:moveTo>
                <a:lnTo>
                  <a:pt x="88348" y="0"/>
                </a:lnTo>
                <a:lnTo>
                  <a:pt x="90432" y="5032"/>
                </a:lnTo>
                <a:cubicBezTo>
                  <a:pt x="90432" y="30004"/>
                  <a:pt x="70188" y="50248"/>
                  <a:pt x="45216" y="50248"/>
                </a:cubicBezTo>
                <a:cubicBezTo>
                  <a:pt x="20244" y="50248"/>
                  <a:pt x="0" y="30004"/>
                  <a:pt x="0" y="5032"/>
                </a:cubicBezTo>
                <a:close/>
              </a:path>
            </a:pathLst>
          </a:cu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cs typeface="微软雅黑" panose="020B0503020204020204" pitchFamily="34" charset="-122"/>
            </a:endParaRPr>
          </a:p>
        </p:txBody>
      </p:sp>
      <p:sp>
        <p:nvSpPr>
          <p:cNvPr id="1048826" name="椭圆 183"/>
          <p:cNvSpPr/>
          <p:nvPr>
            <p:custDataLst>
              <p:tags r:id="rId39"/>
            </p:custDataLst>
          </p:nvPr>
        </p:nvSpPr>
        <p:spPr>
          <a:xfrm>
            <a:off x="8503285"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28" name="椭圆 184"/>
          <p:cNvSpPr/>
          <p:nvPr>
            <p:custDataLst>
              <p:tags r:id="rId40"/>
            </p:custDataLst>
          </p:nvPr>
        </p:nvSpPr>
        <p:spPr>
          <a:xfrm>
            <a:off x="8713470"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30" name="椭圆 185"/>
          <p:cNvSpPr/>
          <p:nvPr>
            <p:custDataLst>
              <p:tags r:id="rId41"/>
            </p:custDataLst>
          </p:nvPr>
        </p:nvSpPr>
        <p:spPr>
          <a:xfrm>
            <a:off x="8924290"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32" name="椭圆 186"/>
          <p:cNvSpPr/>
          <p:nvPr>
            <p:custDataLst>
              <p:tags r:id="rId42"/>
            </p:custDataLst>
          </p:nvPr>
        </p:nvSpPr>
        <p:spPr>
          <a:xfrm>
            <a:off x="9134475"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34" name="椭圆 187"/>
          <p:cNvSpPr/>
          <p:nvPr>
            <p:custDataLst>
              <p:tags r:id="rId43"/>
            </p:custDataLst>
          </p:nvPr>
        </p:nvSpPr>
        <p:spPr>
          <a:xfrm>
            <a:off x="9345295"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36" name="椭圆 188"/>
          <p:cNvSpPr/>
          <p:nvPr>
            <p:custDataLst>
              <p:tags r:id="rId44"/>
            </p:custDataLst>
          </p:nvPr>
        </p:nvSpPr>
        <p:spPr>
          <a:xfrm>
            <a:off x="9555480"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38" name="椭圆 190"/>
          <p:cNvSpPr/>
          <p:nvPr>
            <p:custDataLst>
              <p:tags r:id="rId45"/>
            </p:custDataLst>
          </p:nvPr>
        </p:nvSpPr>
        <p:spPr>
          <a:xfrm rot="5400000">
            <a:off x="1512570" y="607187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40" name="椭圆 191"/>
          <p:cNvSpPr/>
          <p:nvPr>
            <p:custDataLst>
              <p:tags r:id="rId46"/>
            </p:custDataLst>
          </p:nvPr>
        </p:nvSpPr>
        <p:spPr>
          <a:xfrm rot="5400000">
            <a:off x="1512570" y="628205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42" name="椭圆 192"/>
          <p:cNvSpPr/>
          <p:nvPr>
            <p:custDataLst>
              <p:tags r:id="rId47"/>
            </p:custDataLst>
          </p:nvPr>
        </p:nvSpPr>
        <p:spPr>
          <a:xfrm rot="5400000">
            <a:off x="1512570" y="649287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44" name="椭圆 197"/>
          <p:cNvSpPr/>
          <p:nvPr>
            <p:custDataLst>
              <p:tags r:id="rId48"/>
            </p:custDataLst>
          </p:nvPr>
        </p:nvSpPr>
        <p:spPr>
          <a:xfrm rot="5400000">
            <a:off x="1512570" y="670369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46" name="椭圆 198"/>
          <p:cNvSpPr/>
          <p:nvPr>
            <p:custDataLst>
              <p:tags r:id="rId49"/>
            </p:custDataLst>
          </p:nvPr>
        </p:nvSpPr>
        <p:spPr>
          <a:xfrm rot="5400000">
            <a:off x="1328420" y="607187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48" name="椭圆 203"/>
          <p:cNvSpPr/>
          <p:nvPr>
            <p:custDataLst>
              <p:tags r:id="rId50"/>
            </p:custDataLst>
          </p:nvPr>
        </p:nvSpPr>
        <p:spPr>
          <a:xfrm rot="5400000">
            <a:off x="1328420" y="628205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50" name="椭圆 204"/>
          <p:cNvSpPr/>
          <p:nvPr>
            <p:custDataLst>
              <p:tags r:id="rId51"/>
            </p:custDataLst>
          </p:nvPr>
        </p:nvSpPr>
        <p:spPr>
          <a:xfrm rot="5400000">
            <a:off x="1328420" y="649287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52" name="椭圆 209"/>
          <p:cNvSpPr/>
          <p:nvPr>
            <p:custDataLst>
              <p:tags r:id="rId52"/>
            </p:custDataLst>
          </p:nvPr>
        </p:nvSpPr>
        <p:spPr>
          <a:xfrm rot="5400000">
            <a:off x="1328420" y="670369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54" name="椭圆 210"/>
          <p:cNvSpPr/>
          <p:nvPr>
            <p:custDataLst>
              <p:tags r:id="rId53"/>
            </p:custDataLst>
          </p:nvPr>
        </p:nvSpPr>
        <p:spPr>
          <a:xfrm rot="5400000">
            <a:off x="1144905" y="607187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56" name="椭圆 215"/>
          <p:cNvSpPr/>
          <p:nvPr>
            <p:custDataLst>
              <p:tags r:id="rId54"/>
            </p:custDataLst>
          </p:nvPr>
        </p:nvSpPr>
        <p:spPr>
          <a:xfrm rot="5400000">
            <a:off x="1144905" y="628205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58" name="椭圆 216"/>
          <p:cNvSpPr/>
          <p:nvPr>
            <p:custDataLst>
              <p:tags r:id="rId55"/>
            </p:custDataLst>
          </p:nvPr>
        </p:nvSpPr>
        <p:spPr>
          <a:xfrm rot="5400000">
            <a:off x="1144905" y="649287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60" name="椭圆 221"/>
          <p:cNvSpPr/>
          <p:nvPr>
            <p:custDataLst>
              <p:tags r:id="rId56"/>
            </p:custDataLst>
          </p:nvPr>
        </p:nvSpPr>
        <p:spPr>
          <a:xfrm rot="5400000">
            <a:off x="1144905" y="670369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62" name="椭圆 222"/>
          <p:cNvSpPr/>
          <p:nvPr>
            <p:custDataLst>
              <p:tags r:id="rId57"/>
            </p:custDataLst>
          </p:nvPr>
        </p:nvSpPr>
        <p:spPr>
          <a:xfrm rot="5400000">
            <a:off x="960755" y="607187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64" name="椭圆 223"/>
          <p:cNvSpPr/>
          <p:nvPr>
            <p:custDataLst>
              <p:tags r:id="rId58"/>
            </p:custDataLst>
          </p:nvPr>
        </p:nvSpPr>
        <p:spPr>
          <a:xfrm rot="5400000">
            <a:off x="960755" y="628205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66" name="椭圆 224"/>
          <p:cNvSpPr/>
          <p:nvPr>
            <p:custDataLst>
              <p:tags r:id="rId59"/>
            </p:custDataLst>
          </p:nvPr>
        </p:nvSpPr>
        <p:spPr>
          <a:xfrm rot="5400000">
            <a:off x="960755" y="649287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68" name="椭圆 225"/>
          <p:cNvSpPr/>
          <p:nvPr>
            <p:custDataLst>
              <p:tags r:id="rId60"/>
            </p:custDataLst>
          </p:nvPr>
        </p:nvSpPr>
        <p:spPr>
          <a:xfrm rot="5400000">
            <a:off x="960755" y="670369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70" name="椭圆 226"/>
          <p:cNvSpPr/>
          <p:nvPr>
            <p:custDataLst>
              <p:tags r:id="rId61"/>
            </p:custDataLst>
          </p:nvPr>
        </p:nvSpPr>
        <p:spPr>
          <a:xfrm rot="5400000">
            <a:off x="777240" y="607187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72" name="椭圆 227"/>
          <p:cNvSpPr/>
          <p:nvPr>
            <p:custDataLst>
              <p:tags r:id="rId62"/>
            </p:custDataLst>
          </p:nvPr>
        </p:nvSpPr>
        <p:spPr>
          <a:xfrm rot="5400000">
            <a:off x="777240" y="628205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74" name="椭圆 232"/>
          <p:cNvSpPr/>
          <p:nvPr>
            <p:custDataLst>
              <p:tags r:id="rId63"/>
            </p:custDataLst>
          </p:nvPr>
        </p:nvSpPr>
        <p:spPr>
          <a:xfrm rot="5400000">
            <a:off x="777240" y="649287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76" name="椭圆 233"/>
          <p:cNvSpPr/>
          <p:nvPr>
            <p:custDataLst>
              <p:tags r:id="rId64"/>
            </p:custDataLst>
          </p:nvPr>
        </p:nvSpPr>
        <p:spPr>
          <a:xfrm rot="5400000">
            <a:off x="777240" y="670369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78" name="椭圆 238"/>
          <p:cNvSpPr/>
          <p:nvPr>
            <p:custDataLst>
              <p:tags r:id="rId65"/>
            </p:custDataLst>
          </p:nvPr>
        </p:nvSpPr>
        <p:spPr>
          <a:xfrm rot="5400000">
            <a:off x="2422525" y="607631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80" name="椭圆 239"/>
          <p:cNvSpPr/>
          <p:nvPr>
            <p:custDataLst>
              <p:tags r:id="rId66"/>
            </p:custDataLst>
          </p:nvPr>
        </p:nvSpPr>
        <p:spPr>
          <a:xfrm rot="5400000">
            <a:off x="2422525" y="628713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82" name="椭圆 244"/>
          <p:cNvSpPr/>
          <p:nvPr>
            <p:custDataLst>
              <p:tags r:id="rId67"/>
            </p:custDataLst>
          </p:nvPr>
        </p:nvSpPr>
        <p:spPr>
          <a:xfrm rot="5400000">
            <a:off x="2422525" y="649732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84" name="椭圆 245"/>
          <p:cNvSpPr/>
          <p:nvPr>
            <p:custDataLst>
              <p:tags r:id="rId68"/>
            </p:custDataLst>
          </p:nvPr>
        </p:nvSpPr>
        <p:spPr>
          <a:xfrm rot="5400000">
            <a:off x="2422525" y="670814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86" name="椭圆 250"/>
          <p:cNvSpPr/>
          <p:nvPr>
            <p:custDataLst>
              <p:tags r:id="rId69"/>
            </p:custDataLst>
          </p:nvPr>
        </p:nvSpPr>
        <p:spPr>
          <a:xfrm rot="5400000">
            <a:off x="2238375" y="607631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88" name="椭圆 251"/>
          <p:cNvSpPr/>
          <p:nvPr>
            <p:custDataLst>
              <p:tags r:id="rId70"/>
            </p:custDataLst>
          </p:nvPr>
        </p:nvSpPr>
        <p:spPr>
          <a:xfrm rot="5400000">
            <a:off x="2238375" y="628713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90" name="椭圆 256"/>
          <p:cNvSpPr/>
          <p:nvPr>
            <p:custDataLst>
              <p:tags r:id="rId71"/>
            </p:custDataLst>
          </p:nvPr>
        </p:nvSpPr>
        <p:spPr>
          <a:xfrm rot="5400000">
            <a:off x="2238375" y="649732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92" name="椭圆 257"/>
          <p:cNvSpPr/>
          <p:nvPr>
            <p:custDataLst>
              <p:tags r:id="rId72"/>
            </p:custDataLst>
          </p:nvPr>
        </p:nvSpPr>
        <p:spPr>
          <a:xfrm rot="5400000">
            <a:off x="2238375" y="670814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94" name="椭圆 260"/>
          <p:cNvSpPr/>
          <p:nvPr>
            <p:custDataLst>
              <p:tags r:id="rId73"/>
            </p:custDataLst>
          </p:nvPr>
        </p:nvSpPr>
        <p:spPr>
          <a:xfrm rot="5400000">
            <a:off x="2054860" y="607631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96" name="椭圆 261"/>
          <p:cNvSpPr/>
          <p:nvPr>
            <p:custDataLst>
              <p:tags r:id="rId74"/>
            </p:custDataLst>
          </p:nvPr>
        </p:nvSpPr>
        <p:spPr>
          <a:xfrm rot="5400000">
            <a:off x="2054860" y="628713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898" name="椭圆 262"/>
          <p:cNvSpPr/>
          <p:nvPr>
            <p:custDataLst>
              <p:tags r:id="rId75"/>
            </p:custDataLst>
          </p:nvPr>
        </p:nvSpPr>
        <p:spPr>
          <a:xfrm rot="5400000">
            <a:off x="2054860" y="649732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900" name="椭圆 263"/>
          <p:cNvSpPr/>
          <p:nvPr>
            <p:custDataLst>
              <p:tags r:id="rId76"/>
            </p:custDataLst>
          </p:nvPr>
        </p:nvSpPr>
        <p:spPr>
          <a:xfrm rot="5400000">
            <a:off x="2054860" y="670814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902" name="椭圆 264"/>
          <p:cNvSpPr/>
          <p:nvPr>
            <p:custDataLst>
              <p:tags r:id="rId77"/>
            </p:custDataLst>
          </p:nvPr>
        </p:nvSpPr>
        <p:spPr>
          <a:xfrm rot="5400000">
            <a:off x="1870710" y="607631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904" name="椭圆 266"/>
          <p:cNvSpPr/>
          <p:nvPr>
            <p:custDataLst>
              <p:tags r:id="rId78"/>
            </p:custDataLst>
          </p:nvPr>
        </p:nvSpPr>
        <p:spPr>
          <a:xfrm rot="5400000">
            <a:off x="1870710" y="628713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906" name="椭圆 267"/>
          <p:cNvSpPr/>
          <p:nvPr>
            <p:custDataLst>
              <p:tags r:id="rId79"/>
            </p:custDataLst>
          </p:nvPr>
        </p:nvSpPr>
        <p:spPr>
          <a:xfrm rot="5400000">
            <a:off x="1870710" y="649732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908" name="椭圆 269"/>
          <p:cNvSpPr/>
          <p:nvPr>
            <p:custDataLst>
              <p:tags r:id="rId80"/>
            </p:custDataLst>
          </p:nvPr>
        </p:nvSpPr>
        <p:spPr>
          <a:xfrm rot="5400000">
            <a:off x="1870710" y="670814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910" name="椭圆 270"/>
          <p:cNvSpPr/>
          <p:nvPr>
            <p:custDataLst>
              <p:tags r:id="rId81"/>
            </p:custDataLst>
          </p:nvPr>
        </p:nvSpPr>
        <p:spPr>
          <a:xfrm rot="5400000">
            <a:off x="1687195" y="607631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912" name="椭圆 271"/>
          <p:cNvSpPr/>
          <p:nvPr>
            <p:custDataLst>
              <p:tags r:id="rId82"/>
            </p:custDataLst>
          </p:nvPr>
        </p:nvSpPr>
        <p:spPr>
          <a:xfrm rot="5400000">
            <a:off x="1687195" y="628713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914" name="椭圆 272"/>
          <p:cNvSpPr/>
          <p:nvPr>
            <p:custDataLst>
              <p:tags r:id="rId83"/>
            </p:custDataLst>
          </p:nvPr>
        </p:nvSpPr>
        <p:spPr>
          <a:xfrm rot="5400000">
            <a:off x="1687195" y="649732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8916" name="椭圆 275"/>
          <p:cNvSpPr/>
          <p:nvPr>
            <p:custDataLst>
              <p:tags r:id="rId84"/>
            </p:custDataLst>
          </p:nvPr>
        </p:nvSpPr>
        <p:spPr>
          <a:xfrm rot="5400000">
            <a:off x="1687195" y="670814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pic>
        <p:nvPicPr>
          <p:cNvPr id="2097153" name="图片 9" descr="亮着灯的房子  低可信度描述已自动生成"/>
          <p:cNvPicPr>
            <a:picLocks noChangeAspect="1"/>
          </p:cNvPicPr>
          <p:nvPr>
            <p:custDataLst>
              <p:tags r:id="rId85"/>
            </p:custDataLst>
          </p:nvPr>
        </p:nvPicPr>
        <p:blipFill>
          <a:blip r:embed="rId93"/>
          <a:srcRect l="11828" b="24782"/>
          <a:stretch>
            <a:fillRect/>
          </a:stretch>
        </p:blipFill>
        <p:spPr>
          <a:xfrm flipH="1">
            <a:off x="3938872" y="1225475"/>
            <a:ext cx="8253129" cy="5632525"/>
          </a:xfrm>
          <a:custGeom>
            <a:avLst/>
            <a:gdLst>
              <a:gd name="connsiteX0" fmla="*/ 8253129 w 8253129"/>
              <a:gd name="connsiteY0" fmla="*/ 0 h 5632525"/>
              <a:gd name="connsiteX1" fmla="*/ 0 w 8253129"/>
              <a:gd name="connsiteY1" fmla="*/ 0 h 5632525"/>
              <a:gd name="connsiteX2" fmla="*/ 0 w 8253129"/>
              <a:gd name="connsiteY2" fmla="*/ 5632525 h 5632525"/>
              <a:gd name="connsiteX3" fmla="*/ 8253129 w 8253129"/>
              <a:gd name="connsiteY3" fmla="*/ 5632525 h 5632525"/>
            </a:gdLst>
            <a:ahLst/>
            <a:cxnLst>
              <a:cxn ang="0">
                <a:pos x="connsiteX0" y="connsiteY0"/>
              </a:cxn>
              <a:cxn ang="0">
                <a:pos x="connsiteX1" y="connsiteY1"/>
              </a:cxn>
              <a:cxn ang="0">
                <a:pos x="connsiteX2" y="connsiteY2"/>
              </a:cxn>
              <a:cxn ang="0">
                <a:pos x="connsiteX3" y="connsiteY3"/>
              </a:cxn>
            </a:cxnLst>
            <a:rect l="l" t="t" r="r" b="b"/>
            <a:pathLst>
              <a:path w="8253129" h="5632525">
                <a:moveTo>
                  <a:pt x="8253129" y="0"/>
                </a:moveTo>
                <a:lnTo>
                  <a:pt x="0" y="0"/>
                </a:lnTo>
                <a:lnTo>
                  <a:pt x="0" y="5632525"/>
                </a:lnTo>
                <a:lnTo>
                  <a:pt x="8253129" y="5632525"/>
                </a:lnTo>
                <a:close/>
              </a:path>
            </a:pathLst>
          </a:custGeom>
        </p:spPr>
      </p:pic>
      <p:sp>
        <p:nvSpPr>
          <p:cNvPr id="1048918" name="标题 8"/>
          <p:cNvSpPr txBox="1">
            <a:spLocks noGrp="1"/>
          </p:cNvSpPr>
          <p:nvPr>
            <p:ph type="title" idx="3" hasCustomPrompt="1"/>
            <p:custDataLst>
              <p:tags r:id="rId86"/>
            </p:custDataLst>
          </p:nvPr>
        </p:nvSpPr>
        <p:spPr>
          <a:xfrm>
            <a:off x="1263650" y="1411605"/>
            <a:ext cx="7329805" cy="1946910"/>
          </a:xfrm>
          <a:prstGeom prst="rect">
            <a:avLst/>
          </a:prstGeom>
          <a:noFill/>
        </p:spPr>
        <p:txBody>
          <a:bodyPr vert="horz" wrap="square" rtlCol="0" anchor="b" anchorCtr="0">
            <a:normAutofit/>
          </a:bodyPr>
          <a:lstStyle>
            <a:defPPr>
              <a:defRPr lang="zh-CN"/>
            </a:defPPr>
            <a:lvl1pPr marL="0" marR="0" algn="just" defTabSz="914400" rtl="0" eaLnBrk="1" fontAlgn="auto" latinLnBrk="0" hangingPunct="1">
              <a:lnSpc>
                <a:spcPct val="100000"/>
              </a:lnSpc>
              <a:buClrTx/>
              <a:buSzTx/>
              <a:buFontTx/>
              <a:buNone/>
              <a:defRPr kumimoji="0" lang="zh-CN" altLang="en-US" sz="5400" b="1" i="0" u="none" strike="noStrike" kern="1200" cap="none" spc="400" normalizeH="0" baseline="0" noProof="1" dirty="0">
                <a:gradFill flip="none" rotWithShape="1">
                  <a:gsLst>
                    <a:gs pos="0">
                      <a:schemeClr val="accent1"/>
                    </a:gs>
                    <a:gs pos="100000">
                      <a:schemeClr val="accent2"/>
                    </a:gs>
                  </a:gsLst>
                  <a:lin ang="10200000" scaled="1"/>
                </a:gradFill>
                <a:latin typeface="+中文标题" charset="0"/>
                <a:ea typeface="+mj-ea"/>
                <a:cs typeface="微软雅黑" panose="020B0503020204020204" pitchFamily="34" charset="-122"/>
              </a:defRPr>
            </a:lvl1pPr>
          </a:lstStyle>
          <a:p>
            <a:pPr lvl="0" algn="just"/>
            <a:r>
              <a:rPr dirty="0">
                <a:sym typeface="+mn-ea"/>
              </a:rPr>
              <a:t>单击此处编辑标题</a:t>
            </a:r>
          </a:p>
        </p:txBody>
      </p:sp>
      <p:sp>
        <p:nvSpPr>
          <p:cNvPr id="1048920" name="副标题"/>
          <p:cNvSpPr txBox="1">
            <a:spLocks noGrp="1"/>
          </p:cNvSpPr>
          <p:nvPr>
            <p:ph type="body" idx="2" hasCustomPrompt="1"/>
            <p:custDataLst>
              <p:tags r:id="rId87"/>
            </p:custDataLst>
          </p:nvPr>
        </p:nvSpPr>
        <p:spPr>
          <a:xfrm>
            <a:off x="1287779" y="3358515"/>
            <a:ext cx="6624949" cy="430887"/>
          </a:xfrm>
          <a:prstGeom prst="rect">
            <a:avLst/>
          </a:prstGeom>
          <a:noFill/>
        </p:spPr>
        <p:txBody>
          <a:bodyPr wrap="square" lIns="91440" tIns="45720" rIns="91440" bIns="45720" rtlCol="0" anchor="t">
            <a:normAutofit/>
          </a:bodyPr>
          <a:lstStyle>
            <a:lvl1pPr marL="0" marR="0" lvl="0" algn="l" defTabSz="914400" rtl="0" eaLnBrk="1" fontAlgn="auto" latinLnBrk="0" hangingPunct="1">
              <a:lnSpc>
                <a:spcPct val="100000"/>
              </a:lnSpc>
              <a:buClrTx/>
              <a:buSzTx/>
              <a:buFontTx/>
              <a:buNone/>
              <a:defRPr kumimoji="0" lang="en-US" altLang="zh-CN" sz="1600" b="0" i="0" u="none" strike="noStrike" kern="1200" cap="none" spc="0" normalizeH="0" baseline="0" noProof="1" dirty="0">
                <a:solidFill>
                  <a:schemeClr val="tx1">
                    <a:lumMod val="50000"/>
                    <a:lumOff val="50000"/>
                  </a:schemeClr>
                </a:solidFill>
                <a:latin typeface="+mj-ea"/>
                <a:ea typeface="+mj-ea"/>
                <a:cs typeface="微软雅黑" panose="020B0503020204020204" pitchFamily="34" charset="-122"/>
                <a:sym typeface="+mn-ea"/>
              </a:defRPr>
            </a:lvl1pPr>
          </a:lstStyle>
          <a:p>
            <a:pPr lvl="0" algn="l">
              <a:buClrTx/>
              <a:buSzTx/>
              <a:buFontTx/>
            </a:pPr>
            <a:r>
              <a:rPr dirty="0" err="1">
                <a:sym typeface="+mn-ea"/>
              </a:rPr>
              <a:t>单击此处编辑母版副标题样式</a:t>
            </a:r>
            <a:endParaRPr dirty="0">
              <a:sym typeface="+mn-ea"/>
            </a:endParaRPr>
          </a:p>
        </p:txBody>
      </p:sp>
      <p:sp>
        <p:nvSpPr>
          <p:cNvPr id="1048922" name="署名"/>
          <p:cNvSpPr>
            <a:spLocks noGrp="1"/>
          </p:cNvSpPr>
          <p:nvPr>
            <p:ph type="body" idx="1" hasCustomPrompt="1"/>
            <p:custDataLst>
              <p:tags r:id="rId88"/>
            </p:custDataLst>
          </p:nvPr>
        </p:nvSpPr>
        <p:spPr>
          <a:xfrm>
            <a:off x="1328420" y="4029075"/>
            <a:ext cx="2402840" cy="483235"/>
          </a:xfrm>
          <a:prstGeom prst="roundRect">
            <a:avLst>
              <a:gd name="adj" fmla="val 21300"/>
            </a:avLst>
          </a:prstGeom>
          <a:gradFill>
            <a:gsLst>
              <a:gs pos="0">
                <a:schemeClr val="accent1"/>
              </a:gs>
              <a:gs pos="100000">
                <a:schemeClr val="accent2"/>
              </a:gs>
            </a:gsLst>
            <a:lin ang="10800000" scaled="1"/>
          </a:gradFill>
          <a:ln>
            <a:noFill/>
            <a:prstDash val="solid"/>
          </a:ln>
          <a:effectLst>
            <a:outerShdw blurRad="165100" dist="38100" dir="5400000" sx="97000" sy="97000" algn="t" rotWithShape="0">
              <a:schemeClr val="bg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rmAutofit/>
          </a:bodyPr>
          <a:lstStyle>
            <a:lvl1pPr marL="0" marR="0" lvl="0" algn="ctr" defTabSz="914400" rtl="0" eaLnBrk="1" fontAlgn="auto" latinLnBrk="0" hangingPunct="1">
              <a:lnSpc>
                <a:spcPct val="100000"/>
              </a:lnSpc>
              <a:buClrTx/>
              <a:buSzTx/>
              <a:buFontTx/>
              <a:buNone/>
              <a:defRPr kumimoji="0" lang="zh-CN" altLang="en-US" sz="1800" b="0" i="0" u="none" strike="noStrike" kern="1200" cap="none" spc="0" normalizeH="0" baseline="0" noProof="1">
                <a:solidFill>
                  <a:schemeClr val="lt1">
                    <a:lumMod val="100000"/>
                  </a:schemeClr>
                </a:solidFill>
                <a:latin typeface="+mn-lt"/>
                <a:ea typeface="+mn-ea"/>
                <a:cs typeface="微软雅黑" panose="020B0503020204020204" pitchFamily="34" charset="-122"/>
                <a:sym typeface="+mn-ea"/>
              </a:defRPr>
            </a:lvl1pPr>
          </a:lstStyle>
          <a:p>
            <a:pPr lvl="0" algn="ctr">
              <a:buClrTx/>
              <a:buSzTx/>
              <a:buFontTx/>
            </a:pPr>
            <a:r>
              <a:rPr dirty="0">
                <a:sym typeface="+mn-ea"/>
              </a:rPr>
              <a:t>单击此处编辑文本</a:t>
            </a:r>
          </a:p>
        </p:txBody>
      </p:sp>
      <p:sp>
        <p:nvSpPr>
          <p:cNvPr id="1048924" name="日期占位符 3"/>
          <p:cNvSpPr>
            <a:spLocks noGrp="1"/>
          </p:cNvSpPr>
          <p:nvPr>
            <p:ph type="dt" sz="half" idx="10"/>
            <p:custDataLst>
              <p:tags r:id="rId89"/>
            </p:custDataLst>
          </p:nvPr>
        </p:nvSpPr>
        <p:spPr>
          <a:xfrm>
            <a:off x="612000" y="6314400"/>
            <a:ext cx="2700000" cy="316800"/>
          </a:xfrm>
        </p:spPr>
        <p:txBody>
          <a:bodyPr>
            <a:normAutofit/>
          </a:bodyPr>
          <a:lstStyle/>
          <a:p>
            <a:fld id="{760FBDFE-C587-4B4C-A407-44438C67B59E}" type="datetimeFigureOut">
              <a:rPr lang="zh-CN" altLang="en-US" smtClean="0"/>
              <a:t>2024/4/19</a:t>
            </a:fld>
            <a:endParaRPr lang="zh-CN" altLang="en-US"/>
          </a:p>
        </p:txBody>
      </p:sp>
      <p:sp>
        <p:nvSpPr>
          <p:cNvPr id="1048926" name="页脚占位符 4"/>
          <p:cNvSpPr>
            <a:spLocks noGrp="1"/>
          </p:cNvSpPr>
          <p:nvPr>
            <p:ph type="ftr" sz="quarter" idx="11"/>
            <p:custDataLst>
              <p:tags r:id="rId90"/>
            </p:custDataLst>
          </p:nvPr>
        </p:nvSpPr>
        <p:spPr>
          <a:xfrm>
            <a:off x="4116000" y="6314400"/>
            <a:ext cx="3960000" cy="316800"/>
          </a:xfrm>
        </p:spPr>
        <p:txBody>
          <a:bodyPr>
            <a:normAutofit/>
          </a:bodyPr>
          <a:lstStyle/>
          <a:p>
            <a:endParaRPr lang="zh-CN" altLang="en-US" dirty="0"/>
          </a:p>
        </p:txBody>
      </p:sp>
      <p:sp>
        <p:nvSpPr>
          <p:cNvPr id="1048928" name="灯片编号占位符 5"/>
          <p:cNvSpPr>
            <a:spLocks noGrp="1"/>
          </p:cNvSpPr>
          <p:nvPr>
            <p:ph type="sldNum" sz="quarter" idx="12"/>
            <p:custDataLst>
              <p:tags r:id="rId91"/>
            </p:custDataLst>
          </p:nvPr>
        </p:nvSpPr>
        <p:spPr>
          <a:xfrm>
            <a:off x="8877600" y="6314400"/>
            <a:ext cx="2700000" cy="316800"/>
          </a:xfrm>
        </p:spPr>
        <p:txBody>
          <a:bodyPr>
            <a:normAutofit/>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1048930" name="任意多边形: 形状 1"/>
          <p:cNvSpPr/>
          <p:nvPr userDrawn="1">
            <p:custDataLst>
              <p:tags r:id="rId1"/>
            </p:custDataLst>
          </p:nvPr>
        </p:nvSpPr>
        <p:spPr>
          <a:xfrm>
            <a:off x="0" y="2"/>
            <a:ext cx="1774368" cy="1437373"/>
          </a:xfrm>
          <a:custGeom>
            <a:avLst/>
            <a:gdLst>
              <a:gd name="connsiteX0" fmla="*/ 0 w 1774368"/>
              <a:gd name="connsiteY0" fmla="*/ 0 h 1437373"/>
              <a:gd name="connsiteX1" fmla="*/ 1774368 w 1774368"/>
              <a:gd name="connsiteY1" fmla="*/ 0 h 1437373"/>
              <a:gd name="connsiteX2" fmla="*/ 1753498 w 1774368"/>
              <a:gd name="connsiteY2" fmla="*/ 110326 h 1437373"/>
              <a:gd name="connsiteX3" fmla="*/ 1262636 w 1774368"/>
              <a:gd name="connsiteY3" fmla="*/ 948023 h 1437373"/>
              <a:gd name="connsiteX4" fmla="*/ 35728 w 1774368"/>
              <a:gd name="connsiteY4" fmla="*/ 1432797 h 1437373"/>
              <a:gd name="connsiteX5" fmla="*/ 0 w 1774368"/>
              <a:gd name="connsiteY5" fmla="*/ 1427788 h 143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68" h="1437373">
                <a:moveTo>
                  <a:pt x="0" y="0"/>
                </a:moveTo>
                <a:lnTo>
                  <a:pt x="1774368" y="0"/>
                </a:lnTo>
                <a:lnTo>
                  <a:pt x="1753498" y="110326"/>
                </a:lnTo>
                <a:cubicBezTo>
                  <a:pt x="1684168" y="404241"/>
                  <a:pt x="1518035" y="701136"/>
                  <a:pt x="1262636" y="948023"/>
                </a:cubicBezTo>
                <a:cubicBezTo>
                  <a:pt x="897780" y="1300719"/>
                  <a:pt x="437098" y="1467884"/>
                  <a:pt x="35728" y="1432797"/>
                </a:cubicBezTo>
                <a:lnTo>
                  <a:pt x="0" y="1427788"/>
                </a:lnTo>
                <a:close/>
              </a:path>
            </a:pathLst>
          </a:custGeom>
          <a:gradFill>
            <a:gsLst>
              <a:gs pos="0">
                <a:schemeClr val="accent2">
                  <a:lumMod val="20000"/>
                  <a:lumOff val="8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932" name="任意多边形: 形状 2"/>
          <p:cNvSpPr/>
          <p:nvPr userDrawn="1">
            <p:custDataLst>
              <p:tags r:id="rId2"/>
            </p:custDataLst>
          </p:nvPr>
        </p:nvSpPr>
        <p:spPr>
          <a:xfrm>
            <a:off x="10060565" y="5319648"/>
            <a:ext cx="2131435" cy="1521500"/>
          </a:xfrm>
          <a:custGeom>
            <a:avLst/>
            <a:gdLst>
              <a:gd name="connsiteX0" fmla="*/ 1626019 w 2131435"/>
              <a:gd name="connsiteY0" fmla="*/ 101 h 1521500"/>
              <a:gd name="connsiteX1" fmla="*/ 2089085 w 2131435"/>
              <a:gd name="connsiteY1" fmla="*/ 91213 h 1521500"/>
              <a:gd name="connsiteX2" fmla="*/ 2131435 w 2131435"/>
              <a:gd name="connsiteY2" fmla="*/ 113428 h 1521500"/>
              <a:gd name="connsiteX3" fmla="*/ 2131435 w 2131435"/>
              <a:gd name="connsiteY3" fmla="*/ 1521500 h 1521500"/>
              <a:gd name="connsiteX4" fmla="*/ 0 w 2131435"/>
              <a:gd name="connsiteY4" fmla="*/ 1521500 h 1521500"/>
              <a:gd name="connsiteX5" fmla="*/ 6520 w 2131435"/>
              <a:gd name="connsiteY5" fmla="*/ 1452674 h 1521500"/>
              <a:gd name="connsiteX6" fmla="*/ 521147 w 2131435"/>
              <a:gd name="connsiteY6" fmla="*/ 489350 h 1521500"/>
              <a:gd name="connsiteX7" fmla="*/ 1626019 w 2131435"/>
              <a:gd name="connsiteY7" fmla="*/ 101 h 152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1435" h="1521500">
                <a:moveTo>
                  <a:pt x="1626019" y="101"/>
                </a:moveTo>
                <a:cubicBezTo>
                  <a:pt x="1790692" y="-1978"/>
                  <a:pt x="1948356" y="28036"/>
                  <a:pt x="2089085" y="91213"/>
                </a:cubicBezTo>
                <a:lnTo>
                  <a:pt x="2131435" y="113428"/>
                </a:lnTo>
                <a:lnTo>
                  <a:pt x="2131435" y="1521500"/>
                </a:lnTo>
                <a:lnTo>
                  <a:pt x="0" y="1521500"/>
                </a:lnTo>
                <a:lnTo>
                  <a:pt x="6520" y="1452674"/>
                </a:lnTo>
                <a:cubicBezTo>
                  <a:pt x="53971" y="1118979"/>
                  <a:pt x="229262" y="771506"/>
                  <a:pt x="521147" y="489350"/>
                </a:cubicBezTo>
                <a:cubicBezTo>
                  <a:pt x="849518" y="171924"/>
                  <a:pt x="1255507" y="4778"/>
                  <a:pt x="1626019" y="101"/>
                </a:cubicBezTo>
                <a:close/>
              </a:path>
            </a:pathLst>
          </a:custGeom>
          <a:gradFill>
            <a:gsLst>
              <a:gs pos="0">
                <a:schemeClr val="accent2">
                  <a:lumMod val="20000"/>
                  <a:lumOff val="8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934" name="正文"/>
          <p:cNvSpPr txBox="1">
            <a:spLocks noGrp="1"/>
          </p:cNvSpPr>
          <p:nvPr>
            <p:ph idx="45"/>
            <p:custDataLst>
              <p:tags r:id="rId3"/>
            </p:custDataLst>
          </p:nvPr>
        </p:nvSpPr>
        <p:spPr>
          <a:xfrm>
            <a:off x="608400" y="1490400"/>
            <a:ext cx="10969200" cy="47592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latin typeface="+mn-ea"/>
                <a:ea typeface="+mn-ea"/>
                <a:cs typeface="微软雅黑" panose="020B0503020204020204" pitchFamily="34" charset="-122"/>
                <a:sym typeface="+mn-ea"/>
              </a:defRPr>
            </a:lvl1pPr>
            <a:lvl2pPr marL="685800" marR="0" lvl="1" indent="-228600" fontAlgn="auto">
              <a:lnSpc>
                <a:spcPct val="120000"/>
              </a:lnSpc>
              <a:spcBef>
                <a:spcPts val="0"/>
              </a:spcBef>
              <a:spcAft>
                <a:spcPts val="600"/>
              </a:spcAft>
              <a:buFont typeface="Arial" panose="02080604020202020204" pitchFamily="34" charset="0"/>
              <a:buChar char="●"/>
              <a:tabLst>
                <a:tab pos="1609725" algn="l"/>
              </a:tabLst>
              <a:defRPr kumimoji="0" sz="1600" b="0" i="0" u="none" strike="noStrike" cap="none" spc="150" normalizeH="0" baseline="0">
                <a:solidFill>
                  <a:schemeClr val="tx1">
                    <a:lumMod val="65000"/>
                    <a:lumOff val="35000"/>
                  </a:schemeClr>
                </a:solidFill>
                <a:latin typeface="+mn-ea"/>
                <a:ea typeface="+mn-ea"/>
              </a:defRPr>
            </a:lvl2pPr>
            <a:lvl3pPr marL="1143000" marR="0" lvl="2" indent="-228600" fontAlgn="auto">
              <a:lnSpc>
                <a:spcPct val="120000"/>
              </a:lnSpc>
              <a:spcBef>
                <a:spcPts val="0"/>
              </a:spcBef>
              <a:spcAft>
                <a:spcPts val="600"/>
              </a:spcAft>
              <a:buFont typeface="Arial" panose="02080604020202020204" pitchFamily="34" charset="0"/>
              <a:buChar char="●"/>
              <a:defRPr kumimoji="0" sz="1600" b="0" i="0" u="none" strike="noStrike" cap="none" spc="150" normalizeH="0" baseline="0">
                <a:solidFill>
                  <a:schemeClr val="tx1">
                    <a:lumMod val="65000"/>
                    <a:lumOff val="35000"/>
                  </a:schemeClr>
                </a:solidFill>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latin typeface="+mn-ea"/>
                <a:ea typeface="+mn-ea"/>
              </a:defRPr>
            </a:lvl4pPr>
            <a:lvl5pPr marL="2057400" marR="0" lvl="4" indent="-228600" fontAlgn="auto">
              <a:lnSpc>
                <a:spcPct val="120000"/>
              </a:lnSpc>
              <a:spcBef>
                <a:spcPts val="0"/>
              </a:spcBef>
              <a:spcAft>
                <a:spcPts val="300"/>
              </a:spcAft>
              <a:buFont typeface="Arial" panose="02080604020202020204" pitchFamily="34" charset="0"/>
              <a:buChar char="•"/>
              <a:defRPr kumimoji="0" sz="1400" b="0" i="0" u="none" strike="noStrike" cap="none" spc="150" normalizeH="0" baseline="0">
                <a:solidFill>
                  <a:schemeClr val="tx1">
                    <a:lumMod val="65000"/>
                    <a:lumOff val="35000"/>
                  </a:schemeClr>
                </a:solidFill>
                <a:latin typeface="+mn-ea"/>
                <a:ea typeface="+mn-ea"/>
              </a:defRPr>
            </a:lvl5pPr>
            <a:lvl6pPr indent="0">
              <a:lnSpc>
                <a:spcPct val="90000"/>
              </a:lnSpc>
              <a:spcBef>
                <a:spcPts val="500"/>
              </a:spcBef>
              <a:buFont typeface="Arial" panose="02080604020202020204" pitchFamily="34" charset="0"/>
              <a:buNone/>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lvl="0" algn="l">
              <a:buClrTx/>
              <a:buSzTx/>
            </a:pPr>
            <a:r>
              <a:rPr dirty="0">
                <a:sym typeface="+mn-ea"/>
              </a:rPr>
              <a:t>单击此处编辑母版文本样式</a:t>
            </a:r>
          </a:p>
          <a:p>
            <a:pPr lvl="1" algn="l">
              <a:buClrTx/>
              <a:buSzTx/>
            </a:pPr>
            <a:r>
              <a:rPr dirty="0">
                <a:sym typeface="+mn-ea"/>
              </a:rPr>
              <a:t>第二级</a:t>
            </a:r>
          </a:p>
          <a:p>
            <a:pPr lvl="2" algn="l">
              <a:buClrTx/>
              <a:buSzTx/>
            </a:pPr>
            <a:r>
              <a:rPr dirty="0">
                <a:sym typeface="+mn-ea"/>
              </a:rPr>
              <a:t>第三级</a:t>
            </a:r>
          </a:p>
          <a:p>
            <a:pPr lvl="3" algn="l">
              <a:buClrTx/>
              <a:buSzTx/>
            </a:pPr>
            <a:r>
              <a:rPr dirty="0">
                <a:sym typeface="+mn-ea"/>
              </a:rPr>
              <a:t>第四级</a:t>
            </a:r>
          </a:p>
          <a:p>
            <a:pPr lvl="4" algn="l">
              <a:buClrTx/>
              <a:buSzTx/>
            </a:pPr>
            <a:r>
              <a:rPr dirty="0">
                <a:sym typeface="+mn-ea"/>
              </a:rPr>
              <a:t>第五级</a:t>
            </a:r>
          </a:p>
        </p:txBody>
      </p:sp>
      <p:sp>
        <p:nvSpPr>
          <p:cNvPr id="1048936" name="标题"/>
          <p:cNvSpPr txBox="1">
            <a:spLocks noGrp="1"/>
          </p:cNvSpPr>
          <p:nvPr>
            <p:ph type="title" idx="44"/>
            <p:custDataLst>
              <p:tags r:id="rId4"/>
            </p:custDataLst>
          </p:nvPr>
        </p:nvSpPr>
        <p:spPr>
          <a:xfrm>
            <a:off x="608400" y="459860"/>
            <a:ext cx="10969200" cy="646331"/>
          </a:xfrm>
          <a:prstGeom prst="rect">
            <a:avLst/>
          </a:prstGeom>
          <a:noFill/>
        </p:spPr>
        <p:txBody>
          <a:bodyPr vert="horz" wrap="square" rtlCol="0">
            <a:spAutoFit/>
          </a:bodyPr>
          <a:lstStyle>
            <a:defPPr>
              <a:defRPr lang="zh-CN"/>
            </a:defPPr>
            <a:lvl1pPr marL="0" marR="0" lvl="0" algn="ctr" defTabSz="914400" rtl="0" eaLnBrk="1" fontAlgn="auto" latinLnBrk="0" hangingPunct="1">
              <a:lnSpc>
                <a:spcPct val="100000"/>
              </a:lnSpc>
              <a:buClrTx/>
              <a:buSzTx/>
              <a:buFontTx/>
              <a:buNone/>
              <a:defRPr kumimoji="0" lang="zh-CN" altLang="en-US" sz="3600" b="1" i="0" u="none" strike="noStrike" kern="1200" cap="none" spc="0" normalizeH="0" baseline="0" dirty="0">
                <a:gradFill flip="none" rotWithShape="1">
                  <a:gsLst>
                    <a:gs pos="0">
                      <a:schemeClr val="accent1"/>
                    </a:gs>
                    <a:gs pos="100000">
                      <a:schemeClr val="accent2"/>
                    </a:gs>
                  </a:gsLst>
                  <a:lin ang="10800000" scaled="1"/>
                </a:gradFill>
                <a:latin typeface="+mj-ea"/>
                <a:ea typeface="+mj-ea"/>
                <a:cs typeface="微软雅黑" panose="020B0503020204020204" pitchFamily="34" charset="-122"/>
                <a:sym typeface="+mn-ea"/>
              </a:defRPr>
            </a:lvl1pPr>
          </a:lstStyle>
          <a:p>
            <a:pPr lvl="0" algn="ctr">
              <a:buClrTx/>
              <a:buSzTx/>
              <a:buFontTx/>
            </a:pPr>
            <a:r>
              <a:rPr dirty="0">
                <a:sym typeface="+mn-ea"/>
              </a:rPr>
              <a:t>单击此处编辑母版标题样式</a:t>
            </a:r>
          </a:p>
        </p:txBody>
      </p:sp>
      <p:sp>
        <p:nvSpPr>
          <p:cNvPr id="1048938" name="椭圆 125"/>
          <p:cNvSpPr/>
          <p:nvPr>
            <p:custDataLst>
              <p:tags r:id="rId5"/>
            </p:custDataLst>
          </p:nvPr>
        </p:nvSpPr>
        <p:spPr>
          <a:xfrm rot="5400000">
            <a:off x="169989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40" name="椭圆 126"/>
          <p:cNvSpPr/>
          <p:nvPr>
            <p:custDataLst>
              <p:tags r:id="rId6"/>
            </p:custDataLst>
          </p:nvPr>
        </p:nvSpPr>
        <p:spPr>
          <a:xfrm rot="5400000">
            <a:off x="169989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42" name="椭圆 127"/>
          <p:cNvSpPr/>
          <p:nvPr>
            <p:custDataLst>
              <p:tags r:id="rId7"/>
            </p:custDataLst>
          </p:nvPr>
        </p:nvSpPr>
        <p:spPr>
          <a:xfrm rot="5400000">
            <a:off x="169989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44" name="椭圆 128"/>
          <p:cNvSpPr/>
          <p:nvPr>
            <p:custDataLst>
              <p:tags r:id="rId8"/>
            </p:custDataLst>
          </p:nvPr>
        </p:nvSpPr>
        <p:spPr>
          <a:xfrm rot="5400000">
            <a:off x="169989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46" name="椭圆 129"/>
          <p:cNvSpPr/>
          <p:nvPr>
            <p:custDataLst>
              <p:tags r:id="rId9"/>
            </p:custDataLst>
          </p:nvPr>
        </p:nvSpPr>
        <p:spPr>
          <a:xfrm rot="5400000">
            <a:off x="151574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48" name="椭圆 130"/>
          <p:cNvSpPr/>
          <p:nvPr>
            <p:custDataLst>
              <p:tags r:id="rId10"/>
            </p:custDataLst>
          </p:nvPr>
        </p:nvSpPr>
        <p:spPr>
          <a:xfrm rot="5400000">
            <a:off x="151574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50" name="椭圆 131"/>
          <p:cNvSpPr/>
          <p:nvPr>
            <p:custDataLst>
              <p:tags r:id="rId11"/>
            </p:custDataLst>
          </p:nvPr>
        </p:nvSpPr>
        <p:spPr>
          <a:xfrm rot="5400000">
            <a:off x="151574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52" name="椭圆 132"/>
          <p:cNvSpPr/>
          <p:nvPr>
            <p:custDataLst>
              <p:tags r:id="rId12"/>
            </p:custDataLst>
          </p:nvPr>
        </p:nvSpPr>
        <p:spPr>
          <a:xfrm rot="5400000">
            <a:off x="151574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54" name="椭圆 133"/>
          <p:cNvSpPr/>
          <p:nvPr>
            <p:custDataLst>
              <p:tags r:id="rId13"/>
            </p:custDataLst>
          </p:nvPr>
        </p:nvSpPr>
        <p:spPr>
          <a:xfrm rot="5400000">
            <a:off x="1332230"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56" name="椭圆 134"/>
          <p:cNvSpPr/>
          <p:nvPr>
            <p:custDataLst>
              <p:tags r:id="rId14"/>
            </p:custDataLst>
          </p:nvPr>
        </p:nvSpPr>
        <p:spPr>
          <a:xfrm rot="5400000">
            <a:off x="1332230"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58" name="椭圆 135"/>
          <p:cNvSpPr/>
          <p:nvPr>
            <p:custDataLst>
              <p:tags r:id="rId15"/>
            </p:custDataLst>
          </p:nvPr>
        </p:nvSpPr>
        <p:spPr>
          <a:xfrm rot="5400000">
            <a:off x="1332230"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60" name="椭圆 136"/>
          <p:cNvSpPr/>
          <p:nvPr>
            <p:custDataLst>
              <p:tags r:id="rId16"/>
            </p:custDataLst>
          </p:nvPr>
        </p:nvSpPr>
        <p:spPr>
          <a:xfrm rot="5400000">
            <a:off x="1332230"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62" name="椭圆 137"/>
          <p:cNvSpPr/>
          <p:nvPr>
            <p:custDataLst>
              <p:tags r:id="rId17"/>
            </p:custDataLst>
          </p:nvPr>
        </p:nvSpPr>
        <p:spPr>
          <a:xfrm rot="5400000">
            <a:off x="1148080"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64" name="椭圆 138"/>
          <p:cNvSpPr/>
          <p:nvPr>
            <p:custDataLst>
              <p:tags r:id="rId18"/>
            </p:custDataLst>
          </p:nvPr>
        </p:nvSpPr>
        <p:spPr>
          <a:xfrm rot="5400000">
            <a:off x="1148080"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66" name="椭圆 139"/>
          <p:cNvSpPr/>
          <p:nvPr>
            <p:custDataLst>
              <p:tags r:id="rId19"/>
            </p:custDataLst>
          </p:nvPr>
        </p:nvSpPr>
        <p:spPr>
          <a:xfrm rot="5400000">
            <a:off x="1148080"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68" name="椭圆 140"/>
          <p:cNvSpPr/>
          <p:nvPr>
            <p:custDataLst>
              <p:tags r:id="rId20"/>
            </p:custDataLst>
          </p:nvPr>
        </p:nvSpPr>
        <p:spPr>
          <a:xfrm rot="5400000">
            <a:off x="1148080"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70" name="椭圆 141"/>
          <p:cNvSpPr/>
          <p:nvPr>
            <p:custDataLst>
              <p:tags r:id="rId21"/>
            </p:custDataLst>
          </p:nvPr>
        </p:nvSpPr>
        <p:spPr>
          <a:xfrm rot="5400000">
            <a:off x="96456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72" name="椭圆 142"/>
          <p:cNvSpPr/>
          <p:nvPr>
            <p:custDataLst>
              <p:tags r:id="rId22"/>
            </p:custDataLst>
          </p:nvPr>
        </p:nvSpPr>
        <p:spPr>
          <a:xfrm rot="5400000">
            <a:off x="96456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74" name="椭圆 143"/>
          <p:cNvSpPr/>
          <p:nvPr>
            <p:custDataLst>
              <p:tags r:id="rId23"/>
            </p:custDataLst>
          </p:nvPr>
        </p:nvSpPr>
        <p:spPr>
          <a:xfrm rot="5400000">
            <a:off x="96456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76" name="椭圆 144"/>
          <p:cNvSpPr/>
          <p:nvPr>
            <p:custDataLst>
              <p:tags r:id="rId24"/>
            </p:custDataLst>
          </p:nvPr>
        </p:nvSpPr>
        <p:spPr>
          <a:xfrm rot="5400000">
            <a:off x="96456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78" name="椭圆 145"/>
          <p:cNvSpPr/>
          <p:nvPr>
            <p:custDataLst>
              <p:tags r:id="rId25"/>
            </p:custDataLst>
          </p:nvPr>
        </p:nvSpPr>
        <p:spPr>
          <a:xfrm rot="5400000">
            <a:off x="260985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80" name="椭圆 146"/>
          <p:cNvSpPr/>
          <p:nvPr>
            <p:custDataLst>
              <p:tags r:id="rId26"/>
            </p:custDataLst>
          </p:nvPr>
        </p:nvSpPr>
        <p:spPr>
          <a:xfrm rot="5400000">
            <a:off x="260985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82" name="椭圆 147"/>
          <p:cNvSpPr/>
          <p:nvPr>
            <p:custDataLst>
              <p:tags r:id="rId27"/>
            </p:custDataLst>
          </p:nvPr>
        </p:nvSpPr>
        <p:spPr>
          <a:xfrm rot="5400000">
            <a:off x="260985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84" name="椭圆 148"/>
          <p:cNvSpPr/>
          <p:nvPr>
            <p:custDataLst>
              <p:tags r:id="rId28"/>
            </p:custDataLst>
          </p:nvPr>
        </p:nvSpPr>
        <p:spPr>
          <a:xfrm rot="5400000">
            <a:off x="260985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86" name="椭圆 149"/>
          <p:cNvSpPr/>
          <p:nvPr>
            <p:custDataLst>
              <p:tags r:id="rId29"/>
            </p:custDataLst>
          </p:nvPr>
        </p:nvSpPr>
        <p:spPr>
          <a:xfrm rot="5400000">
            <a:off x="242570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88" name="椭圆 150"/>
          <p:cNvSpPr/>
          <p:nvPr>
            <p:custDataLst>
              <p:tags r:id="rId30"/>
            </p:custDataLst>
          </p:nvPr>
        </p:nvSpPr>
        <p:spPr>
          <a:xfrm rot="5400000">
            <a:off x="242570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90" name="椭圆 151"/>
          <p:cNvSpPr/>
          <p:nvPr>
            <p:custDataLst>
              <p:tags r:id="rId31"/>
            </p:custDataLst>
          </p:nvPr>
        </p:nvSpPr>
        <p:spPr>
          <a:xfrm rot="5400000">
            <a:off x="242570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92" name="椭圆 152"/>
          <p:cNvSpPr/>
          <p:nvPr>
            <p:custDataLst>
              <p:tags r:id="rId32"/>
            </p:custDataLst>
          </p:nvPr>
        </p:nvSpPr>
        <p:spPr>
          <a:xfrm rot="5400000">
            <a:off x="242570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94" name="椭圆 153"/>
          <p:cNvSpPr/>
          <p:nvPr>
            <p:custDataLst>
              <p:tags r:id="rId33"/>
            </p:custDataLst>
          </p:nvPr>
        </p:nvSpPr>
        <p:spPr>
          <a:xfrm rot="5400000">
            <a:off x="2242185"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96" name="椭圆 154"/>
          <p:cNvSpPr/>
          <p:nvPr>
            <p:custDataLst>
              <p:tags r:id="rId34"/>
            </p:custDataLst>
          </p:nvPr>
        </p:nvSpPr>
        <p:spPr>
          <a:xfrm rot="5400000">
            <a:off x="2242185"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8998" name="椭圆 191"/>
          <p:cNvSpPr/>
          <p:nvPr>
            <p:custDataLst>
              <p:tags r:id="rId35"/>
            </p:custDataLst>
          </p:nvPr>
        </p:nvSpPr>
        <p:spPr>
          <a:xfrm rot="5400000">
            <a:off x="2242185"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00" name="椭圆 192"/>
          <p:cNvSpPr/>
          <p:nvPr>
            <p:custDataLst>
              <p:tags r:id="rId36"/>
            </p:custDataLst>
          </p:nvPr>
        </p:nvSpPr>
        <p:spPr>
          <a:xfrm rot="5400000">
            <a:off x="2242185"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02" name="椭圆 194"/>
          <p:cNvSpPr/>
          <p:nvPr>
            <p:custDataLst>
              <p:tags r:id="rId37"/>
            </p:custDataLst>
          </p:nvPr>
        </p:nvSpPr>
        <p:spPr>
          <a:xfrm rot="5400000">
            <a:off x="2058035"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04" name="椭圆 195"/>
          <p:cNvSpPr/>
          <p:nvPr>
            <p:custDataLst>
              <p:tags r:id="rId38"/>
            </p:custDataLst>
          </p:nvPr>
        </p:nvSpPr>
        <p:spPr>
          <a:xfrm rot="5400000">
            <a:off x="2058035"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06" name="椭圆 196"/>
          <p:cNvSpPr/>
          <p:nvPr>
            <p:custDataLst>
              <p:tags r:id="rId39"/>
            </p:custDataLst>
          </p:nvPr>
        </p:nvSpPr>
        <p:spPr>
          <a:xfrm rot="5400000">
            <a:off x="2058035"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08" name="椭圆 197"/>
          <p:cNvSpPr/>
          <p:nvPr>
            <p:custDataLst>
              <p:tags r:id="rId40"/>
            </p:custDataLst>
          </p:nvPr>
        </p:nvSpPr>
        <p:spPr>
          <a:xfrm rot="5400000">
            <a:off x="2058035"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10" name="椭圆 198"/>
          <p:cNvSpPr/>
          <p:nvPr>
            <p:custDataLst>
              <p:tags r:id="rId41"/>
            </p:custDataLst>
          </p:nvPr>
        </p:nvSpPr>
        <p:spPr>
          <a:xfrm rot="5400000">
            <a:off x="187452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12" name="椭圆 199"/>
          <p:cNvSpPr/>
          <p:nvPr>
            <p:custDataLst>
              <p:tags r:id="rId42"/>
            </p:custDataLst>
          </p:nvPr>
        </p:nvSpPr>
        <p:spPr>
          <a:xfrm rot="5400000">
            <a:off x="187452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14" name="椭圆 200"/>
          <p:cNvSpPr/>
          <p:nvPr>
            <p:custDataLst>
              <p:tags r:id="rId43"/>
            </p:custDataLst>
          </p:nvPr>
        </p:nvSpPr>
        <p:spPr>
          <a:xfrm rot="5400000">
            <a:off x="187452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16" name="椭圆 201"/>
          <p:cNvSpPr/>
          <p:nvPr>
            <p:custDataLst>
              <p:tags r:id="rId44"/>
            </p:custDataLst>
          </p:nvPr>
        </p:nvSpPr>
        <p:spPr>
          <a:xfrm rot="5400000">
            <a:off x="187452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18" name="日期占位符 3"/>
          <p:cNvSpPr>
            <a:spLocks noGrp="1"/>
          </p:cNvSpPr>
          <p:nvPr>
            <p:ph type="dt" sz="half" idx="10"/>
            <p:custDataLst>
              <p:tags r:id="rId45"/>
            </p:custDataLst>
          </p:nvPr>
        </p:nvSpPr>
        <p:spPr>
          <a:xfrm>
            <a:off x="612000" y="6314400"/>
            <a:ext cx="2700000" cy="316800"/>
          </a:xfrm>
        </p:spPr>
        <p:txBody>
          <a:bodyPr/>
          <a:lstStyle/>
          <a:p>
            <a:fld id="{760FBDFE-C587-4B4C-A407-44438C67B59E}" type="datetimeFigureOut">
              <a:rPr lang="zh-CN" altLang="en-US" smtClean="0"/>
              <a:t>2024/4/19</a:t>
            </a:fld>
            <a:endParaRPr lang="zh-CN" altLang="en-US"/>
          </a:p>
        </p:txBody>
      </p:sp>
      <p:sp>
        <p:nvSpPr>
          <p:cNvPr id="1049020" name="页脚占位符 4"/>
          <p:cNvSpPr>
            <a:spLocks noGrp="1"/>
          </p:cNvSpPr>
          <p:nvPr>
            <p:ph type="ftr" sz="quarter" idx="11"/>
            <p:custDataLst>
              <p:tags r:id="rId46"/>
            </p:custDataLst>
          </p:nvPr>
        </p:nvSpPr>
        <p:spPr>
          <a:xfrm>
            <a:off x="4116000" y="6314400"/>
            <a:ext cx="3960000" cy="316800"/>
          </a:xfrm>
        </p:spPr>
        <p:txBody>
          <a:bodyPr/>
          <a:lstStyle/>
          <a:p>
            <a:endParaRPr lang="zh-CN" altLang="en-US" dirty="0"/>
          </a:p>
        </p:txBody>
      </p:sp>
      <p:sp>
        <p:nvSpPr>
          <p:cNvPr id="1049022" name="灯片编号占位符 5"/>
          <p:cNvSpPr>
            <a:spLocks noGrp="1"/>
          </p:cNvSpPr>
          <p:nvPr>
            <p:ph type="sldNum" sz="quarter" idx="12"/>
            <p:custDataLst>
              <p:tags r:id="rId47"/>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sp>
        <p:nvSpPr>
          <p:cNvPr id="1049024" name="任意多边形: 形状 6"/>
          <p:cNvSpPr/>
          <p:nvPr>
            <p:custDataLst>
              <p:tags r:id="rId1"/>
            </p:custDataLst>
          </p:nvPr>
        </p:nvSpPr>
        <p:spPr>
          <a:xfrm>
            <a:off x="0" y="0"/>
            <a:ext cx="6992472" cy="6858000"/>
          </a:xfrm>
          <a:custGeom>
            <a:avLst/>
            <a:gdLst>
              <a:gd name="connsiteX0" fmla="*/ 0 w 6992472"/>
              <a:gd name="connsiteY0" fmla="*/ 0 h 6858000"/>
              <a:gd name="connsiteX1" fmla="*/ 5880084 w 6992472"/>
              <a:gd name="connsiteY1" fmla="*/ 0 h 6858000"/>
              <a:gd name="connsiteX2" fmla="*/ 5881147 w 6992472"/>
              <a:gd name="connsiteY2" fmla="*/ 1353 h 6858000"/>
              <a:gd name="connsiteX3" fmla="*/ 6992472 w 6992472"/>
              <a:gd name="connsiteY3" fmla="*/ 3348318 h 6858000"/>
              <a:gd name="connsiteX4" fmla="*/ 5881147 w 6992472"/>
              <a:gd name="connsiteY4" fmla="*/ 6695284 h 6858000"/>
              <a:gd name="connsiteX5" fmla="*/ 5753277 w 6992472"/>
              <a:gd name="connsiteY5" fmla="*/ 6858000 h 6858000"/>
              <a:gd name="connsiteX6" fmla="*/ 0 w 6992472"/>
              <a:gd name="connsiteY6" fmla="*/ 6858000 h 6858000"/>
              <a:gd name="connsiteX7" fmla="*/ 0 w 6992472"/>
              <a:gd name="connsiteY7" fmla="*/ 5021401 h 6858000"/>
              <a:gd name="connsiteX8" fmla="*/ 11047 w 6992472"/>
              <a:gd name="connsiteY8" fmla="*/ 5031441 h 6858000"/>
              <a:gd name="connsiteX9" fmla="*/ 1398494 w 6992472"/>
              <a:gd name="connsiteY9" fmla="*/ 5529521 h 6858000"/>
              <a:gd name="connsiteX10" fmla="*/ 3579697 w 6992472"/>
              <a:gd name="connsiteY10" fmla="*/ 3348318 h 6858000"/>
              <a:gd name="connsiteX11" fmla="*/ 1398494 w 6992472"/>
              <a:gd name="connsiteY11" fmla="*/ 1167115 h 6858000"/>
              <a:gd name="connsiteX12" fmla="*/ 11047 w 6992472"/>
              <a:gd name="connsiteY12" fmla="*/ 1665196 h 6858000"/>
              <a:gd name="connsiteX13" fmla="*/ 0 w 6992472"/>
              <a:gd name="connsiteY13" fmla="*/ 16752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92472" h="6858000">
                <a:moveTo>
                  <a:pt x="0" y="0"/>
                </a:moveTo>
                <a:lnTo>
                  <a:pt x="5880084" y="0"/>
                </a:lnTo>
                <a:lnTo>
                  <a:pt x="5881147" y="1353"/>
                </a:lnTo>
                <a:cubicBezTo>
                  <a:pt x="6579131" y="934667"/>
                  <a:pt x="6992472" y="2093222"/>
                  <a:pt x="6992472" y="3348318"/>
                </a:cubicBezTo>
                <a:cubicBezTo>
                  <a:pt x="6992472" y="4603415"/>
                  <a:pt x="6579131" y="5761970"/>
                  <a:pt x="5881147" y="6695284"/>
                </a:cubicBezTo>
                <a:lnTo>
                  <a:pt x="5753277" y="6858000"/>
                </a:lnTo>
                <a:lnTo>
                  <a:pt x="0" y="6858000"/>
                </a:lnTo>
                <a:lnTo>
                  <a:pt x="0" y="5021401"/>
                </a:lnTo>
                <a:lnTo>
                  <a:pt x="11047" y="5031441"/>
                </a:lnTo>
                <a:cubicBezTo>
                  <a:pt x="388087" y="5342602"/>
                  <a:pt x="871462" y="5529521"/>
                  <a:pt x="1398494" y="5529521"/>
                </a:cubicBezTo>
                <a:cubicBezTo>
                  <a:pt x="2603139" y="5529521"/>
                  <a:pt x="3579697" y="4552963"/>
                  <a:pt x="3579697" y="3348318"/>
                </a:cubicBezTo>
                <a:cubicBezTo>
                  <a:pt x="3579697" y="2143673"/>
                  <a:pt x="2603139" y="1167115"/>
                  <a:pt x="1398494" y="1167115"/>
                </a:cubicBezTo>
                <a:cubicBezTo>
                  <a:pt x="871462" y="1167115"/>
                  <a:pt x="388087" y="1354035"/>
                  <a:pt x="11047" y="1665196"/>
                </a:cubicBezTo>
                <a:lnTo>
                  <a:pt x="0" y="1675236"/>
                </a:lnTo>
                <a:close/>
              </a:path>
            </a:pathLst>
          </a:custGeom>
          <a:gradFill flip="none" rotWithShape="1">
            <a:gsLst>
              <a:gs pos="0">
                <a:schemeClr val="accent2">
                  <a:lumMod val="20000"/>
                  <a:lumOff val="80000"/>
                </a:schemeClr>
              </a:gs>
              <a:gs pos="100000">
                <a:schemeClr val="accent2"/>
              </a:gs>
            </a:gsLst>
            <a:lin ang="27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微软雅黑" panose="020B0503020204020204" pitchFamily="34" charset="-122"/>
            </a:endParaRPr>
          </a:p>
        </p:txBody>
      </p:sp>
      <p:pic>
        <p:nvPicPr>
          <p:cNvPr id="2097155" name="图片 251" descr="亮着灯的房子  低可信度描述已自动生成"/>
          <p:cNvPicPr>
            <a:picLocks noChangeAspect="1"/>
          </p:cNvPicPr>
          <p:nvPr>
            <p:custDataLst>
              <p:tags r:id="rId2"/>
            </p:custDataLst>
          </p:nvPr>
        </p:nvPicPr>
        <p:blipFill>
          <a:blip r:embed="rId49"/>
          <a:srcRect l="21781" b="26370"/>
          <a:stretch>
            <a:fillRect/>
          </a:stretch>
        </p:blipFill>
        <p:spPr>
          <a:xfrm>
            <a:off x="0" y="2239832"/>
            <a:ext cx="6132513" cy="4618168"/>
          </a:xfrm>
          <a:custGeom>
            <a:avLst/>
            <a:gdLst>
              <a:gd name="connsiteX0" fmla="*/ 0 w 6132513"/>
              <a:gd name="connsiteY0" fmla="*/ 0 h 4618168"/>
              <a:gd name="connsiteX1" fmla="*/ 6132513 w 6132513"/>
              <a:gd name="connsiteY1" fmla="*/ 0 h 4618168"/>
              <a:gd name="connsiteX2" fmla="*/ 6132513 w 6132513"/>
              <a:gd name="connsiteY2" fmla="*/ 4618168 h 4618168"/>
              <a:gd name="connsiteX3" fmla="*/ 0 w 6132513"/>
              <a:gd name="connsiteY3" fmla="*/ 4618168 h 4618168"/>
            </a:gdLst>
            <a:ahLst/>
            <a:cxnLst>
              <a:cxn ang="0">
                <a:pos x="connsiteX0" y="connsiteY0"/>
              </a:cxn>
              <a:cxn ang="0">
                <a:pos x="connsiteX1" y="connsiteY1"/>
              </a:cxn>
              <a:cxn ang="0">
                <a:pos x="connsiteX2" y="connsiteY2"/>
              </a:cxn>
              <a:cxn ang="0">
                <a:pos x="connsiteX3" y="connsiteY3"/>
              </a:cxn>
            </a:cxnLst>
            <a:rect l="l" t="t" r="r" b="b"/>
            <a:pathLst>
              <a:path w="6132513" h="4618168">
                <a:moveTo>
                  <a:pt x="0" y="0"/>
                </a:moveTo>
                <a:lnTo>
                  <a:pt x="6132513" y="0"/>
                </a:lnTo>
                <a:lnTo>
                  <a:pt x="6132513" y="4618168"/>
                </a:lnTo>
                <a:lnTo>
                  <a:pt x="0" y="4618168"/>
                </a:lnTo>
                <a:close/>
              </a:path>
            </a:pathLst>
          </a:custGeom>
        </p:spPr>
      </p:pic>
      <p:sp>
        <p:nvSpPr>
          <p:cNvPr id="1049026" name="椭圆 24"/>
          <p:cNvSpPr/>
          <p:nvPr>
            <p:custDataLst>
              <p:tags r:id="rId3"/>
            </p:custDataLst>
          </p:nvPr>
        </p:nvSpPr>
        <p:spPr>
          <a:xfrm rot="5400000">
            <a:off x="3462020" y="11176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28" name="椭圆 25"/>
          <p:cNvSpPr/>
          <p:nvPr>
            <p:custDataLst>
              <p:tags r:id="rId4"/>
            </p:custDataLst>
          </p:nvPr>
        </p:nvSpPr>
        <p:spPr>
          <a:xfrm rot="5400000">
            <a:off x="3462020" y="32194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30" name="椭圆 221"/>
          <p:cNvSpPr/>
          <p:nvPr>
            <p:custDataLst>
              <p:tags r:id="rId5"/>
            </p:custDataLst>
          </p:nvPr>
        </p:nvSpPr>
        <p:spPr>
          <a:xfrm rot="5400000">
            <a:off x="3462020" y="53276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32" name="椭圆 222"/>
          <p:cNvSpPr/>
          <p:nvPr>
            <p:custDataLst>
              <p:tags r:id="rId6"/>
            </p:custDataLst>
          </p:nvPr>
        </p:nvSpPr>
        <p:spPr>
          <a:xfrm rot="5400000">
            <a:off x="3462020" y="74358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34" name="椭圆 26"/>
          <p:cNvSpPr/>
          <p:nvPr>
            <p:custDataLst>
              <p:tags r:id="rId7"/>
            </p:custDataLst>
          </p:nvPr>
        </p:nvSpPr>
        <p:spPr>
          <a:xfrm rot="5400000">
            <a:off x="3278505" y="11176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36" name="椭圆 27"/>
          <p:cNvSpPr/>
          <p:nvPr>
            <p:custDataLst>
              <p:tags r:id="rId8"/>
            </p:custDataLst>
          </p:nvPr>
        </p:nvSpPr>
        <p:spPr>
          <a:xfrm rot="5400000">
            <a:off x="3278505" y="32194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38" name="椭圆 215"/>
          <p:cNvSpPr/>
          <p:nvPr>
            <p:custDataLst>
              <p:tags r:id="rId9"/>
            </p:custDataLst>
          </p:nvPr>
        </p:nvSpPr>
        <p:spPr>
          <a:xfrm rot="5400000">
            <a:off x="3278505" y="53276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40" name="椭圆 216"/>
          <p:cNvSpPr/>
          <p:nvPr>
            <p:custDataLst>
              <p:tags r:id="rId10"/>
            </p:custDataLst>
          </p:nvPr>
        </p:nvSpPr>
        <p:spPr>
          <a:xfrm rot="5400000">
            <a:off x="3278505" y="74358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42" name="椭圆 28"/>
          <p:cNvSpPr/>
          <p:nvPr>
            <p:custDataLst>
              <p:tags r:id="rId11"/>
            </p:custDataLst>
          </p:nvPr>
        </p:nvSpPr>
        <p:spPr>
          <a:xfrm rot="5400000">
            <a:off x="3094355" y="11176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44" name="椭圆 29"/>
          <p:cNvSpPr/>
          <p:nvPr>
            <p:custDataLst>
              <p:tags r:id="rId12"/>
            </p:custDataLst>
          </p:nvPr>
        </p:nvSpPr>
        <p:spPr>
          <a:xfrm rot="5400000">
            <a:off x="3094355" y="32194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46" name="椭圆 209"/>
          <p:cNvSpPr/>
          <p:nvPr>
            <p:custDataLst>
              <p:tags r:id="rId13"/>
            </p:custDataLst>
          </p:nvPr>
        </p:nvSpPr>
        <p:spPr>
          <a:xfrm rot="5400000">
            <a:off x="3094355" y="53276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48" name="椭圆 210"/>
          <p:cNvSpPr/>
          <p:nvPr>
            <p:custDataLst>
              <p:tags r:id="rId14"/>
            </p:custDataLst>
          </p:nvPr>
        </p:nvSpPr>
        <p:spPr>
          <a:xfrm rot="5400000">
            <a:off x="3094355" y="74358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50" name="椭圆 32"/>
          <p:cNvSpPr/>
          <p:nvPr>
            <p:custDataLst>
              <p:tags r:id="rId15"/>
            </p:custDataLst>
          </p:nvPr>
        </p:nvSpPr>
        <p:spPr>
          <a:xfrm rot="5400000">
            <a:off x="2910840" y="11176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52" name="椭圆 33"/>
          <p:cNvSpPr/>
          <p:nvPr>
            <p:custDataLst>
              <p:tags r:id="rId16"/>
            </p:custDataLst>
          </p:nvPr>
        </p:nvSpPr>
        <p:spPr>
          <a:xfrm rot="5400000">
            <a:off x="2910840" y="32194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54" name="椭圆 203"/>
          <p:cNvSpPr/>
          <p:nvPr>
            <p:custDataLst>
              <p:tags r:id="rId17"/>
            </p:custDataLst>
          </p:nvPr>
        </p:nvSpPr>
        <p:spPr>
          <a:xfrm rot="5400000">
            <a:off x="2910840" y="53276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56" name="椭圆 204"/>
          <p:cNvSpPr/>
          <p:nvPr>
            <p:custDataLst>
              <p:tags r:id="rId18"/>
            </p:custDataLst>
          </p:nvPr>
        </p:nvSpPr>
        <p:spPr>
          <a:xfrm rot="5400000">
            <a:off x="2910840" y="74358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58" name="椭圆 39"/>
          <p:cNvSpPr/>
          <p:nvPr>
            <p:custDataLst>
              <p:tags r:id="rId19"/>
            </p:custDataLst>
          </p:nvPr>
        </p:nvSpPr>
        <p:spPr>
          <a:xfrm rot="5400000">
            <a:off x="2727325" y="11176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60" name="椭圆 40"/>
          <p:cNvSpPr/>
          <p:nvPr>
            <p:custDataLst>
              <p:tags r:id="rId20"/>
            </p:custDataLst>
          </p:nvPr>
        </p:nvSpPr>
        <p:spPr>
          <a:xfrm rot="5400000">
            <a:off x="2727325" y="32194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62" name="椭圆 197"/>
          <p:cNvSpPr/>
          <p:nvPr>
            <p:custDataLst>
              <p:tags r:id="rId21"/>
            </p:custDataLst>
          </p:nvPr>
        </p:nvSpPr>
        <p:spPr>
          <a:xfrm rot="5400000">
            <a:off x="2727325" y="53276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64" name="椭圆 198"/>
          <p:cNvSpPr/>
          <p:nvPr>
            <p:custDataLst>
              <p:tags r:id="rId22"/>
            </p:custDataLst>
          </p:nvPr>
        </p:nvSpPr>
        <p:spPr>
          <a:xfrm rot="5400000">
            <a:off x="2727325" y="74358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66" name="椭圆 184"/>
          <p:cNvSpPr/>
          <p:nvPr>
            <p:custDataLst>
              <p:tags r:id="rId23"/>
            </p:custDataLst>
          </p:nvPr>
        </p:nvSpPr>
        <p:spPr>
          <a:xfrm rot="5400000">
            <a:off x="4371975" y="11620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68" name="椭圆 185"/>
          <p:cNvSpPr/>
          <p:nvPr>
            <p:custDataLst>
              <p:tags r:id="rId24"/>
            </p:custDataLst>
          </p:nvPr>
        </p:nvSpPr>
        <p:spPr>
          <a:xfrm rot="5400000">
            <a:off x="4371975" y="32702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70" name="椭圆 186"/>
          <p:cNvSpPr/>
          <p:nvPr>
            <p:custDataLst>
              <p:tags r:id="rId25"/>
            </p:custDataLst>
          </p:nvPr>
        </p:nvSpPr>
        <p:spPr>
          <a:xfrm rot="5400000">
            <a:off x="4371975" y="53721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72" name="椭圆 187"/>
          <p:cNvSpPr/>
          <p:nvPr>
            <p:custDataLst>
              <p:tags r:id="rId26"/>
            </p:custDataLst>
          </p:nvPr>
        </p:nvSpPr>
        <p:spPr>
          <a:xfrm rot="5400000">
            <a:off x="4371975" y="74803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74" name="椭圆 178"/>
          <p:cNvSpPr/>
          <p:nvPr>
            <p:custDataLst>
              <p:tags r:id="rId27"/>
            </p:custDataLst>
          </p:nvPr>
        </p:nvSpPr>
        <p:spPr>
          <a:xfrm rot="5400000">
            <a:off x="4188460" y="11620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76" name="椭圆 179"/>
          <p:cNvSpPr/>
          <p:nvPr>
            <p:custDataLst>
              <p:tags r:id="rId28"/>
            </p:custDataLst>
          </p:nvPr>
        </p:nvSpPr>
        <p:spPr>
          <a:xfrm rot="5400000">
            <a:off x="4188460" y="32702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78" name="椭圆 180"/>
          <p:cNvSpPr/>
          <p:nvPr>
            <p:custDataLst>
              <p:tags r:id="rId29"/>
            </p:custDataLst>
          </p:nvPr>
        </p:nvSpPr>
        <p:spPr>
          <a:xfrm rot="5400000">
            <a:off x="4188460" y="53721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80" name="椭圆 181"/>
          <p:cNvSpPr/>
          <p:nvPr>
            <p:custDataLst>
              <p:tags r:id="rId30"/>
            </p:custDataLst>
          </p:nvPr>
        </p:nvSpPr>
        <p:spPr>
          <a:xfrm rot="5400000">
            <a:off x="4188460" y="74803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82" name="椭圆 172"/>
          <p:cNvSpPr/>
          <p:nvPr>
            <p:custDataLst>
              <p:tags r:id="rId31"/>
            </p:custDataLst>
          </p:nvPr>
        </p:nvSpPr>
        <p:spPr>
          <a:xfrm rot="5400000">
            <a:off x="4004310" y="11620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84" name="椭圆 173"/>
          <p:cNvSpPr/>
          <p:nvPr>
            <p:custDataLst>
              <p:tags r:id="rId32"/>
            </p:custDataLst>
          </p:nvPr>
        </p:nvSpPr>
        <p:spPr>
          <a:xfrm rot="5400000">
            <a:off x="4004310" y="32702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86" name="椭圆 174"/>
          <p:cNvSpPr/>
          <p:nvPr>
            <p:custDataLst>
              <p:tags r:id="rId33"/>
            </p:custDataLst>
          </p:nvPr>
        </p:nvSpPr>
        <p:spPr>
          <a:xfrm rot="5400000">
            <a:off x="4004310" y="53721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88" name="椭圆 175"/>
          <p:cNvSpPr/>
          <p:nvPr>
            <p:custDataLst>
              <p:tags r:id="rId34"/>
            </p:custDataLst>
          </p:nvPr>
        </p:nvSpPr>
        <p:spPr>
          <a:xfrm rot="5400000">
            <a:off x="4004310" y="74803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90" name="椭圆 166"/>
          <p:cNvSpPr/>
          <p:nvPr>
            <p:custDataLst>
              <p:tags r:id="rId35"/>
            </p:custDataLst>
          </p:nvPr>
        </p:nvSpPr>
        <p:spPr>
          <a:xfrm rot="5400000">
            <a:off x="3820795" y="11620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92" name="椭圆 167"/>
          <p:cNvSpPr/>
          <p:nvPr>
            <p:custDataLst>
              <p:tags r:id="rId36"/>
            </p:custDataLst>
          </p:nvPr>
        </p:nvSpPr>
        <p:spPr>
          <a:xfrm rot="5400000">
            <a:off x="3820795" y="32702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94" name="椭圆 168"/>
          <p:cNvSpPr/>
          <p:nvPr>
            <p:custDataLst>
              <p:tags r:id="rId37"/>
            </p:custDataLst>
          </p:nvPr>
        </p:nvSpPr>
        <p:spPr>
          <a:xfrm rot="5400000">
            <a:off x="3820795" y="53721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96" name="椭圆 169"/>
          <p:cNvSpPr/>
          <p:nvPr>
            <p:custDataLst>
              <p:tags r:id="rId38"/>
            </p:custDataLst>
          </p:nvPr>
        </p:nvSpPr>
        <p:spPr>
          <a:xfrm rot="5400000">
            <a:off x="3820795" y="74803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098" name="椭圆 160"/>
          <p:cNvSpPr/>
          <p:nvPr>
            <p:custDataLst>
              <p:tags r:id="rId39"/>
            </p:custDataLst>
          </p:nvPr>
        </p:nvSpPr>
        <p:spPr>
          <a:xfrm rot="5400000">
            <a:off x="3636645" y="11620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00" name="椭圆 161"/>
          <p:cNvSpPr/>
          <p:nvPr>
            <p:custDataLst>
              <p:tags r:id="rId40"/>
            </p:custDataLst>
          </p:nvPr>
        </p:nvSpPr>
        <p:spPr>
          <a:xfrm rot="5400000">
            <a:off x="3636645" y="32702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02" name="椭圆 162"/>
          <p:cNvSpPr/>
          <p:nvPr>
            <p:custDataLst>
              <p:tags r:id="rId41"/>
            </p:custDataLst>
          </p:nvPr>
        </p:nvSpPr>
        <p:spPr>
          <a:xfrm rot="5400000">
            <a:off x="3636645" y="53721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04" name="椭圆 163"/>
          <p:cNvSpPr/>
          <p:nvPr>
            <p:custDataLst>
              <p:tags r:id="rId42"/>
            </p:custDataLst>
          </p:nvPr>
        </p:nvSpPr>
        <p:spPr>
          <a:xfrm rot="5400000">
            <a:off x="3636645" y="74803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06" name="副标题"/>
          <p:cNvSpPr txBox="1">
            <a:spLocks noGrp="1"/>
          </p:cNvSpPr>
          <p:nvPr>
            <p:ph type="body" idx="2" hasCustomPrompt="1"/>
            <p:custDataLst>
              <p:tags r:id="rId43"/>
            </p:custDataLst>
          </p:nvPr>
        </p:nvSpPr>
        <p:spPr>
          <a:xfrm>
            <a:off x="0" y="2767965"/>
            <a:ext cx="4707890" cy="1743075"/>
          </a:xfrm>
          <a:prstGeom prst="rect">
            <a:avLst/>
          </a:prstGeom>
          <a:noFill/>
        </p:spPr>
        <p:txBody>
          <a:bodyPr wrap="square" lIns="91440" tIns="45720" rIns="91440" bIns="45720" rtlCol="0" anchor="t">
            <a:normAutofit/>
          </a:bodyPr>
          <a:lstStyle>
            <a:lvl1pPr marL="0" marR="0" algn="r" defTabSz="914400" rtl="0" eaLnBrk="1" fontAlgn="auto" latinLnBrk="0" hangingPunct="1">
              <a:lnSpc>
                <a:spcPct val="100000"/>
              </a:lnSpc>
              <a:buClrTx/>
              <a:buSzTx/>
              <a:buFontTx/>
              <a:buNone/>
              <a:defRPr kumimoji="0" lang="en-US" altLang="zh-CN" sz="5400" b="0" i="0" u="none" strike="noStrike" kern="1200" cap="none" spc="0" normalizeH="0" baseline="0" noProof="1" dirty="0">
                <a:gradFill>
                  <a:gsLst>
                    <a:gs pos="30000">
                      <a:schemeClr val="accent2"/>
                    </a:gs>
                    <a:gs pos="74000">
                      <a:schemeClr val="accent2">
                        <a:alpha val="91000"/>
                        <a:lumMod val="97000"/>
                        <a:lumOff val="3000"/>
                      </a:schemeClr>
                    </a:gs>
                    <a:gs pos="99000">
                      <a:schemeClr val="accent2">
                        <a:alpha val="78000"/>
                        <a:lumMod val="91000"/>
                        <a:lumOff val="9000"/>
                      </a:schemeClr>
                    </a:gs>
                  </a:gsLst>
                  <a:lin ang="8100000" scaled="0"/>
                </a:gradFill>
                <a:latin typeface="+mj-lt"/>
                <a:ea typeface="+mn-ea"/>
                <a:cs typeface="微软雅黑" panose="020B0503020204020204" pitchFamily="34" charset="-122"/>
                <a:sym typeface="+mn-ea"/>
              </a:defRPr>
            </a:lvl1pPr>
          </a:lstStyle>
          <a:p>
            <a:pPr lvl="0" algn="r">
              <a:lnSpc>
                <a:spcPct val="100000"/>
              </a:lnSpc>
            </a:pPr>
            <a:r>
              <a:rPr dirty="0" err="1">
                <a:sym typeface="+mn-ea"/>
              </a:rPr>
              <a:t>编辑副标题</a:t>
            </a:r>
            <a:endParaRPr dirty="0">
              <a:sym typeface="+mn-ea"/>
            </a:endParaRPr>
          </a:p>
        </p:txBody>
      </p:sp>
      <p:sp>
        <p:nvSpPr>
          <p:cNvPr id="1049108" name="标题"/>
          <p:cNvSpPr txBox="1">
            <a:spLocks noGrp="1"/>
          </p:cNvSpPr>
          <p:nvPr>
            <p:ph type="title" idx="1" hasCustomPrompt="1"/>
            <p:custDataLst>
              <p:tags r:id="rId44"/>
            </p:custDataLst>
          </p:nvPr>
        </p:nvSpPr>
        <p:spPr>
          <a:xfrm>
            <a:off x="581025" y="1445895"/>
            <a:ext cx="4126865" cy="1384935"/>
          </a:xfrm>
          <a:prstGeom prst="rect">
            <a:avLst/>
          </a:prstGeom>
          <a:noFill/>
        </p:spPr>
        <p:txBody>
          <a:bodyPr vert="horz" wrap="none" lIns="91440" tIns="45720" rIns="91440" bIns="45720" rtlCol="0" anchor="t">
            <a:normAutofit/>
          </a:bodyPr>
          <a:lstStyle>
            <a:defPPr>
              <a:defRPr lang="zh-CN"/>
            </a:defPPr>
            <a:lvl1pPr marL="0" marR="0" lvl="0" algn="r" defTabSz="914400" rtl="0" eaLnBrk="1" fontAlgn="auto" latinLnBrk="0" hangingPunct="1">
              <a:lnSpc>
                <a:spcPct val="100000"/>
              </a:lnSpc>
              <a:buClrTx/>
              <a:buSzTx/>
              <a:buFontTx/>
              <a:buNone/>
              <a:defRPr kumimoji="0" lang="zh-CN" altLang="en-US" sz="8000" b="1" i="0" u="none" strike="noStrike" kern="1200" cap="none" spc="0" normalizeH="0" baseline="0" noProof="1" dirty="0">
                <a:gradFill flip="none" rotWithShape="1">
                  <a:gsLst>
                    <a:gs pos="0">
                      <a:schemeClr val="accent1"/>
                    </a:gs>
                    <a:gs pos="100000">
                      <a:schemeClr val="accent2"/>
                    </a:gs>
                  </a:gsLst>
                  <a:lin ang="10800000" scaled="1"/>
                </a:gradFill>
                <a:latin typeface="+mj-ea"/>
                <a:ea typeface="+mj-ea"/>
                <a:cs typeface="微软雅黑" panose="020B0503020204020204" pitchFamily="34" charset="-122"/>
                <a:sym typeface="+mn-ea"/>
              </a:defRPr>
            </a:lvl1pPr>
          </a:lstStyle>
          <a:p>
            <a:pPr lvl="0" algn="r">
              <a:buClrTx/>
              <a:buSzTx/>
              <a:buFontTx/>
            </a:pPr>
            <a:r>
              <a:rPr dirty="0">
                <a:sym typeface="+mn-ea"/>
              </a:rPr>
              <a:t>标题</a:t>
            </a:r>
          </a:p>
        </p:txBody>
      </p:sp>
      <p:sp>
        <p:nvSpPr>
          <p:cNvPr id="1049110" name="日期占位符 2"/>
          <p:cNvSpPr>
            <a:spLocks noGrp="1"/>
          </p:cNvSpPr>
          <p:nvPr>
            <p:ph type="dt" sz="half" idx="10"/>
            <p:custDataLst>
              <p:tags r:id="rId45"/>
            </p:custDataLst>
          </p:nvPr>
        </p:nvSpPr>
        <p:spPr>
          <a:xfrm>
            <a:off x="612000" y="6314400"/>
            <a:ext cx="2700000" cy="316800"/>
          </a:xfrm>
        </p:spPr>
        <p:txBody>
          <a:bodyPr/>
          <a:lstStyle/>
          <a:p>
            <a:fld id="{760FBDFE-C587-4B4C-A407-44438C67B59E}" type="datetimeFigureOut">
              <a:rPr lang="zh-CN" altLang="en-US" smtClean="0"/>
              <a:t>2024/4/19</a:t>
            </a:fld>
            <a:endParaRPr lang="zh-CN" altLang="en-US"/>
          </a:p>
        </p:txBody>
      </p:sp>
      <p:sp>
        <p:nvSpPr>
          <p:cNvPr id="1049112" name="页脚占位符 3"/>
          <p:cNvSpPr>
            <a:spLocks noGrp="1"/>
          </p:cNvSpPr>
          <p:nvPr>
            <p:ph type="ftr" sz="quarter" idx="11"/>
            <p:custDataLst>
              <p:tags r:id="rId46"/>
            </p:custDataLst>
          </p:nvPr>
        </p:nvSpPr>
        <p:spPr>
          <a:xfrm>
            <a:off x="4116000" y="6314400"/>
            <a:ext cx="3960000" cy="316800"/>
          </a:xfrm>
        </p:spPr>
        <p:txBody>
          <a:bodyPr/>
          <a:lstStyle/>
          <a:p>
            <a:endParaRPr lang="zh-CN" altLang="en-US" dirty="0"/>
          </a:p>
        </p:txBody>
      </p:sp>
      <p:sp>
        <p:nvSpPr>
          <p:cNvPr id="1049114" name="灯片编号占位符 4"/>
          <p:cNvSpPr>
            <a:spLocks noGrp="1"/>
          </p:cNvSpPr>
          <p:nvPr>
            <p:ph type="sldNum" sz="quarter" idx="12"/>
            <p:custDataLst>
              <p:tags r:id="rId47"/>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049116" name="矩形: 圆角 1"/>
          <p:cNvSpPr/>
          <p:nvPr>
            <p:custDataLst>
              <p:tags r:id="rId1"/>
            </p:custDataLst>
          </p:nvPr>
        </p:nvSpPr>
        <p:spPr>
          <a:xfrm>
            <a:off x="0" y="0"/>
            <a:ext cx="12192000" cy="6858000"/>
          </a:xfrm>
          <a:prstGeom prst="roundRect">
            <a:avLst>
              <a:gd name="adj" fmla="val 0"/>
            </a:avLst>
          </a:prstGeom>
          <a:gradFill flip="none" rotWithShape="1">
            <a:gsLst>
              <a:gs pos="0">
                <a:schemeClr val="accent2">
                  <a:lumMod val="20000"/>
                  <a:lumOff val="80000"/>
                </a:schemeClr>
              </a:gs>
              <a:gs pos="100000">
                <a:schemeClr val="accent2"/>
              </a:gs>
            </a:gsLst>
            <a:lin ang="27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18" name="任意多边形: 形状 258"/>
          <p:cNvSpPr/>
          <p:nvPr>
            <p:custDataLst>
              <p:tags r:id="rId2"/>
            </p:custDataLst>
          </p:nvPr>
        </p:nvSpPr>
        <p:spPr>
          <a:xfrm>
            <a:off x="0" y="0"/>
            <a:ext cx="12178550" cy="6858000"/>
          </a:xfrm>
          <a:custGeom>
            <a:avLst/>
            <a:gdLst>
              <a:gd name="connsiteX0" fmla="*/ 7516901 w 12178550"/>
              <a:gd name="connsiteY0" fmla="*/ 634894 h 6858000"/>
              <a:gd name="connsiteX1" fmla="*/ 4686282 w 12178550"/>
              <a:gd name="connsiteY1" fmla="*/ 3465513 h 6858000"/>
              <a:gd name="connsiteX2" fmla="*/ 7516901 w 12178550"/>
              <a:gd name="connsiteY2" fmla="*/ 6296132 h 6858000"/>
              <a:gd name="connsiteX3" fmla="*/ 10347520 w 12178550"/>
              <a:gd name="connsiteY3" fmla="*/ 3465513 h 6858000"/>
              <a:gd name="connsiteX4" fmla="*/ 7516901 w 12178550"/>
              <a:gd name="connsiteY4" fmla="*/ 634894 h 6858000"/>
              <a:gd name="connsiteX5" fmla="*/ 0 w 12178550"/>
              <a:gd name="connsiteY5" fmla="*/ 0 h 6858000"/>
              <a:gd name="connsiteX6" fmla="*/ 2152634 w 12178550"/>
              <a:gd name="connsiteY6" fmla="*/ 0 h 6858000"/>
              <a:gd name="connsiteX7" fmla="*/ 3872750 w 12178550"/>
              <a:gd name="connsiteY7" fmla="*/ 0 h 6858000"/>
              <a:gd name="connsiteX8" fmla="*/ 12178550 w 12178550"/>
              <a:gd name="connsiteY8" fmla="*/ 0 h 6858000"/>
              <a:gd name="connsiteX9" fmla="*/ 12178550 w 12178550"/>
              <a:gd name="connsiteY9" fmla="*/ 6858000 h 6858000"/>
              <a:gd name="connsiteX10" fmla="*/ 3872750 w 12178550"/>
              <a:gd name="connsiteY10" fmla="*/ 6858000 h 6858000"/>
              <a:gd name="connsiteX11" fmla="*/ 2105818 w 12178550"/>
              <a:gd name="connsiteY11" fmla="*/ 6858000 h 6858000"/>
              <a:gd name="connsiteX12" fmla="*/ 0 w 1217855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78550" h="6858000">
                <a:moveTo>
                  <a:pt x="7516901" y="634894"/>
                </a:moveTo>
                <a:cubicBezTo>
                  <a:pt x="5953593" y="634894"/>
                  <a:pt x="4686282" y="1902205"/>
                  <a:pt x="4686282" y="3465513"/>
                </a:cubicBezTo>
                <a:cubicBezTo>
                  <a:pt x="4686282" y="5028821"/>
                  <a:pt x="5953593" y="6296132"/>
                  <a:pt x="7516901" y="6296132"/>
                </a:cubicBezTo>
                <a:cubicBezTo>
                  <a:pt x="9080209" y="6296132"/>
                  <a:pt x="10347520" y="5028821"/>
                  <a:pt x="10347520" y="3465513"/>
                </a:cubicBezTo>
                <a:cubicBezTo>
                  <a:pt x="10347520" y="1902205"/>
                  <a:pt x="9080209" y="634894"/>
                  <a:pt x="7516901" y="634894"/>
                </a:cubicBezTo>
                <a:close/>
                <a:moveTo>
                  <a:pt x="0" y="0"/>
                </a:moveTo>
                <a:lnTo>
                  <a:pt x="2152634" y="0"/>
                </a:lnTo>
                <a:lnTo>
                  <a:pt x="3872750" y="0"/>
                </a:lnTo>
                <a:lnTo>
                  <a:pt x="12178550" y="0"/>
                </a:lnTo>
                <a:lnTo>
                  <a:pt x="12178550" y="6858000"/>
                </a:lnTo>
                <a:lnTo>
                  <a:pt x="3872750" y="6858000"/>
                </a:lnTo>
                <a:lnTo>
                  <a:pt x="2105818" y="6858000"/>
                </a:lnTo>
                <a:lnTo>
                  <a:pt x="0" y="6858000"/>
                </a:lnTo>
                <a:close/>
              </a:path>
            </a:pathLst>
          </a:cu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微软雅黑" panose="020B0503020204020204" pitchFamily="34" charset="-122"/>
            </a:endParaRPr>
          </a:p>
        </p:txBody>
      </p:sp>
      <p:sp>
        <p:nvSpPr>
          <p:cNvPr id="1049120" name="矩形: 圆角 10"/>
          <p:cNvSpPr/>
          <p:nvPr>
            <p:custDataLst>
              <p:tags r:id="rId3"/>
            </p:custDataLst>
          </p:nvPr>
        </p:nvSpPr>
        <p:spPr>
          <a:xfrm>
            <a:off x="739587" y="2005868"/>
            <a:ext cx="1566937" cy="484094"/>
          </a:xfrm>
          <a:prstGeom prst="roundRect">
            <a:avLst>
              <a:gd name="adj" fmla="val 32456"/>
            </a:avLst>
          </a:prstGeom>
          <a:gradFill>
            <a:gsLst>
              <a:gs pos="0">
                <a:schemeClr val="accent1"/>
              </a:gs>
              <a:gs pos="100000">
                <a:schemeClr val="accent2"/>
              </a:gs>
            </a:gsLst>
            <a:lin ang="10800000" scaled="1"/>
          </a:gradFill>
          <a:ln>
            <a:noFill/>
            <a:prstDash val="solid"/>
          </a:ln>
          <a:effectLst>
            <a:outerShdw blurRad="165100" dist="38100" dir="5400000" sx="97000" sy="97000" algn="t" rotWithShape="0">
              <a:schemeClr val="bg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chemeClr val="accent1"/>
                  </a:gs>
                  <a:gs pos="100000">
                    <a:schemeClr val="accent2"/>
                  </a:gs>
                </a:gsLst>
                <a:lin ang="10800000" scaled="1"/>
              </a:gradFill>
              <a:cs typeface="微软雅黑" panose="020B0503020204020204" pitchFamily="34" charset="-122"/>
            </a:endParaRPr>
          </a:p>
        </p:txBody>
      </p:sp>
      <p:pic>
        <p:nvPicPr>
          <p:cNvPr id="2097157" name="图片 276" descr="亮着灯的房子  低可信度描述已自动生成"/>
          <p:cNvPicPr>
            <a:picLocks noChangeAspect="1"/>
          </p:cNvPicPr>
          <p:nvPr>
            <p:custDataLst>
              <p:tags r:id="rId4"/>
            </p:custDataLst>
          </p:nvPr>
        </p:nvPicPr>
        <p:blipFill>
          <a:blip r:embed="rId93"/>
          <a:srcRect l="11828" b="24782"/>
          <a:stretch>
            <a:fillRect/>
          </a:stretch>
        </p:blipFill>
        <p:spPr>
          <a:xfrm flipH="1">
            <a:off x="3938872" y="1225475"/>
            <a:ext cx="8253129" cy="5632525"/>
          </a:xfrm>
          <a:custGeom>
            <a:avLst/>
            <a:gdLst>
              <a:gd name="connsiteX0" fmla="*/ 8253129 w 8253129"/>
              <a:gd name="connsiteY0" fmla="*/ 0 h 5632525"/>
              <a:gd name="connsiteX1" fmla="*/ 0 w 8253129"/>
              <a:gd name="connsiteY1" fmla="*/ 0 h 5632525"/>
              <a:gd name="connsiteX2" fmla="*/ 0 w 8253129"/>
              <a:gd name="connsiteY2" fmla="*/ 5632525 h 5632525"/>
              <a:gd name="connsiteX3" fmla="*/ 8253129 w 8253129"/>
              <a:gd name="connsiteY3" fmla="*/ 5632525 h 5632525"/>
            </a:gdLst>
            <a:ahLst/>
            <a:cxnLst>
              <a:cxn ang="0">
                <a:pos x="connsiteX0" y="connsiteY0"/>
              </a:cxn>
              <a:cxn ang="0">
                <a:pos x="connsiteX1" y="connsiteY1"/>
              </a:cxn>
              <a:cxn ang="0">
                <a:pos x="connsiteX2" y="connsiteY2"/>
              </a:cxn>
              <a:cxn ang="0">
                <a:pos x="connsiteX3" y="connsiteY3"/>
              </a:cxn>
            </a:cxnLst>
            <a:rect l="l" t="t" r="r" b="b"/>
            <a:pathLst>
              <a:path w="8253129" h="5632525">
                <a:moveTo>
                  <a:pt x="8253129" y="0"/>
                </a:moveTo>
                <a:lnTo>
                  <a:pt x="0" y="0"/>
                </a:lnTo>
                <a:lnTo>
                  <a:pt x="0" y="5632525"/>
                </a:lnTo>
                <a:lnTo>
                  <a:pt x="8253129" y="5632525"/>
                </a:lnTo>
                <a:close/>
              </a:path>
            </a:pathLst>
          </a:custGeom>
        </p:spPr>
      </p:pic>
      <p:sp>
        <p:nvSpPr>
          <p:cNvPr id="1049122" name="椭圆 30"/>
          <p:cNvSpPr/>
          <p:nvPr>
            <p:custDataLst>
              <p:tags r:id="rId5"/>
            </p:custDataLst>
          </p:nvPr>
        </p:nvSpPr>
        <p:spPr>
          <a:xfrm>
            <a:off x="8498840"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24" name="椭圆 34"/>
          <p:cNvSpPr/>
          <p:nvPr>
            <p:custDataLst>
              <p:tags r:id="rId6"/>
            </p:custDataLst>
          </p:nvPr>
        </p:nvSpPr>
        <p:spPr>
          <a:xfrm>
            <a:off x="8709025"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26" name="椭圆 35"/>
          <p:cNvSpPr/>
          <p:nvPr>
            <p:custDataLst>
              <p:tags r:id="rId7"/>
            </p:custDataLst>
          </p:nvPr>
        </p:nvSpPr>
        <p:spPr>
          <a:xfrm>
            <a:off x="8919845"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28" name="椭圆 36"/>
          <p:cNvSpPr/>
          <p:nvPr>
            <p:custDataLst>
              <p:tags r:id="rId8"/>
            </p:custDataLst>
          </p:nvPr>
        </p:nvSpPr>
        <p:spPr>
          <a:xfrm>
            <a:off x="9130030"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30" name="椭圆 37"/>
          <p:cNvSpPr/>
          <p:nvPr>
            <p:custDataLst>
              <p:tags r:id="rId9"/>
            </p:custDataLst>
          </p:nvPr>
        </p:nvSpPr>
        <p:spPr>
          <a:xfrm>
            <a:off x="9340850"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32" name="椭圆 38"/>
          <p:cNvSpPr/>
          <p:nvPr>
            <p:custDataLst>
              <p:tags r:id="rId10"/>
            </p:custDataLst>
          </p:nvPr>
        </p:nvSpPr>
        <p:spPr>
          <a:xfrm>
            <a:off x="9551035"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34" name="椭圆 41"/>
          <p:cNvSpPr/>
          <p:nvPr>
            <p:custDataLst>
              <p:tags r:id="rId11"/>
            </p:custDataLst>
          </p:nvPr>
        </p:nvSpPr>
        <p:spPr>
          <a:xfrm>
            <a:off x="8498840"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36" name="椭圆 42"/>
          <p:cNvSpPr/>
          <p:nvPr>
            <p:custDataLst>
              <p:tags r:id="rId12"/>
            </p:custDataLst>
          </p:nvPr>
        </p:nvSpPr>
        <p:spPr>
          <a:xfrm>
            <a:off x="8709025"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38" name="椭圆 43"/>
          <p:cNvSpPr/>
          <p:nvPr>
            <p:custDataLst>
              <p:tags r:id="rId13"/>
            </p:custDataLst>
          </p:nvPr>
        </p:nvSpPr>
        <p:spPr>
          <a:xfrm>
            <a:off x="8919845"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40" name="椭圆 44"/>
          <p:cNvSpPr/>
          <p:nvPr>
            <p:custDataLst>
              <p:tags r:id="rId14"/>
            </p:custDataLst>
          </p:nvPr>
        </p:nvSpPr>
        <p:spPr>
          <a:xfrm>
            <a:off x="9130030"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42" name="椭圆 45"/>
          <p:cNvSpPr/>
          <p:nvPr>
            <p:custDataLst>
              <p:tags r:id="rId15"/>
            </p:custDataLst>
          </p:nvPr>
        </p:nvSpPr>
        <p:spPr>
          <a:xfrm>
            <a:off x="9340850"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44" name="椭圆 46"/>
          <p:cNvSpPr/>
          <p:nvPr>
            <p:custDataLst>
              <p:tags r:id="rId16"/>
            </p:custDataLst>
          </p:nvPr>
        </p:nvSpPr>
        <p:spPr>
          <a:xfrm>
            <a:off x="9551035"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46" name="椭圆 48"/>
          <p:cNvSpPr/>
          <p:nvPr>
            <p:custDataLst>
              <p:tags r:id="rId17"/>
            </p:custDataLst>
          </p:nvPr>
        </p:nvSpPr>
        <p:spPr>
          <a:xfrm>
            <a:off x="8498840"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48" name="椭圆 49"/>
          <p:cNvSpPr/>
          <p:nvPr>
            <p:custDataLst>
              <p:tags r:id="rId18"/>
            </p:custDataLst>
          </p:nvPr>
        </p:nvSpPr>
        <p:spPr>
          <a:xfrm>
            <a:off x="8709025"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50" name="椭圆 50"/>
          <p:cNvSpPr/>
          <p:nvPr>
            <p:custDataLst>
              <p:tags r:id="rId19"/>
            </p:custDataLst>
          </p:nvPr>
        </p:nvSpPr>
        <p:spPr>
          <a:xfrm>
            <a:off x="8919845"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52" name="椭圆 51"/>
          <p:cNvSpPr/>
          <p:nvPr>
            <p:custDataLst>
              <p:tags r:id="rId20"/>
            </p:custDataLst>
          </p:nvPr>
        </p:nvSpPr>
        <p:spPr>
          <a:xfrm>
            <a:off x="9130030"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54" name="椭圆 52"/>
          <p:cNvSpPr/>
          <p:nvPr>
            <p:custDataLst>
              <p:tags r:id="rId21"/>
            </p:custDataLst>
          </p:nvPr>
        </p:nvSpPr>
        <p:spPr>
          <a:xfrm>
            <a:off x="9340850"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56" name="椭圆 53"/>
          <p:cNvSpPr/>
          <p:nvPr>
            <p:custDataLst>
              <p:tags r:id="rId22"/>
            </p:custDataLst>
          </p:nvPr>
        </p:nvSpPr>
        <p:spPr>
          <a:xfrm>
            <a:off x="9551035"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58" name="椭圆 55"/>
          <p:cNvSpPr/>
          <p:nvPr>
            <p:custDataLst>
              <p:tags r:id="rId23"/>
            </p:custDataLst>
          </p:nvPr>
        </p:nvSpPr>
        <p:spPr>
          <a:xfrm>
            <a:off x="8498840"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60" name="椭圆 56"/>
          <p:cNvSpPr/>
          <p:nvPr>
            <p:custDataLst>
              <p:tags r:id="rId24"/>
            </p:custDataLst>
          </p:nvPr>
        </p:nvSpPr>
        <p:spPr>
          <a:xfrm>
            <a:off x="8709025"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62" name="椭圆 57"/>
          <p:cNvSpPr/>
          <p:nvPr>
            <p:custDataLst>
              <p:tags r:id="rId25"/>
            </p:custDataLst>
          </p:nvPr>
        </p:nvSpPr>
        <p:spPr>
          <a:xfrm>
            <a:off x="8919845"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64" name="椭圆 58"/>
          <p:cNvSpPr/>
          <p:nvPr>
            <p:custDataLst>
              <p:tags r:id="rId26"/>
            </p:custDataLst>
          </p:nvPr>
        </p:nvSpPr>
        <p:spPr>
          <a:xfrm>
            <a:off x="9130030"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66" name="椭圆 59"/>
          <p:cNvSpPr/>
          <p:nvPr>
            <p:custDataLst>
              <p:tags r:id="rId27"/>
            </p:custDataLst>
          </p:nvPr>
        </p:nvSpPr>
        <p:spPr>
          <a:xfrm>
            <a:off x="9340850"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68" name="椭圆 60"/>
          <p:cNvSpPr/>
          <p:nvPr>
            <p:custDataLst>
              <p:tags r:id="rId28"/>
            </p:custDataLst>
          </p:nvPr>
        </p:nvSpPr>
        <p:spPr>
          <a:xfrm>
            <a:off x="9551035"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70" name="椭圆 62"/>
          <p:cNvSpPr/>
          <p:nvPr>
            <p:custDataLst>
              <p:tags r:id="rId29"/>
            </p:custDataLst>
          </p:nvPr>
        </p:nvSpPr>
        <p:spPr>
          <a:xfrm>
            <a:off x="8498840"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72" name="椭圆 63"/>
          <p:cNvSpPr/>
          <p:nvPr>
            <p:custDataLst>
              <p:tags r:id="rId30"/>
            </p:custDataLst>
          </p:nvPr>
        </p:nvSpPr>
        <p:spPr>
          <a:xfrm>
            <a:off x="8709025"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74" name="椭圆 64"/>
          <p:cNvSpPr/>
          <p:nvPr>
            <p:custDataLst>
              <p:tags r:id="rId31"/>
            </p:custDataLst>
          </p:nvPr>
        </p:nvSpPr>
        <p:spPr>
          <a:xfrm>
            <a:off x="8919845"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76" name="椭圆 65"/>
          <p:cNvSpPr/>
          <p:nvPr>
            <p:custDataLst>
              <p:tags r:id="rId32"/>
            </p:custDataLst>
          </p:nvPr>
        </p:nvSpPr>
        <p:spPr>
          <a:xfrm>
            <a:off x="9130030"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78" name="椭圆 66"/>
          <p:cNvSpPr/>
          <p:nvPr>
            <p:custDataLst>
              <p:tags r:id="rId33"/>
            </p:custDataLst>
          </p:nvPr>
        </p:nvSpPr>
        <p:spPr>
          <a:xfrm>
            <a:off x="9340850"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80" name="椭圆 67"/>
          <p:cNvSpPr/>
          <p:nvPr>
            <p:custDataLst>
              <p:tags r:id="rId34"/>
            </p:custDataLst>
          </p:nvPr>
        </p:nvSpPr>
        <p:spPr>
          <a:xfrm>
            <a:off x="9551035"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82" name="椭圆 81"/>
          <p:cNvSpPr/>
          <p:nvPr>
            <p:custDataLst>
              <p:tags r:id="rId35"/>
            </p:custDataLst>
          </p:nvPr>
        </p:nvSpPr>
        <p:spPr>
          <a:xfrm>
            <a:off x="8503285" y="-4000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84" name="椭圆 82"/>
          <p:cNvSpPr/>
          <p:nvPr>
            <p:custDataLst>
              <p:tags r:id="rId36"/>
            </p:custDataLst>
          </p:nvPr>
        </p:nvSpPr>
        <p:spPr>
          <a:xfrm>
            <a:off x="8713470" y="-4000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86" name="椭圆 83"/>
          <p:cNvSpPr/>
          <p:nvPr>
            <p:custDataLst>
              <p:tags r:id="rId37"/>
            </p:custDataLst>
          </p:nvPr>
        </p:nvSpPr>
        <p:spPr>
          <a:xfrm>
            <a:off x="8924290" y="-4000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88" name="椭圆 84"/>
          <p:cNvSpPr/>
          <p:nvPr>
            <p:custDataLst>
              <p:tags r:id="rId38"/>
            </p:custDataLst>
          </p:nvPr>
        </p:nvSpPr>
        <p:spPr>
          <a:xfrm>
            <a:off x="9134475" y="-4000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90" name="椭圆 85"/>
          <p:cNvSpPr/>
          <p:nvPr>
            <p:custDataLst>
              <p:tags r:id="rId39"/>
            </p:custDataLst>
          </p:nvPr>
        </p:nvSpPr>
        <p:spPr>
          <a:xfrm>
            <a:off x="9345295" y="-4000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92" name="椭圆 86"/>
          <p:cNvSpPr/>
          <p:nvPr>
            <p:custDataLst>
              <p:tags r:id="rId40"/>
            </p:custDataLst>
          </p:nvPr>
        </p:nvSpPr>
        <p:spPr>
          <a:xfrm>
            <a:off x="9555480" y="-4000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94" name="椭圆 75"/>
          <p:cNvSpPr/>
          <p:nvPr>
            <p:custDataLst>
              <p:tags r:id="rId41"/>
            </p:custDataLst>
          </p:nvPr>
        </p:nvSpPr>
        <p:spPr>
          <a:xfrm>
            <a:off x="8503285"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96" name="椭圆 76"/>
          <p:cNvSpPr/>
          <p:nvPr>
            <p:custDataLst>
              <p:tags r:id="rId42"/>
            </p:custDataLst>
          </p:nvPr>
        </p:nvSpPr>
        <p:spPr>
          <a:xfrm>
            <a:off x="8713470"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198" name="椭圆 77"/>
          <p:cNvSpPr/>
          <p:nvPr>
            <p:custDataLst>
              <p:tags r:id="rId43"/>
            </p:custDataLst>
          </p:nvPr>
        </p:nvSpPr>
        <p:spPr>
          <a:xfrm>
            <a:off x="8924290"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00" name="椭圆 78"/>
          <p:cNvSpPr/>
          <p:nvPr>
            <p:custDataLst>
              <p:tags r:id="rId44"/>
            </p:custDataLst>
          </p:nvPr>
        </p:nvSpPr>
        <p:spPr>
          <a:xfrm>
            <a:off x="9134475"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02" name="椭圆 79"/>
          <p:cNvSpPr/>
          <p:nvPr>
            <p:custDataLst>
              <p:tags r:id="rId45"/>
            </p:custDataLst>
          </p:nvPr>
        </p:nvSpPr>
        <p:spPr>
          <a:xfrm>
            <a:off x="9345295"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04" name="椭圆 80"/>
          <p:cNvSpPr/>
          <p:nvPr>
            <p:custDataLst>
              <p:tags r:id="rId46"/>
            </p:custDataLst>
          </p:nvPr>
        </p:nvSpPr>
        <p:spPr>
          <a:xfrm>
            <a:off x="9555480"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06" name="椭圆 252"/>
          <p:cNvSpPr/>
          <p:nvPr>
            <p:custDataLst>
              <p:tags r:id="rId47"/>
            </p:custDataLst>
          </p:nvPr>
        </p:nvSpPr>
        <p:spPr>
          <a:xfrm rot="5400000">
            <a:off x="1512570" y="607187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08" name="椭圆 253"/>
          <p:cNvSpPr/>
          <p:nvPr>
            <p:custDataLst>
              <p:tags r:id="rId48"/>
            </p:custDataLst>
          </p:nvPr>
        </p:nvSpPr>
        <p:spPr>
          <a:xfrm rot="5400000">
            <a:off x="1512570" y="628205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10" name="椭圆 254"/>
          <p:cNvSpPr/>
          <p:nvPr>
            <p:custDataLst>
              <p:tags r:id="rId49"/>
            </p:custDataLst>
          </p:nvPr>
        </p:nvSpPr>
        <p:spPr>
          <a:xfrm rot="5400000">
            <a:off x="1512570" y="649287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12" name="椭圆 255"/>
          <p:cNvSpPr/>
          <p:nvPr>
            <p:custDataLst>
              <p:tags r:id="rId50"/>
            </p:custDataLst>
          </p:nvPr>
        </p:nvSpPr>
        <p:spPr>
          <a:xfrm rot="5400000">
            <a:off x="1512570" y="670369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14" name="椭圆 246"/>
          <p:cNvSpPr/>
          <p:nvPr>
            <p:custDataLst>
              <p:tags r:id="rId51"/>
            </p:custDataLst>
          </p:nvPr>
        </p:nvSpPr>
        <p:spPr>
          <a:xfrm rot="5400000">
            <a:off x="1328420" y="607187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16" name="椭圆 247"/>
          <p:cNvSpPr/>
          <p:nvPr>
            <p:custDataLst>
              <p:tags r:id="rId52"/>
            </p:custDataLst>
          </p:nvPr>
        </p:nvSpPr>
        <p:spPr>
          <a:xfrm rot="5400000">
            <a:off x="1328420" y="628205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18" name="椭圆 248"/>
          <p:cNvSpPr/>
          <p:nvPr>
            <p:custDataLst>
              <p:tags r:id="rId53"/>
            </p:custDataLst>
          </p:nvPr>
        </p:nvSpPr>
        <p:spPr>
          <a:xfrm rot="5400000">
            <a:off x="1328420" y="649287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20" name="椭圆 249"/>
          <p:cNvSpPr/>
          <p:nvPr>
            <p:custDataLst>
              <p:tags r:id="rId54"/>
            </p:custDataLst>
          </p:nvPr>
        </p:nvSpPr>
        <p:spPr>
          <a:xfrm rot="5400000">
            <a:off x="1328420" y="670369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22" name="椭圆 240"/>
          <p:cNvSpPr/>
          <p:nvPr>
            <p:custDataLst>
              <p:tags r:id="rId55"/>
            </p:custDataLst>
          </p:nvPr>
        </p:nvSpPr>
        <p:spPr>
          <a:xfrm rot="5400000">
            <a:off x="1144905" y="607187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24" name="椭圆 241"/>
          <p:cNvSpPr/>
          <p:nvPr>
            <p:custDataLst>
              <p:tags r:id="rId56"/>
            </p:custDataLst>
          </p:nvPr>
        </p:nvSpPr>
        <p:spPr>
          <a:xfrm rot="5400000">
            <a:off x="1144905" y="628205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26" name="椭圆 242"/>
          <p:cNvSpPr/>
          <p:nvPr>
            <p:custDataLst>
              <p:tags r:id="rId57"/>
            </p:custDataLst>
          </p:nvPr>
        </p:nvSpPr>
        <p:spPr>
          <a:xfrm rot="5400000">
            <a:off x="1144905" y="649287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28" name="椭圆 243"/>
          <p:cNvSpPr/>
          <p:nvPr>
            <p:custDataLst>
              <p:tags r:id="rId58"/>
            </p:custDataLst>
          </p:nvPr>
        </p:nvSpPr>
        <p:spPr>
          <a:xfrm rot="5400000">
            <a:off x="1144905" y="670369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30" name="椭圆 234"/>
          <p:cNvSpPr/>
          <p:nvPr>
            <p:custDataLst>
              <p:tags r:id="rId59"/>
            </p:custDataLst>
          </p:nvPr>
        </p:nvSpPr>
        <p:spPr>
          <a:xfrm rot="5400000">
            <a:off x="960755" y="607187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32" name="椭圆 235"/>
          <p:cNvSpPr/>
          <p:nvPr>
            <p:custDataLst>
              <p:tags r:id="rId60"/>
            </p:custDataLst>
          </p:nvPr>
        </p:nvSpPr>
        <p:spPr>
          <a:xfrm rot="5400000">
            <a:off x="960755" y="628205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34" name="椭圆 236"/>
          <p:cNvSpPr/>
          <p:nvPr>
            <p:custDataLst>
              <p:tags r:id="rId61"/>
            </p:custDataLst>
          </p:nvPr>
        </p:nvSpPr>
        <p:spPr>
          <a:xfrm rot="5400000">
            <a:off x="960755" y="649287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36" name="椭圆 237"/>
          <p:cNvSpPr/>
          <p:nvPr>
            <p:custDataLst>
              <p:tags r:id="rId62"/>
            </p:custDataLst>
          </p:nvPr>
        </p:nvSpPr>
        <p:spPr>
          <a:xfrm rot="5400000">
            <a:off x="960755" y="670369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38" name="椭圆 228"/>
          <p:cNvSpPr/>
          <p:nvPr>
            <p:custDataLst>
              <p:tags r:id="rId63"/>
            </p:custDataLst>
          </p:nvPr>
        </p:nvSpPr>
        <p:spPr>
          <a:xfrm rot="5400000">
            <a:off x="777240" y="607187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40" name="椭圆 229"/>
          <p:cNvSpPr/>
          <p:nvPr>
            <p:custDataLst>
              <p:tags r:id="rId64"/>
            </p:custDataLst>
          </p:nvPr>
        </p:nvSpPr>
        <p:spPr>
          <a:xfrm rot="5400000">
            <a:off x="777240" y="628205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42" name="椭圆 230"/>
          <p:cNvSpPr/>
          <p:nvPr>
            <p:custDataLst>
              <p:tags r:id="rId65"/>
            </p:custDataLst>
          </p:nvPr>
        </p:nvSpPr>
        <p:spPr>
          <a:xfrm rot="5400000">
            <a:off x="777240" y="649287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44" name="椭圆 231"/>
          <p:cNvSpPr/>
          <p:nvPr>
            <p:custDataLst>
              <p:tags r:id="rId66"/>
            </p:custDataLst>
          </p:nvPr>
        </p:nvSpPr>
        <p:spPr>
          <a:xfrm rot="5400000">
            <a:off x="777240" y="670369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46" name="椭圆 217"/>
          <p:cNvSpPr/>
          <p:nvPr>
            <p:custDataLst>
              <p:tags r:id="rId67"/>
            </p:custDataLst>
          </p:nvPr>
        </p:nvSpPr>
        <p:spPr>
          <a:xfrm rot="5400000">
            <a:off x="2422525" y="607631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48" name="椭圆 218"/>
          <p:cNvSpPr/>
          <p:nvPr>
            <p:custDataLst>
              <p:tags r:id="rId68"/>
            </p:custDataLst>
          </p:nvPr>
        </p:nvSpPr>
        <p:spPr>
          <a:xfrm rot="5400000">
            <a:off x="2422525" y="628713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50" name="椭圆 219"/>
          <p:cNvSpPr/>
          <p:nvPr>
            <p:custDataLst>
              <p:tags r:id="rId69"/>
            </p:custDataLst>
          </p:nvPr>
        </p:nvSpPr>
        <p:spPr>
          <a:xfrm rot="5400000">
            <a:off x="2422525" y="649732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52" name="椭圆 220"/>
          <p:cNvSpPr/>
          <p:nvPr>
            <p:custDataLst>
              <p:tags r:id="rId70"/>
            </p:custDataLst>
          </p:nvPr>
        </p:nvSpPr>
        <p:spPr>
          <a:xfrm rot="5400000">
            <a:off x="2422525" y="670814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54" name="椭圆 211"/>
          <p:cNvSpPr/>
          <p:nvPr>
            <p:custDataLst>
              <p:tags r:id="rId71"/>
            </p:custDataLst>
          </p:nvPr>
        </p:nvSpPr>
        <p:spPr>
          <a:xfrm rot="5400000">
            <a:off x="2238375" y="607631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56" name="椭圆 212"/>
          <p:cNvSpPr/>
          <p:nvPr>
            <p:custDataLst>
              <p:tags r:id="rId72"/>
            </p:custDataLst>
          </p:nvPr>
        </p:nvSpPr>
        <p:spPr>
          <a:xfrm rot="5400000">
            <a:off x="2238375" y="628713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58" name="椭圆 213"/>
          <p:cNvSpPr/>
          <p:nvPr>
            <p:custDataLst>
              <p:tags r:id="rId73"/>
            </p:custDataLst>
          </p:nvPr>
        </p:nvSpPr>
        <p:spPr>
          <a:xfrm rot="5400000">
            <a:off x="2238375" y="649732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60" name="椭圆 214"/>
          <p:cNvSpPr/>
          <p:nvPr>
            <p:custDataLst>
              <p:tags r:id="rId74"/>
            </p:custDataLst>
          </p:nvPr>
        </p:nvSpPr>
        <p:spPr>
          <a:xfrm rot="5400000">
            <a:off x="2238375" y="670814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62" name="椭圆 205"/>
          <p:cNvSpPr/>
          <p:nvPr>
            <p:custDataLst>
              <p:tags r:id="rId75"/>
            </p:custDataLst>
          </p:nvPr>
        </p:nvSpPr>
        <p:spPr>
          <a:xfrm rot="5400000">
            <a:off x="2054860" y="607631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64" name="椭圆 206"/>
          <p:cNvSpPr/>
          <p:nvPr>
            <p:custDataLst>
              <p:tags r:id="rId76"/>
            </p:custDataLst>
          </p:nvPr>
        </p:nvSpPr>
        <p:spPr>
          <a:xfrm rot="5400000">
            <a:off x="2054860" y="628713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66" name="椭圆 207"/>
          <p:cNvSpPr/>
          <p:nvPr>
            <p:custDataLst>
              <p:tags r:id="rId77"/>
            </p:custDataLst>
          </p:nvPr>
        </p:nvSpPr>
        <p:spPr>
          <a:xfrm rot="5400000">
            <a:off x="2054860" y="649732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68" name="椭圆 208"/>
          <p:cNvSpPr/>
          <p:nvPr>
            <p:custDataLst>
              <p:tags r:id="rId78"/>
            </p:custDataLst>
          </p:nvPr>
        </p:nvSpPr>
        <p:spPr>
          <a:xfrm rot="5400000">
            <a:off x="2054860" y="670814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70" name="椭圆 199"/>
          <p:cNvSpPr/>
          <p:nvPr>
            <p:custDataLst>
              <p:tags r:id="rId79"/>
            </p:custDataLst>
          </p:nvPr>
        </p:nvSpPr>
        <p:spPr>
          <a:xfrm rot="5400000">
            <a:off x="1870710" y="607631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72" name="椭圆 200"/>
          <p:cNvSpPr/>
          <p:nvPr>
            <p:custDataLst>
              <p:tags r:id="rId80"/>
            </p:custDataLst>
          </p:nvPr>
        </p:nvSpPr>
        <p:spPr>
          <a:xfrm rot="5400000">
            <a:off x="1870710" y="628713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74" name="椭圆 201"/>
          <p:cNvSpPr/>
          <p:nvPr>
            <p:custDataLst>
              <p:tags r:id="rId81"/>
            </p:custDataLst>
          </p:nvPr>
        </p:nvSpPr>
        <p:spPr>
          <a:xfrm rot="5400000">
            <a:off x="1870710" y="649732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76" name="椭圆 202"/>
          <p:cNvSpPr/>
          <p:nvPr>
            <p:custDataLst>
              <p:tags r:id="rId82"/>
            </p:custDataLst>
          </p:nvPr>
        </p:nvSpPr>
        <p:spPr>
          <a:xfrm rot="5400000">
            <a:off x="1870710" y="670814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78" name="椭圆 193"/>
          <p:cNvSpPr/>
          <p:nvPr>
            <p:custDataLst>
              <p:tags r:id="rId83"/>
            </p:custDataLst>
          </p:nvPr>
        </p:nvSpPr>
        <p:spPr>
          <a:xfrm rot="5400000">
            <a:off x="1687195" y="607631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80" name="椭圆 194"/>
          <p:cNvSpPr/>
          <p:nvPr>
            <p:custDataLst>
              <p:tags r:id="rId84"/>
            </p:custDataLst>
          </p:nvPr>
        </p:nvSpPr>
        <p:spPr>
          <a:xfrm rot="5400000">
            <a:off x="1687195" y="628713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82" name="椭圆 195"/>
          <p:cNvSpPr/>
          <p:nvPr>
            <p:custDataLst>
              <p:tags r:id="rId85"/>
            </p:custDataLst>
          </p:nvPr>
        </p:nvSpPr>
        <p:spPr>
          <a:xfrm rot="5400000">
            <a:off x="1687195" y="649732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84" name="椭圆 196"/>
          <p:cNvSpPr/>
          <p:nvPr>
            <p:custDataLst>
              <p:tags r:id="rId86"/>
            </p:custDataLst>
          </p:nvPr>
        </p:nvSpPr>
        <p:spPr>
          <a:xfrm rot="5400000">
            <a:off x="1687195" y="670814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286" name="标题"/>
          <p:cNvSpPr txBox="1">
            <a:spLocks noGrp="1"/>
          </p:cNvSpPr>
          <p:nvPr>
            <p:ph type="title" idx="2" hasCustomPrompt="1"/>
            <p:custDataLst>
              <p:tags r:id="rId87"/>
            </p:custDataLst>
          </p:nvPr>
        </p:nvSpPr>
        <p:spPr>
          <a:xfrm>
            <a:off x="624205" y="2734945"/>
            <a:ext cx="7391400" cy="2331720"/>
          </a:xfrm>
          <a:prstGeom prst="rect">
            <a:avLst/>
          </a:prstGeom>
          <a:noFill/>
        </p:spPr>
        <p:txBody>
          <a:bodyPr vert="horz" wrap="none" lIns="91440" tIns="45720" rIns="91440" bIns="45720" rtlCol="0" anchor="t">
            <a:normAutofit/>
          </a:bodyPr>
          <a:lstStyle>
            <a:defPPr>
              <a:defRPr lang="zh-CN"/>
            </a:defPPr>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gradFill flip="none" rotWithShape="1">
                  <a:gsLst>
                    <a:gs pos="0">
                      <a:schemeClr val="accent1"/>
                    </a:gs>
                    <a:gs pos="100000">
                      <a:schemeClr val="accent2"/>
                    </a:gs>
                  </a:gsLst>
                  <a:lin ang="10800000" scaled="1"/>
                </a:gradFill>
                <a:latin typeface="+mj-ea"/>
                <a:ea typeface="+mj-ea"/>
                <a:cs typeface="微软雅黑" panose="020B0503020204020204" pitchFamily="34" charset="-122"/>
                <a:sym typeface="+mn-ea"/>
              </a:defRPr>
            </a:lvl1pPr>
          </a:lstStyle>
          <a:p>
            <a:pPr lvl="0" algn="l">
              <a:buClrTx/>
              <a:buSzTx/>
              <a:buFontTx/>
            </a:pPr>
            <a:r>
              <a:rPr dirty="0">
                <a:sym typeface="+mn-ea"/>
              </a:rPr>
              <a:t>单击此处编辑标题</a:t>
            </a:r>
          </a:p>
        </p:txBody>
      </p:sp>
      <p:sp>
        <p:nvSpPr>
          <p:cNvPr id="1049288" name="署名"/>
          <p:cNvSpPr txBox="1">
            <a:spLocks noGrp="1"/>
          </p:cNvSpPr>
          <p:nvPr>
            <p:ph type="body" idx="1" hasCustomPrompt="1"/>
            <p:custDataLst>
              <p:tags r:id="rId88"/>
            </p:custDataLst>
          </p:nvPr>
        </p:nvSpPr>
        <p:spPr>
          <a:xfrm>
            <a:off x="854075" y="1958975"/>
            <a:ext cx="1277620" cy="577215"/>
          </a:xfrm>
          <a:prstGeom prst="rect">
            <a:avLst/>
          </a:prstGeom>
          <a:noFill/>
        </p:spPr>
        <p:txBody>
          <a:bodyPr wrap="square" lIns="91440" tIns="45720" rIns="91440" bIns="45720" rtlCol="0" anchor="ctr">
            <a:normAutofit/>
          </a:bodyPr>
          <a:lstStyle>
            <a:lvl1pPr marL="0" marR="0" algn="ctr" defTabSz="914400" rtl="0" eaLnBrk="1" fontAlgn="auto" latinLnBrk="0" hangingPunct="1">
              <a:lnSpc>
                <a:spcPct val="100000"/>
              </a:lnSpc>
              <a:buClrTx/>
              <a:buSzTx/>
              <a:buFontTx/>
              <a:buNone/>
              <a:defRPr kumimoji="0" lang="en-US" altLang="zh-CN" sz="1600" b="0" i="0" u="none" strike="noStrike" kern="1200" cap="none" spc="0" normalizeH="0" baseline="0" noProof="1" dirty="0">
                <a:solidFill>
                  <a:schemeClr val="bg1"/>
                </a:solidFill>
                <a:latin typeface="+mn-lt"/>
                <a:ea typeface="+mj-ea"/>
                <a:cs typeface="微软雅黑" panose="020B0503020204020204" pitchFamily="34" charset="-122"/>
                <a:sym typeface="+mn-ea"/>
              </a:defRPr>
            </a:lvl1pPr>
          </a:lstStyle>
          <a:p>
            <a:pPr lvl="0" algn="ctr"/>
            <a:r>
              <a:rPr dirty="0" err="1">
                <a:sym typeface="+mn-ea"/>
              </a:rPr>
              <a:t>编辑文本</a:t>
            </a:r>
            <a:endParaRPr dirty="0">
              <a:sym typeface="+mn-ea"/>
            </a:endParaRPr>
          </a:p>
        </p:txBody>
      </p:sp>
      <p:sp>
        <p:nvSpPr>
          <p:cNvPr id="1049290" name="日期占位符 3"/>
          <p:cNvSpPr>
            <a:spLocks noGrp="1"/>
          </p:cNvSpPr>
          <p:nvPr>
            <p:ph type="dt" sz="half" idx="10"/>
            <p:custDataLst>
              <p:tags r:id="rId89"/>
            </p:custDataLst>
          </p:nvPr>
        </p:nvSpPr>
        <p:spPr>
          <a:xfrm>
            <a:off x="612000" y="6314400"/>
            <a:ext cx="2700000" cy="316800"/>
          </a:xfrm>
        </p:spPr>
        <p:txBody>
          <a:bodyPr/>
          <a:lstStyle/>
          <a:p>
            <a:fld id="{760FBDFE-C587-4B4C-A407-44438C67B59E}" type="datetimeFigureOut">
              <a:rPr lang="zh-CN" altLang="en-US" smtClean="0"/>
              <a:t>2024/4/19</a:t>
            </a:fld>
            <a:endParaRPr lang="zh-CN" altLang="en-US"/>
          </a:p>
        </p:txBody>
      </p:sp>
      <p:sp>
        <p:nvSpPr>
          <p:cNvPr id="1049292" name="页脚占位符 4"/>
          <p:cNvSpPr>
            <a:spLocks noGrp="1"/>
          </p:cNvSpPr>
          <p:nvPr>
            <p:ph type="ftr" sz="quarter" idx="11"/>
            <p:custDataLst>
              <p:tags r:id="rId90"/>
            </p:custDataLst>
          </p:nvPr>
        </p:nvSpPr>
        <p:spPr>
          <a:xfrm>
            <a:off x="4116000" y="6314400"/>
            <a:ext cx="3960000" cy="316800"/>
          </a:xfrm>
        </p:spPr>
        <p:txBody>
          <a:bodyPr/>
          <a:lstStyle/>
          <a:p>
            <a:endParaRPr lang="zh-CN" altLang="en-US" dirty="0"/>
          </a:p>
        </p:txBody>
      </p:sp>
      <p:sp>
        <p:nvSpPr>
          <p:cNvPr id="1049294" name="灯片编号占位符 5"/>
          <p:cNvSpPr>
            <a:spLocks noGrp="1"/>
          </p:cNvSpPr>
          <p:nvPr>
            <p:ph type="sldNum" sz="quarter" idx="12"/>
            <p:custDataLst>
              <p:tags r:id="rId91"/>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标题和两栏">
    <p:spTree>
      <p:nvGrpSpPr>
        <p:cNvPr id="1" name=""/>
        <p:cNvGrpSpPr/>
        <p:nvPr/>
      </p:nvGrpSpPr>
      <p:grpSpPr>
        <a:xfrm>
          <a:off x="0" y="0"/>
          <a:ext cx="0" cy="0"/>
          <a:chOff x="0" y="0"/>
          <a:chExt cx="0" cy="0"/>
        </a:xfrm>
      </p:grpSpPr>
      <p:sp>
        <p:nvSpPr>
          <p:cNvPr id="1049296" name="任意多边形: 形状 1"/>
          <p:cNvSpPr/>
          <p:nvPr userDrawn="1">
            <p:custDataLst>
              <p:tags r:id="rId1"/>
            </p:custDataLst>
          </p:nvPr>
        </p:nvSpPr>
        <p:spPr>
          <a:xfrm>
            <a:off x="0" y="2"/>
            <a:ext cx="1774368" cy="1437373"/>
          </a:xfrm>
          <a:custGeom>
            <a:avLst/>
            <a:gdLst>
              <a:gd name="connsiteX0" fmla="*/ 0 w 1774368"/>
              <a:gd name="connsiteY0" fmla="*/ 0 h 1437373"/>
              <a:gd name="connsiteX1" fmla="*/ 1774368 w 1774368"/>
              <a:gd name="connsiteY1" fmla="*/ 0 h 1437373"/>
              <a:gd name="connsiteX2" fmla="*/ 1753498 w 1774368"/>
              <a:gd name="connsiteY2" fmla="*/ 110326 h 1437373"/>
              <a:gd name="connsiteX3" fmla="*/ 1262636 w 1774368"/>
              <a:gd name="connsiteY3" fmla="*/ 948023 h 1437373"/>
              <a:gd name="connsiteX4" fmla="*/ 35728 w 1774368"/>
              <a:gd name="connsiteY4" fmla="*/ 1432797 h 1437373"/>
              <a:gd name="connsiteX5" fmla="*/ 0 w 1774368"/>
              <a:gd name="connsiteY5" fmla="*/ 1427788 h 143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68" h="1437373">
                <a:moveTo>
                  <a:pt x="0" y="0"/>
                </a:moveTo>
                <a:lnTo>
                  <a:pt x="1774368" y="0"/>
                </a:lnTo>
                <a:lnTo>
                  <a:pt x="1753498" y="110326"/>
                </a:lnTo>
                <a:cubicBezTo>
                  <a:pt x="1684168" y="404241"/>
                  <a:pt x="1518035" y="701136"/>
                  <a:pt x="1262636" y="948023"/>
                </a:cubicBezTo>
                <a:cubicBezTo>
                  <a:pt x="897780" y="1300719"/>
                  <a:pt x="437098" y="1467884"/>
                  <a:pt x="35728" y="1432797"/>
                </a:cubicBezTo>
                <a:lnTo>
                  <a:pt x="0" y="1427788"/>
                </a:lnTo>
                <a:close/>
              </a:path>
            </a:pathLst>
          </a:custGeom>
          <a:gradFill>
            <a:gsLst>
              <a:gs pos="0">
                <a:schemeClr val="accent2">
                  <a:lumMod val="20000"/>
                  <a:lumOff val="8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9298" name="任意多边形: 形状 2"/>
          <p:cNvSpPr/>
          <p:nvPr userDrawn="1">
            <p:custDataLst>
              <p:tags r:id="rId2"/>
            </p:custDataLst>
          </p:nvPr>
        </p:nvSpPr>
        <p:spPr>
          <a:xfrm>
            <a:off x="10060565" y="5336500"/>
            <a:ext cx="2131435" cy="1521500"/>
          </a:xfrm>
          <a:custGeom>
            <a:avLst/>
            <a:gdLst>
              <a:gd name="connsiteX0" fmla="*/ 1626019 w 2131435"/>
              <a:gd name="connsiteY0" fmla="*/ 101 h 1521500"/>
              <a:gd name="connsiteX1" fmla="*/ 2089085 w 2131435"/>
              <a:gd name="connsiteY1" fmla="*/ 91213 h 1521500"/>
              <a:gd name="connsiteX2" fmla="*/ 2131435 w 2131435"/>
              <a:gd name="connsiteY2" fmla="*/ 113428 h 1521500"/>
              <a:gd name="connsiteX3" fmla="*/ 2131435 w 2131435"/>
              <a:gd name="connsiteY3" fmla="*/ 1521500 h 1521500"/>
              <a:gd name="connsiteX4" fmla="*/ 0 w 2131435"/>
              <a:gd name="connsiteY4" fmla="*/ 1521500 h 1521500"/>
              <a:gd name="connsiteX5" fmla="*/ 6520 w 2131435"/>
              <a:gd name="connsiteY5" fmla="*/ 1452674 h 1521500"/>
              <a:gd name="connsiteX6" fmla="*/ 521147 w 2131435"/>
              <a:gd name="connsiteY6" fmla="*/ 489350 h 1521500"/>
              <a:gd name="connsiteX7" fmla="*/ 1626019 w 2131435"/>
              <a:gd name="connsiteY7" fmla="*/ 101 h 152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1435" h="1521500">
                <a:moveTo>
                  <a:pt x="1626019" y="101"/>
                </a:moveTo>
                <a:cubicBezTo>
                  <a:pt x="1790692" y="-1978"/>
                  <a:pt x="1948356" y="28036"/>
                  <a:pt x="2089085" y="91213"/>
                </a:cubicBezTo>
                <a:lnTo>
                  <a:pt x="2131435" y="113428"/>
                </a:lnTo>
                <a:lnTo>
                  <a:pt x="2131435" y="1521500"/>
                </a:lnTo>
                <a:lnTo>
                  <a:pt x="0" y="1521500"/>
                </a:lnTo>
                <a:lnTo>
                  <a:pt x="6520" y="1452674"/>
                </a:lnTo>
                <a:cubicBezTo>
                  <a:pt x="53971" y="1118979"/>
                  <a:pt x="229262" y="771506"/>
                  <a:pt x="521147" y="489350"/>
                </a:cubicBezTo>
                <a:cubicBezTo>
                  <a:pt x="849518" y="171924"/>
                  <a:pt x="1255507" y="4778"/>
                  <a:pt x="1626019" y="101"/>
                </a:cubicBezTo>
                <a:close/>
              </a:path>
            </a:pathLst>
          </a:custGeom>
          <a:gradFill>
            <a:gsLst>
              <a:gs pos="0">
                <a:schemeClr val="accent2">
                  <a:lumMod val="20000"/>
                  <a:lumOff val="8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9300" name="正文"/>
          <p:cNvSpPr txBox="1">
            <a:spLocks noGrp="1"/>
          </p:cNvSpPr>
          <p:nvPr>
            <p:ph idx="46"/>
            <p:custDataLst>
              <p:tags r:id="rId3"/>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latin typeface="+mn-ea"/>
                <a:ea typeface="+mn-ea"/>
                <a:cs typeface="微软雅黑" panose="020B0503020204020204" pitchFamily="34" charset="-122"/>
                <a:sym typeface="+mn-ea"/>
              </a:defRPr>
            </a:lvl1pPr>
            <a:lvl2pPr marL="685800" marR="0" lvl="1" indent="-228600" fontAlgn="auto">
              <a:lnSpc>
                <a:spcPct val="120000"/>
              </a:lnSpc>
              <a:spcBef>
                <a:spcPts val="0"/>
              </a:spcBef>
              <a:spcAft>
                <a:spcPts val="600"/>
              </a:spcAft>
              <a:buFont typeface="Arial" panose="02080604020202020204" pitchFamily="34" charset="0"/>
              <a:buChar char="●"/>
              <a:tabLst>
                <a:tab pos="1609725" algn="l"/>
              </a:tabLst>
              <a:defRPr kumimoji="0" sz="1600" b="0" i="0" u="none" strike="noStrike" cap="none" spc="150" normalizeH="0" baseline="0">
                <a:solidFill>
                  <a:schemeClr val="tx1">
                    <a:lumMod val="65000"/>
                    <a:lumOff val="35000"/>
                  </a:schemeClr>
                </a:solidFill>
                <a:latin typeface="+mn-ea"/>
                <a:ea typeface="+mn-ea"/>
              </a:defRPr>
            </a:lvl2pPr>
            <a:lvl3pPr marL="1143000" marR="0" lvl="2" indent="-228600" fontAlgn="auto">
              <a:lnSpc>
                <a:spcPct val="120000"/>
              </a:lnSpc>
              <a:spcBef>
                <a:spcPts val="0"/>
              </a:spcBef>
              <a:spcAft>
                <a:spcPts val="600"/>
              </a:spcAft>
              <a:buFont typeface="Arial" panose="02080604020202020204" pitchFamily="34" charset="0"/>
              <a:buChar char="●"/>
              <a:defRPr kumimoji="0" sz="1600" b="0" i="0" u="none" strike="noStrike" cap="none" spc="150" normalizeH="0" baseline="0">
                <a:solidFill>
                  <a:schemeClr val="tx1">
                    <a:lumMod val="65000"/>
                    <a:lumOff val="35000"/>
                  </a:schemeClr>
                </a:solidFill>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latin typeface="+mn-ea"/>
                <a:ea typeface="+mn-ea"/>
              </a:defRPr>
            </a:lvl4pPr>
            <a:lvl5pPr marL="2057400" marR="0" lvl="4" indent="-228600" fontAlgn="auto">
              <a:lnSpc>
                <a:spcPct val="120000"/>
              </a:lnSpc>
              <a:spcBef>
                <a:spcPts val="0"/>
              </a:spcBef>
              <a:spcAft>
                <a:spcPts val="300"/>
              </a:spcAft>
              <a:buFont typeface="Arial" panose="02080604020202020204" pitchFamily="34" charset="0"/>
              <a:buChar char="•"/>
              <a:defRPr kumimoji="0" sz="1400" b="0" i="0" u="none" strike="noStrike" cap="none" spc="150" normalizeH="0" baseline="0">
                <a:solidFill>
                  <a:schemeClr val="tx1">
                    <a:lumMod val="65000"/>
                    <a:lumOff val="35000"/>
                  </a:schemeClr>
                </a:solidFill>
                <a:latin typeface="+mn-ea"/>
                <a:ea typeface="+mn-ea"/>
              </a:defRPr>
            </a:lvl5pPr>
            <a:lvl6pPr indent="0">
              <a:lnSpc>
                <a:spcPct val="90000"/>
              </a:lnSpc>
              <a:spcBef>
                <a:spcPts val="500"/>
              </a:spcBef>
              <a:buFont typeface="Arial" panose="02080604020202020204" pitchFamily="34" charset="0"/>
              <a:buNone/>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lvl="0" algn="l">
              <a:buClrTx/>
              <a:buSzTx/>
            </a:pPr>
            <a:r>
              <a:rPr dirty="0">
                <a:sym typeface="+mn-ea"/>
              </a:rPr>
              <a:t>单击此处编辑母版文本样式</a:t>
            </a:r>
          </a:p>
          <a:p>
            <a:pPr lvl="1" algn="l">
              <a:buClrTx/>
              <a:buSzTx/>
            </a:pPr>
            <a:r>
              <a:rPr dirty="0">
                <a:sym typeface="+mn-ea"/>
              </a:rPr>
              <a:t>第二级</a:t>
            </a:r>
          </a:p>
          <a:p>
            <a:pPr lvl="2" algn="l">
              <a:buClrTx/>
              <a:buSzTx/>
            </a:pPr>
            <a:r>
              <a:rPr dirty="0">
                <a:sym typeface="+mn-ea"/>
              </a:rPr>
              <a:t>第三级</a:t>
            </a:r>
          </a:p>
          <a:p>
            <a:pPr lvl="3" algn="l">
              <a:buClrTx/>
              <a:buSzTx/>
            </a:pPr>
            <a:r>
              <a:rPr dirty="0">
                <a:sym typeface="+mn-ea"/>
              </a:rPr>
              <a:t>第四级</a:t>
            </a:r>
          </a:p>
          <a:p>
            <a:pPr lvl="4" algn="l">
              <a:buClrTx/>
              <a:buSzTx/>
            </a:pPr>
            <a:r>
              <a:rPr dirty="0">
                <a:sym typeface="+mn-ea"/>
              </a:rPr>
              <a:t>第五级</a:t>
            </a:r>
          </a:p>
        </p:txBody>
      </p:sp>
      <p:sp>
        <p:nvSpPr>
          <p:cNvPr id="1049302" name="正文"/>
          <p:cNvSpPr txBox="1">
            <a:spLocks noGrp="1"/>
          </p:cNvSpPr>
          <p:nvPr>
            <p:ph idx="45"/>
            <p:custDataLst>
              <p:tags r:id="rId4"/>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latin typeface="+mn-ea"/>
                <a:ea typeface="+mn-ea"/>
                <a:cs typeface="微软雅黑" panose="020B0503020204020204" pitchFamily="34" charset="-122"/>
                <a:sym typeface="+mn-ea"/>
              </a:defRPr>
            </a:lvl1pPr>
            <a:lvl2pPr marL="685800" marR="0" lvl="1" indent="-228600" fontAlgn="auto">
              <a:lnSpc>
                <a:spcPct val="120000"/>
              </a:lnSpc>
              <a:spcBef>
                <a:spcPts val="0"/>
              </a:spcBef>
              <a:spcAft>
                <a:spcPts val="600"/>
              </a:spcAft>
              <a:buFont typeface="Arial" panose="02080604020202020204" pitchFamily="34" charset="0"/>
              <a:buChar char="●"/>
              <a:tabLst>
                <a:tab pos="1609725" algn="l"/>
              </a:tabLst>
              <a:defRPr kumimoji="0" sz="1600" b="0" i="0" u="none" strike="noStrike" cap="none" spc="150" normalizeH="0" baseline="0">
                <a:solidFill>
                  <a:schemeClr val="tx1">
                    <a:lumMod val="65000"/>
                    <a:lumOff val="35000"/>
                  </a:schemeClr>
                </a:solidFill>
                <a:latin typeface="+mn-ea"/>
                <a:ea typeface="+mn-ea"/>
              </a:defRPr>
            </a:lvl2pPr>
            <a:lvl3pPr marL="1143000" marR="0" lvl="2" indent="-228600" fontAlgn="auto">
              <a:lnSpc>
                <a:spcPct val="120000"/>
              </a:lnSpc>
              <a:spcBef>
                <a:spcPts val="0"/>
              </a:spcBef>
              <a:spcAft>
                <a:spcPts val="600"/>
              </a:spcAft>
              <a:buFont typeface="Arial" panose="02080604020202020204" pitchFamily="34" charset="0"/>
              <a:buChar char="●"/>
              <a:defRPr kumimoji="0" sz="1600" b="0" i="0" u="none" strike="noStrike" cap="none" spc="150" normalizeH="0" baseline="0">
                <a:solidFill>
                  <a:schemeClr val="tx1">
                    <a:lumMod val="65000"/>
                    <a:lumOff val="35000"/>
                  </a:schemeClr>
                </a:solidFill>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latin typeface="+mn-ea"/>
                <a:ea typeface="+mn-ea"/>
              </a:defRPr>
            </a:lvl4pPr>
            <a:lvl5pPr marL="2057400" marR="0" lvl="4" indent="-228600" fontAlgn="auto">
              <a:lnSpc>
                <a:spcPct val="120000"/>
              </a:lnSpc>
              <a:spcBef>
                <a:spcPts val="0"/>
              </a:spcBef>
              <a:spcAft>
                <a:spcPts val="300"/>
              </a:spcAft>
              <a:buFont typeface="Arial" panose="02080604020202020204" pitchFamily="34" charset="0"/>
              <a:buChar char="•"/>
              <a:defRPr kumimoji="0" sz="1400" b="0" i="0" u="none" strike="noStrike" cap="none" spc="150" normalizeH="0" baseline="0">
                <a:solidFill>
                  <a:schemeClr val="tx1">
                    <a:lumMod val="65000"/>
                    <a:lumOff val="35000"/>
                  </a:schemeClr>
                </a:solidFill>
                <a:latin typeface="+mn-ea"/>
                <a:ea typeface="+mn-ea"/>
              </a:defRPr>
            </a:lvl5pPr>
            <a:lvl6pPr indent="0">
              <a:lnSpc>
                <a:spcPct val="90000"/>
              </a:lnSpc>
              <a:spcBef>
                <a:spcPts val="500"/>
              </a:spcBef>
              <a:buFont typeface="Arial" panose="02080604020202020204" pitchFamily="34" charset="0"/>
              <a:buNone/>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9304" name="椭圆 506"/>
          <p:cNvSpPr/>
          <p:nvPr>
            <p:custDataLst>
              <p:tags r:id="rId5"/>
            </p:custDataLst>
          </p:nvPr>
        </p:nvSpPr>
        <p:spPr>
          <a:xfrm rot="5400000">
            <a:off x="169989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06" name="椭圆 507"/>
          <p:cNvSpPr/>
          <p:nvPr>
            <p:custDataLst>
              <p:tags r:id="rId6"/>
            </p:custDataLst>
          </p:nvPr>
        </p:nvSpPr>
        <p:spPr>
          <a:xfrm rot="5400000">
            <a:off x="169989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08" name="椭圆 508"/>
          <p:cNvSpPr/>
          <p:nvPr>
            <p:custDataLst>
              <p:tags r:id="rId7"/>
            </p:custDataLst>
          </p:nvPr>
        </p:nvSpPr>
        <p:spPr>
          <a:xfrm rot="5400000">
            <a:off x="169989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10" name="椭圆 509"/>
          <p:cNvSpPr/>
          <p:nvPr>
            <p:custDataLst>
              <p:tags r:id="rId8"/>
            </p:custDataLst>
          </p:nvPr>
        </p:nvSpPr>
        <p:spPr>
          <a:xfrm rot="5400000">
            <a:off x="169989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12" name="椭圆 510"/>
          <p:cNvSpPr/>
          <p:nvPr>
            <p:custDataLst>
              <p:tags r:id="rId9"/>
            </p:custDataLst>
          </p:nvPr>
        </p:nvSpPr>
        <p:spPr>
          <a:xfrm rot="5400000">
            <a:off x="151574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14" name="椭圆 511"/>
          <p:cNvSpPr/>
          <p:nvPr>
            <p:custDataLst>
              <p:tags r:id="rId10"/>
            </p:custDataLst>
          </p:nvPr>
        </p:nvSpPr>
        <p:spPr>
          <a:xfrm rot="5400000">
            <a:off x="151574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16" name="椭圆 512"/>
          <p:cNvSpPr/>
          <p:nvPr>
            <p:custDataLst>
              <p:tags r:id="rId11"/>
            </p:custDataLst>
          </p:nvPr>
        </p:nvSpPr>
        <p:spPr>
          <a:xfrm rot="5400000">
            <a:off x="151574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18" name="椭圆 513"/>
          <p:cNvSpPr/>
          <p:nvPr>
            <p:custDataLst>
              <p:tags r:id="rId12"/>
            </p:custDataLst>
          </p:nvPr>
        </p:nvSpPr>
        <p:spPr>
          <a:xfrm rot="5400000">
            <a:off x="151574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20" name="椭圆 514"/>
          <p:cNvSpPr/>
          <p:nvPr>
            <p:custDataLst>
              <p:tags r:id="rId13"/>
            </p:custDataLst>
          </p:nvPr>
        </p:nvSpPr>
        <p:spPr>
          <a:xfrm rot="5400000">
            <a:off x="1332230"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22" name="椭圆 515"/>
          <p:cNvSpPr/>
          <p:nvPr>
            <p:custDataLst>
              <p:tags r:id="rId14"/>
            </p:custDataLst>
          </p:nvPr>
        </p:nvSpPr>
        <p:spPr>
          <a:xfrm rot="5400000">
            <a:off x="1332230"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24" name="椭圆 516"/>
          <p:cNvSpPr/>
          <p:nvPr>
            <p:custDataLst>
              <p:tags r:id="rId15"/>
            </p:custDataLst>
          </p:nvPr>
        </p:nvSpPr>
        <p:spPr>
          <a:xfrm rot="5400000">
            <a:off x="1332230"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26" name="椭圆 517"/>
          <p:cNvSpPr/>
          <p:nvPr>
            <p:custDataLst>
              <p:tags r:id="rId16"/>
            </p:custDataLst>
          </p:nvPr>
        </p:nvSpPr>
        <p:spPr>
          <a:xfrm rot="5400000">
            <a:off x="1332230"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28" name="椭圆 518"/>
          <p:cNvSpPr/>
          <p:nvPr>
            <p:custDataLst>
              <p:tags r:id="rId17"/>
            </p:custDataLst>
          </p:nvPr>
        </p:nvSpPr>
        <p:spPr>
          <a:xfrm rot="5400000">
            <a:off x="1148080"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30" name="椭圆 519"/>
          <p:cNvSpPr/>
          <p:nvPr>
            <p:custDataLst>
              <p:tags r:id="rId18"/>
            </p:custDataLst>
          </p:nvPr>
        </p:nvSpPr>
        <p:spPr>
          <a:xfrm rot="5400000">
            <a:off x="1148080"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32" name="椭圆 520"/>
          <p:cNvSpPr/>
          <p:nvPr>
            <p:custDataLst>
              <p:tags r:id="rId19"/>
            </p:custDataLst>
          </p:nvPr>
        </p:nvSpPr>
        <p:spPr>
          <a:xfrm rot="5400000">
            <a:off x="1148080"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34" name="椭圆 521"/>
          <p:cNvSpPr/>
          <p:nvPr>
            <p:custDataLst>
              <p:tags r:id="rId20"/>
            </p:custDataLst>
          </p:nvPr>
        </p:nvSpPr>
        <p:spPr>
          <a:xfrm rot="5400000">
            <a:off x="1148080"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36" name="椭圆 522"/>
          <p:cNvSpPr/>
          <p:nvPr>
            <p:custDataLst>
              <p:tags r:id="rId21"/>
            </p:custDataLst>
          </p:nvPr>
        </p:nvSpPr>
        <p:spPr>
          <a:xfrm rot="5400000">
            <a:off x="96456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38" name="椭圆 523"/>
          <p:cNvSpPr/>
          <p:nvPr>
            <p:custDataLst>
              <p:tags r:id="rId22"/>
            </p:custDataLst>
          </p:nvPr>
        </p:nvSpPr>
        <p:spPr>
          <a:xfrm rot="5400000">
            <a:off x="96456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40" name="椭圆 524"/>
          <p:cNvSpPr/>
          <p:nvPr>
            <p:custDataLst>
              <p:tags r:id="rId23"/>
            </p:custDataLst>
          </p:nvPr>
        </p:nvSpPr>
        <p:spPr>
          <a:xfrm rot="5400000">
            <a:off x="96456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42" name="椭圆 525"/>
          <p:cNvSpPr/>
          <p:nvPr>
            <p:custDataLst>
              <p:tags r:id="rId24"/>
            </p:custDataLst>
          </p:nvPr>
        </p:nvSpPr>
        <p:spPr>
          <a:xfrm rot="5400000">
            <a:off x="96456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44" name="椭圆 526"/>
          <p:cNvSpPr/>
          <p:nvPr>
            <p:custDataLst>
              <p:tags r:id="rId25"/>
            </p:custDataLst>
          </p:nvPr>
        </p:nvSpPr>
        <p:spPr>
          <a:xfrm rot="5400000">
            <a:off x="260985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46" name="椭圆 527"/>
          <p:cNvSpPr/>
          <p:nvPr>
            <p:custDataLst>
              <p:tags r:id="rId26"/>
            </p:custDataLst>
          </p:nvPr>
        </p:nvSpPr>
        <p:spPr>
          <a:xfrm rot="5400000">
            <a:off x="260985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48" name="椭圆 528"/>
          <p:cNvSpPr/>
          <p:nvPr>
            <p:custDataLst>
              <p:tags r:id="rId27"/>
            </p:custDataLst>
          </p:nvPr>
        </p:nvSpPr>
        <p:spPr>
          <a:xfrm rot="5400000">
            <a:off x="260985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50" name="椭圆 529"/>
          <p:cNvSpPr/>
          <p:nvPr>
            <p:custDataLst>
              <p:tags r:id="rId28"/>
            </p:custDataLst>
          </p:nvPr>
        </p:nvSpPr>
        <p:spPr>
          <a:xfrm rot="5400000">
            <a:off x="260985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52" name="椭圆 530"/>
          <p:cNvSpPr/>
          <p:nvPr>
            <p:custDataLst>
              <p:tags r:id="rId29"/>
            </p:custDataLst>
          </p:nvPr>
        </p:nvSpPr>
        <p:spPr>
          <a:xfrm rot="5400000">
            <a:off x="242570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54" name="椭圆 531"/>
          <p:cNvSpPr/>
          <p:nvPr>
            <p:custDataLst>
              <p:tags r:id="rId30"/>
            </p:custDataLst>
          </p:nvPr>
        </p:nvSpPr>
        <p:spPr>
          <a:xfrm rot="5400000">
            <a:off x="242570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56" name="椭圆 532"/>
          <p:cNvSpPr/>
          <p:nvPr>
            <p:custDataLst>
              <p:tags r:id="rId31"/>
            </p:custDataLst>
          </p:nvPr>
        </p:nvSpPr>
        <p:spPr>
          <a:xfrm rot="5400000">
            <a:off x="242570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58" name="椭圆 533"/>
          <p:cNvSpPr/>
          <p:nvPr>
            <p:custDataLst>
              <p:tags r:id="rId32"/>
            </p:custDataLst>
          </p:nvPr>
        </p:nvSpPr>
        <p:spPr>
          <a:xfrm rot="5400000">
            <a:off x="242570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60" name="椭圆 534"/>
          <p:cNvSpPr/>
          <p:nvPr>
            <p:custDataLst>
              <p:tags r:id="rId33"/>
            </p:custDataLst>
          </p:nvPr>
        </p:nvSpPr>
        <p:spPr>
          <a:xfrm rot="5400000">
            <a:off x="2242185"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62" name="椭圆 535"/>
          <p:cNvSpPr/>
          <p:nvPr>
            <p:custDataLst>
              <p:tags r:id="rId34"/>
            </p:custDataLst>
          </p:nvPr>
        </p:nvSpPr>
        <p:spPr>
          <a:xfrm rot="5400000">
            <a:off x="2242185"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64" name="椭圆 536"/>
          <p:cNvSpPr/>
          <p:nvPr>
            <p:custDataLst>
              <p:tags r:id="rId35"/>
            </p:custDataLst>
          </p:nvPr>
        </p:nvSpPr>
        <p:spPr>
          <a:xfrm rot="5400000">
            <a:off x="2242185"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66" name="椭圆 537"/>
          <p:cNvSpPr/>
          <p:nvPr>
            <p:custDataLst>
              <p:tags r:id="rId36"/>
            </p:custDataLst>
          </p:nvPr>
        </p:nvSpPr>
        <p:spPr>
          <a:xfrm rot="5400000">
            <a:off x="2242185"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68" name="椭圆 538"/>
          <p:cNvSpPr/>
          <p:nvPr>
            <p:custDataLst>
              <p:tags r:id="rId37"/>
            </p:custDataLst>
          </p:nvPr>
        </p:nvSpPr>
        <p:spPr>
          <a:xfrm rot="5400000">
            <a:off x="2058035"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70" name="椭圆 539"/>
          <p:cNvSpPr/>
          <p:nvPr>
            <p:custDataLst>
              <p:tags r:id="rId38"/>
            </p:custDataLst>
          </p:nvPr>
        </p:nvSpPr>
        <p:spPr>
          <a:xfrm rot="5400000">
            <a:off x="2058035"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72" name="椭圆 540"/>
          <p:cNvSpPr/>
          <p:nvPr>
            <p:custDataLst>
              <p:tags r:id="rId39"/>
            </p:custDataLst>
          </p:nvPr>
        </p:nvSpPr>
        <p:spPr>
          <a:xfrm rot="5400000">
            <a:off x="2058035"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74" name="椭圆 541"/>
          <p:cNvSpPr/>
          <p:nvPr>
            <p:custDataLst>
              <p:tags r:id="rId40"/>
            </p:custDataLst>
          </p:nvPr>
        </p:nvSpPr>
        <p:spPr>
          <a:xfrm rot="5400000">
            <a:off x="2058035"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76" name="椭圆 542"/>
          <p:cNvSpPr/>
          <p:nvPr>
            <p:custDataLst>
              <p:tags r:id="rId41"/>
            </p:custDataLst>
          </p:nvPr>
        </p:nvSpPr>
        <p:spPr>
          <a:xfrm rot="5400000">
            <a:off x="187452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78" name="椭圆 543"/>
          <p:cNvSpPr/>
          <p:nvPr>
            <p:custDataLst>
              <p:tags r:id="rId42"/>
            </p:custDataLst>
          </p:nvPr>
        </p:nvSpPr>
        <p:spPr>
          <a:xfrm rot="5400000">
            <a:off x="187452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80" name="椭圆 544"/>
          <p:cNvSpPr/>
          <p:nvPr>
            <p:custDataLst>
              <p:tags r:id="rId43"/>
            </p:custDataLst>
          </p:nvPr>
        </p:nvSpPr>
        <p:spPr>
          <a:xfrm rot="5400000">
            <a:off x="187452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82" name="椭圆 545"/>
          <p:cNvSpPr/>
          <p:nvPr>
            <p:custDataLst>
              <p:tags r:id="rId44"/>
            </p:custDataLst>
          </p:nvPr>
        </p:nvSpPr>
        <p:spPr>
          <a:xfrm rot="5400000">
            <a:off x="187452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384" name="标题"/>
          <p:cNvSpPr txBox="1">
            <a:spLocks noGrp="1"/>
          </p:cNvSpPr>
          <p:nvPr>
            <p:ph type="title" idx="1"/>
            <p:custDataLst>
              <p:tags r:id="rId45"/>
            </p:custDataLst>
          </p:nvPr>
        </p:nvSpPr>
        <p:spPr>
          <a:xfrm>
            <a:off x="608400" y="442348"/>
            <a:ext cx="10969200" cy="681355"/>
          </a:xfrm>
          <a:prstGeom prst="rect">
            <a:avLst/>
          </a:prstGeom>
          <a:noFill/>
        </p:spPr>
        <p:txBody>
          <a:bodyPr vert="horz" wrap="square" rtlCol="0">
            <a:normAutofit/>
          </a:bodyPr>
          <a:lstStyle>
            <a:defPPr>
              <a:defRPr lang="zh-CN"/>
            </a:defPPr>
            <a:lvl1pPr marL="0" marR="0" lvl="0" algn="ctr" defTabSz="914400" rtl="0" eaLnBrk="1" fontAlgn="auto" latinLnBrk="0" hangingPunct="1">
              <a:lnSpc>
                <a:spcPct val="100000"/>
              </a:lnSpc>
              <a:buClrTx/>
              <a:buSzTx/>
              <a:buFontTx/>
              <a:buNone/>
              <a:defRPr kumimoji="0" lang="zh-CN" altLang="en-US" sz="3600" b="1" i="0" u="none" strike="noStrike" kern="1200" cap="none" spc="0" normalizeH="0" baseline="0" dirty="0">
                <a:gradFill flip="none" rotWithShape="1">
                  <a:gsLst>
                    <a:gs pos="0">
                      <a:schemeClr val="accent1"/>
                    </a:gs>
                    <a:gs pos="100000">
                      <a:schemeClr val="accent2"/>
                    </a:gs>
                  </a:gsLst>
                  <a:lin ang="10800000" scaled="1"/>
                </a:gradFill>
                <a:latin typeface="+mj-ea"/>
                <a:ea typeface="+mj-ea"/>
                <a:cs typeface="微软雅黑" panose="020B0503020204020204" pitchFamily="34" charset="-122"/>
                <a:sym typeface="+mn-ea"/>
              </a:defRPr>
            </a:lvl1pPr>
          </a:lstStyle>
          <a:p>
            <a:pPr lvl="0" algn="ctr">
              <a:buClrTx/>
              <a:buSzTx/>
              <a:buFontTx/>
            </a:pPr>
            <a:r>
              <a:rPr dirty="0">
                <a:sym typeface="+mn-ea"/>
              </a:rPr>
              <a:t>单击此处编辑母版标题样式</a:t>
            </a:r>
          </a:p>
        </p:txBody>
      </p:sp>
      <p:sp>
        <p:nvSpPr>
          <p:cNvPr id="1049386" name="日期占位符 4"/>
          <p:cNvSpPr>
            <a:spLocks noGrp="1"/>
          </p:cNvSpPr>
          <p:nvPr>
            <p:ph type="dt" sz="half" idx="10"/>
            <p:custDataLst>
              <p:tags r:id="rId46"/>
            </p:custDataLst>
          </p:nvPr>
        </p:nvSpPr>
        <p:spPr>
          <a:xfrm>
            <a:off x="612000" y="6314400"/>
            <a:ext cx="2700000" cy="316800"/>
          </a:xfrm>
        </p:spPr>
        <p:txBody>
          <a:bodyPr/>
          <a:lstStyle/>
          <a:p>
            <a:fld id="{760FBDFE-C587-4B4C-A407-44438C67B59E}" type="datetimeFigureOut">
              <a:rPr lang="zh-CN" altLang="en-US" smtClean="0"/>
              <a:t>2024/4/19</a:t>
            </a:fld>
            <a:endParaRPr lang="zh-CN" altLang="en-US"/>
          </a:p>
        </p:txBody>
      </p:sp>
      <p:sp>
        <p:nvSpPr>
          <p:cNvPr id="1049388" name="页脚占位符 5"/>
          <p:cNvSpPr>
            <a:spLocks noGrp="1"/>
          </p:cNvSpPr>
          <p:nvPr>
            <p:ph type="ftr" sz="quarter" idx="11"/>
            <p:custDataLst>
              <p:tags r:id="rId47"/>
            </p:custDataLst>
          </p:nvPr>
        </p:nvSpPr>
        <p:spPr>
          <a:xfrm>
            <a:off x="4116000" y="6314400"/>
            <a:ext cx="3960000" cy="316800"/>
          </a:xfrm>
        </p:spPr>
        <p:txBody>
          <a:bodyPr/>
          <a:lstStyle/>
          <a:p>
            <a:endParaRPr lang="zh-CN" altLang="en-US" dirty="0"/>
          </a:p>
        </p:txBody>
      </p:sp>
      <p:sp>
        <p:nvSpPr>
          <p:cNvPr id="1049390" name="灯片编号占位符 6"/>
          <p:cNvSpPr>
            <a:spLocks noGrp="1"/>
          </p:cNvSpPr>
          <p:nvPr>
            <p:ph type="sldNum" sz="quarter" idx="12"/>
            <p:custDataLst>
              <p:tags r:id="rId48"/>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标题和比较">
    <p:spTree>
      <p:nvGrpSpPr>
        <p:cNvPr id="1" name=""/>
        <p:cNvGrpSpPr/>
        <p:nvPr/>
      </p:nvGrpSpPr>
      <p:grpSpPr>
        <a:xfrm>
          <a:off x="0" y="0"/>
          <a:ext cx="0" cy="0"/>
          <a:chOff x="0" y="0"/>
          <a:chExt cx="0" cy="0"/>
        </a:xfrm>
      </p:grpSpPr>
      <p:sp>
        <p:nvSpPr>
          <p:cNvPr id="1049392" name="任意多边形: 形状 3"/>
          <p:cNvSpPr/>
          <p:nvPr userDrawn="1">
            <p:custDataLst>
              <p:tags r:id="rId1"/>
            </p:custDataLst>
          </p:nvPr>
        </p:nvSpPr>
        <p:spPr>
          <a:xfrm>
            <a:off x="10060565" y="5336500"/>
            <a:ext cx="2131435" cy="1521500"/>
          </a:xfrm>
          <a:custGeom>
            <a:avLst/>
            <a:gdLst>
              <a:gd name="connsiteX0" fmla="*/ 1626019 w 2131435"/>
              <a:gd name="connsiteY0" fmla="*/ 101 h 1521500"/>
              <a:gd name="connsiteX1" fmla="*/ 2089085 w 2131435"/>
              <a:gd name="connsiteY1" fmla="*/ 91213 h 1521500"/>
              <a:gd name="connsiteX2" fmla="*/ 2131435 w 2131435"/>
              <a:gd name="connsiteY2" fmla="*/ 113428 h 1521500"/>
              <a:gd name="connsiteX3" fmla="*/ 2131435 w 2131435"/>
              <a:gd name="connsiteY3" fmla="*/ 1521500 h 1521500"/>
              <a:gd name="connsiteX4" fmla="*/ 0 w 2131435"/>
              <a:gd name="connsiteY4" fmla="*/ 1521500 h 1521500"/>
              <a:gd name="connsiteX5" fmla="*/ 6520 w 2131435"/>
              <a:gd name="connsiteY5" fmla="*/ 1452674 h 1521500"/>
              <a:gd name="connsiteX6" fmla="*/ 521147 w 2131435"/>
              <a:gd name="connsiteY6" fmla="*/ 489350 h 1521500"/>
              <a:gd name="connsiteX7" fmla="*/ 1626019 w 2131435"/>
              <a:gd name="connsiteY7" fmla="*/ 101 h 152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1435" h="1521500">
                <a:moveTo>
                  <a:pt x="1626019" y="101"/>
                </a:moveTo>
                <a:cubicBezTo>
                  <a:pt x="1790692" y="-1978"/>
                  <a:pt x="1948356" y="28036"/>
                  <a:pt x="2089085" y="91213"/>
                </a:cubicBezTo>
                <a:lnTo>
                  <a:pt x="2131435" y="113428"/>
                </a:lnTo>
                <a:lnTo>
                  <a:pt x="2131435" y="1521500"/>
                </a:lnTo>
                <a:lnTo>
                  <a:pt x="0" y="1521500"/>
                </a:lnTo>
                <a:lnTo>
                  <a:pt x="6520" y="1452674"/>
                </a:lnTo>
                <a:cubicBezTo>
                  <a:pt x="53971" y="1118979"/>
                  <a:pt x="229262" y="771506"/>
                  <a:pt x="521147" y="489350"/>
                </a:cubicBezTo>
                <a:cubicBezTo>
                  <a:pt x="849518" y="171924"/>
                  <a:pt x="1255507" y="4778"/>
                  <a:pt x="1626019" y="101"/>
                </a:cubicBezTo>
                <a:close/>
              </a:path>
            </a:pathLst>
          </a:custGeom>
          <a:gradFill>
            <a:gsLst>
              <a:gs pos="0">
                <a:schemeClr val="accent2">
                  <a:lumMod val="20000"/>
                  <a:lumOff val="8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9394" name="任意多边形: 形状 1"/>
          <p:cNvSpPr/>
          <p:nvPr userDrawn="1">
            <p:custDataLst>
              <p:tags r:id="rId2"/>
            </p:custDataLst>
          </p:nvPr>
        </p:nvSpPr>
        <p:spPr>
          <a:xfrm>
            <a:off x="0" y="2"/>
            <a:ext cx="1774368" cy="1437373"/>
          </a:xfrm>
          <a:custGeom>
            <a:avLst/>
            <a:gdLst>
              <a:gd name="connsiteX0" fmla="*/ 0 w 1774368"/>
              <a:gd name="connsiteY0" fmla="*/ 0 h 1437373"/>
              <a:gd name="connsiteX1" fmla="*/ 1774368 w 1774368"/>
              <a:gd name="connsiteY1" fmla="*/ 0 h 1437373"/>
              <a:gd name="connsiteX2" fmla="*/ 1753498 w 1774368"/>
              <a:gd name="connsiteY2" fmla="*/ 110326 h 1437373"/>
              <a:gd name="connsiteX3" fmla="*/ 1262636 w 1774368"/>
              <a:gd name="connsiteY3" fmla="*/ 948023 h 1437373"/>
              <a:gd name="connsiteX4" fmla="*/ 35728 w 1774368"/>
              <a:gd name="connsiteY4" fmla="*/ 1432797 h 1437373"/>
              <a:gd name="connsiteX5" fmla="*/ 0 w 1774368"/>
              <a:gd name="connsiteY5" fmla="*/ 1427788 h 143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68" h="1437373">
                <a:moveTo>
                  <a:pt x="0" y="0"/>
                </a:moveTo>
                <a:lnTo>
                  <a:pt x="1774368" y="0"/>
                </a:lnTo>
                <a:lnTo>
                  <a:pt x="1753498" y="110326"/>
                </a:lnTo>
                <a:cubicBezTo>
                  <a:pt x="1684168" y="404241"/>
                  <a:pt x="1518035" y="701136"/>
                  <a:pt x="1262636" y="948023"/>
                </a:cubicBezTo>
                <a:cubicBezTo>
                  <a:pt x="897780" y="1300719"/>
                  <a:pt x="437098" y="1467884"/>
                  <a:pt x="35728" y="1432797"/>
                </a:cubicBezTo>
                <a:lnTo>
                  <a:pt x="0" y="1427788"/>
                </a:lnTo>
                <a:close/>
              </a:path>
            </a:pathLst>
          </a:custGeom>
          <a:gradFill>
            <a:gsLst>
              <a:gs pos="0">
                <a:schemeClr val="accent2">
                  <a:lumMod val="20000"/>
                  <a:lumOff val="8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49396" name="正文"/>
          <p:cNvSpPr txBox="1">
            <a:spLocks noGrp="1"/>
          </p:cNvSpPr>
          <p:nvPr>
            <p:ph idx="48"/>
            <p:custDataLst>
              <p:tags r:id="rId3"/>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latin typeface="+mn-ea"/>
                <a:ea typeface="+mn-ea"/>
                <a:cs typeface="微软雅黑" panose="020B0503020204020204" pitchFamily="34" charset="-122"/>
                <a:sym typeface="+mn-ea"/>
              </a:defRPr>
            </a:lvl1pPr>
            <a:lvl2pPr marL="685800" marR="0" lvl="1" indent="-228600" fontAlgn="auto">
              <a:lnSpc>
                <a:spcPct val="120000"/>
              </a:lnSpc>
              <a:spcBef>
                <a:spcPts val="0"/>
              </a:spcBef>
              <a:spcAft>
                <a:spcPts val="600"/>
              </a:spcAft>
              <a:buFont typeface="Arial" panose="02080604020202020204" pitchFamily="34" charset="0"/>
              <a:buChar char="●"/>
              <a:tabLst>
                <a:tab pos="1609725" algn="l"/>
              </a:tabLst>
              <a:defRPr kumimoji="0" sz="1600" b="0" i="0" u="none" strike="noStrike" cap="none" spc="150" normalizeH="0" baseline="0">
                <a:solidFill>
                  <a:schemeClr val="tx1">
                    <a:lumMod val="65000"/>
                    <a:lumOff val="35000"/>
                  </a:schemeClr>
                </a:solidFill>
                <a:latin typeface="+mn-ea"/>
                <a:ea typeface="+mn-ea"/>
              </a:defRPr>
            </a:lvl2pPr>
            <a:lvl3pPr marL="1143000" marR="0" lvl="2" indent="-228600" fontAlgn="auto">
              <a:lnSpc>
                <a:spcPct val="120000"/>
              </a:lnSpc>
              <a:spcBef>
                <a:spcPts val="0"/>
              </a:spcBef>
              <a:spcAft>
                <a:spcPts val="600"/>
              </a:spcAft>
              <a:buFont typeface="Arial" panose="02080604020202020204" pitchFamily="34" charset="0"/>
              <a:buChar char="●"/>
              <a:defRPr kumimoji="0" sz="1600" b="0" i="0" u="none" strike="noStrike" cap="none" spc="150" normalizeH="0" baseline="0">
                <a:solidFill>
                  <a:schemeClr val="tx1">
                    <a:lumMod val="65000"/>
                    <a:lumOff val="35000"/>
                  </a:schemeClr>
                </a:solidFill>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latin typeface="+mn-ea"/>
                <a:ea typeface="+mn-ea"/>
              </a:defRPr>
            </a:lvl4pPr>
            <a:lvl5pPr marL="2057400" marR="0" lvl="4" indent="-228600" fontAlgn="auto">
              <a:lnSpc>
                <a:spcPct val="120000"/>
              </a:lnSpc>
              <a:spcBef>
                <a:spcPts val="0"/>
              </a:spcBef>
              <a:spcAft>
                <a:spcPts val="300"/>
              </a:spcAft>
              <a:buFont typeface="Arial" panose="02080604020202020204" pitchFamily="34" charset="0"/>
              <a:buChar char="•"/>
              <a:defRPr kumimoji="0" sz="1400" b="0" i="0" u="none" strike="noStrike" cap="none" spc="150" normalizeH="0" baseline="0">
                <a:solidFill>
                  <a:schemeClr val="tx1">
                    <a:lumMod val="65000"/>
                    <a:lumOff val="35000"/>
                  </a:schemeClr>
                </a:solidFill>
                <a:latin typeface="+mn-ea"/>
                <a:ea typeface="+mn-ea"/>
              </a:defRPr>
            </a:lvl5pPr>
            <a:lvl6pPr indent="0">
              <a:lnSpc>
                <a:spcPct val="90000"/>
              </a:lnSpc>
              <a:spcBef>
                <a:spcPts val="500"/>
              </a:spcBef>
              <a:buFont typeface="Arial" panose="02080604020202020204" pitchFamily="34" charset="0"/>
              <a:buNone/>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lvl="0" algn="l">
              <a:buClrTx/>
              <a:buSzTx/>
            </a:pPr>
            <a:r>
              <a:rPr dirty="0">
                <a:sym typeface="+mn-ea"/>
              </a:rPr>
              <a:t>单击此处编辑母版文本样式</a:t>
            </a:r>
          </a:p>
          <a:p>
            <a:pPr lvl="1" algn="l">
              <a:buClrTx/>
              <a:buSzTx/>
            </a:pPr>
            <a:r>
              <a:rPr dirty="0">
                <a:sym typeface="+mn-ea"/>
              </a:rPr>
              <a:t>第二级</a:t>
            </a:r>
          </a:p>
          <a:p>
            <a:pPr lvl="2" algn="l">
              <a:buClrTx/>
              <a:buSzTx/>
            </a:pPr>
            <a:r>
              <a:rPr dirty="0">
                <a:sym typeface="+mn-ea"/>
              </a:rPr>
              <a:t>第三级</a:t>
            </a:r>
          </a:p>
          <a:p>
            <a:pPr lvl="3" algn="l">
              <a:buClrTx/>
              <a:buSzTx/>
            </a:pPr>
            <a:r>
              <a:rPr dirty="0">
                <a:sym typeface="+mn-ea"/>
              </a:rPr>
              <a:t>第四级</a:t>
            </a:r>
          </a:p>
          <a:p>
            <a:pPr lvl="4" algn="l">
              <a:buClrTx/>
              <a:buSzTx/>
            </a:pPr>
            <a:r>
              <a:rPr dirty="0">
                <a:sym typeface="+mn-ea"/>
              </a:rPr>
              <a:t>第五级</a:t>
            </a:r>
          </a:p>
        </p:txBody>
      </p:sp>
      <p:sp>
        <p:nvSpPr>
          <p:cNvPr id="1049398" name="标题"/>
          <p:cNvSpPr txBox="1">
            <a:spLocks noGrp="1"/>
          </p:cNvSpPr>
          <p:nvPr>
            <p:ph type="title" idx="47"/>
            <p:custDataLst>
              <p:tags r:id="rId4"/>
            </p:custDataLst>
          </p:nvPr>
        </p:nvSpPr>
        <p:spPr>
          <a:xfrm>
            <a:off x="6235200" y="1419070"/>
            <a:ext cx="5342400" cy="42037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j-ea"/>
                <a:ea typeface="+mj-ea"/>
                <a:cs typeface="微软雅黑" panose="020B0503020204020204" pitchFamily="34" charset="-122"/>
              </a:defRPr>
            </a:lvl1pPr>
          </a:lstStyle>
          <a:p>
            <a:pPr lvl="0"/>
            <a:r>
              <a:rPr dirty="0">
                <a:sym typeface="+mn-ea"/>
              </a:rPr>
              <a:t>单击此处编辑母版标题样式</a:t>
            </a:r>
          </a:p>
        </p:txBody>
      </p:sp>
      <p:sp>
        <p:nvSpPr>
          <p:cNvPr id="1049400" name="正文"/>
          <p:cNvSpPr txBox="1">
            <a:spLocks noGrp="1"/>
          </p:cNvSpPr>
          <p:nvPr>
            <p:ph idx="46"/>
            <p:custDataLst>
              <p:tags r:id="rId5"/>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latin typeface="+mn-ea"/>
                <a:ea typeface="+mn-ea"/>
                <a:cs typeface="微软雅黑" panose="020B0503020204020204" pitchFamily="34" charset="-122"/>
                <a:sym typeface="+mn-ea"/>
              </a:defRPr>
            </a:lvl1pPr>
            <a:lvl2pPr marL="685800" marR="0" lvl="1" indent="-228600" fontAlgn="auto">
              <a:lnSpc>
                <a:spcPct val="120000"/>
              </a:lnSpc>
              <a:spcBef>
                <a:spcPts val="0"/>
              </a:spcBef>
              <a:spcAft>
                <a:spcPts val="600"/>
              </a:spcAft>
              <a:buFont typeface="Arial" panose="02080604020202020204" pitchFamily="34" charset="0"/>
              <a:buChar char="●"/>
              <a:tabLst>
                <a:tab pos="1609725" algn="l"/>
              </a:tabLst>
              <a:defRPr kumimoji="0" sz="1600" b="0" i="0" u="none" strike="noStrike" cap="none" spc="150" normalizeH="0" baseline="0">
                <a:solidFill>
                  <a:schemeClr val="tx1">
                    <a:lumMod val="65000"/>
                    <a:lumOff val="35000"/>
                  </a:schemeClr>
                </a:solidFill>
                <a:latin typeface="+mn-ea"/>
                <a:ea typeface="+mn-ea"/>
              </a:defRPr>
            </a:lvl2pPr>
            <a:lvl3pPr marL="1143000" marR="0" lvl="2" indent="-228600" fontAlgn="auto">
              <a:lnSpc>
                <a:spcPct val="120000"/>
              </a:lnSpc>
              <a:spcBef>
                <a:spcPts val="0"/>
              </a:spcBef>
              <a:spcAft>
                <a:spcPts val="600"/>
              </a:spcAft>
              <a:buFont typeface="Arial" panose="02080604020202020204" pitchFamily="34" charset="0"/>
              <a:buChar char="●"/>
              <a:defRPr kumimoji="0" sz="1600" b="0" i="0" u="none" strike="noStrike" cap="none" spc="150" normalizeH="0" baseline="0">
                <a:solidFill>
                  <a:schemeClr val="tx1">
                    <a:lumMod val="65000"/>
                    <a:lumOff val="35000"/>
                  </a:schemeClr>
                </a:solidFill>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latin typeface="+mn-ea"/>
                <a:ea typeface="+mn-ea"/>
              </a:defRPr>
            </a:lvl4pPr>
            <a:lvl5pPr marL="2057400" marR="0" lvl="4" indent="-228600" fontAlgn="auto">
              <a:lnSpc>
                <a:spcPct val="120000"/>
              </a:lnSpc>
              <a:spcBef>
                <a:spcPts val="0"/>
              </a:spcBef>
              <a:spcAft>
                <a:spcPts val="300"/>
              </a:spcAft>
              <a:buFont typeface="Arial" panose="02080604020202020204" pitchFamily="34" charset="0"/>
              <a:buChar char="•"/>
              <a:defRPr kumimoji="0" sz="1400" b="0" i="0" u="none" strike="noStrike" cap="none" spc="150" normalizeH="0" baseline="0">
                <a:solidFill>
                  <a:schemeClr val="tx1">
                    <a:lumMod val="65000"/>
                    <a:lumOff val="35000"/>
                  </a:schemeClr>
                </a:solidFill>
                <a:latin typeface="+mn-ea"/>
                <a:ea typeface="+mn-ea"/>
              </a:defRPr>
            </a:lvl5pPr>
            <a:lvl6pPr indent="0">
              <a:lnSpc>
                <a:spcPct val="90000"/>
              </a:lnSpc>
              <a:spcBef>
                <a:spcPts val="500"/>
              </a:spcBef>
              <a:buFont typeface="Arial" panose="02080604020202020204" pitchFamily="34" charset="0"/>
              <a:buNone/>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lvl="0" algn="l">
              <a:buClrTx/>
              <a:buSzTx/>
            </a:pPr>
            <a:r>
              <a:rPr dirty="0">
                <a:sym typeface="+mn-ea"/>
              </a:rPr>
              <a:t>单击此处编辑母版文本样式</a:t>
            </a:r>
          </a:p>
          <a:p>
            <a:pPr lvl="1" algn="l">
              <a:buClrTx/>
              <a:buSzTx/>
            </a:pPr>
            <a:r>
              <a:rPr dirty="0">
                <a:sym typeface="+mn-ea"/>
              </a:rPr>
              <a:t>第二级</a:t>
            </a:r>
          </a:p>
          <a:p>
            <a:pPr lvl="2" algn="l">
              <a:buClrTx/>
              <a:buSzTx/>
            </a:pPr>
            <a:r>
              <a:rPr dirty="0">
                <a:sym typeface="+mn-ea"/>
              </a:rPr>
              <a:t>第三级</a:t>
            </a:r>
          </a:p>
          <a:p>
            <a:pPr lvl="3" algn="l">
              <a:buClrTx/>
              <a:buSzTx/>
            </a:pPr>
            <a:r>
              <a:rPr dirty="0">
                <a:sym typeface="+mn-ea"/>
              </a:rPr>
              <a:t>第四级</a:t>
            </a:r>
          </a:p>
          <a:p>
            <a:pPr lvl="4" algn="l">
              <a:buClrTx/>
              <a:buSzTx/>
            </a:pPr>
            <a:r>
              <a:rPr dirty="0">
                <a:sym typeface="+mn-ea"/>
              </a:rPr>
              <a:t>第五级</a:t>
            </a:r>
          </a:p>
        </p:txBody>
      </p:sp>
      <p:sp>
        <p:nvSpPr>
          <p:cNvPr id="1049402" name="标题"/>
          <p:cNvSpPr txBox="1">
            <a:spLocks noGrp="1"/>
          </p:cNvSpPr>
          <p:nvPr>
            <p:ph type="title" idx="45"/>
            <p:custDataLst>
              <p:tags r:id="rId6"/>
            </p:custDataLst>
          </p:nvPr>
        </p:nvSpPr>
        <p:spPr>
          <a:xfrm>
            <a:off x="608400" y="1429865"/>
            <a:ext cx="5342400" cy="3987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a:solidFill>
                  <a:schemeClr val="tx1">
                    <a:lumMod val="85000"/>
                    <a:lumOff val="15000"/>
                  </a:schemeClr>
                </a:solidFill>
                <a:latin typeface="+mj-ea"/>
                <a:ea typeface="+mj-ea"/>
                <a:cs typeface="微软雅黑" panose="020B0503020204020204" pitchFamily="34" charset="-122"/>
              </a:defRPr>
            </a:lvl1pPr>
          </a:lstStyle>
          <a:p>
            <a:pPr lvl="0"/>
            <a:r>
              <a:rPr dirty="0">
                <a:sym typeface="+mn-ea"/>
              </a:rPr>
              <a:t>单击此处编辑母版标题样式</a:t>
            </a:r>
          </a:p>
        </p:txBody>
      </p:sp>
      <p:sp>
        <p:nvSpPr>
          <p:cNvPr id="1049404" name="椭圆 125"/>
          <p:cNvSpPr/>
          <p:nvPr>
            <p:custDataLst>
              <p:tags r:id="rId7"/>
            </p:custDataLst>
          </p:nvPr>
        </p:nvSpPr>
        <p:spPr>
          <a:xfrm rot="5400000">
            <a:off x="169989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06" name="椭圆 126"/>
          <p:cNvSpPr/>
          <p:nvPr>
            <p:custDataLst>
              <p:tags r:id="rId8"/>
            </p:custDataLst>
          </p:nvPr>
        </p:nvSpPr>
        <p:spPr>
          <a:xfrm rot="5400000">
            <a:off x="169989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08" name="椭圆 127"/>
          <p:cNvSpPr/>
          <p:nvPr>
            <p:custDataLst>
              <p:tags r:id="rId9"/>
            </p:custDataLst>
          </p:nvPr>
        </p:nvSpPr>
        <p:spPr>
          <a:xfrm rot="5400000">
            <a:off x="169989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10" name="椭圆 128"/>
          <p:cNvSpPr/>
          <p:nvPr>
            <p:custDataLst>
              <p:tags r:id="rId10"/>
            </p:custDataLst>
          </p:nvPr>
        </p:nvSpPr>
        <p:spPr>
          <a:xfrm rot="5400000">
            <a:off x="169989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12" name="椭圆 129"/>
          <p:cNvSpPr/>
          <p:nvPr>
            <p:custDataLst>
              <p:tags r:id="rId11"/>
            </p:custDataLst>
          </p:nvPr>
        </p:nvSpPr>
        <p:spPr>
          <a:xfrm rot="5400000">
            <a:off x="151574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14" name="椭圆 130"/>
          <p:cNvSpPr/>
          <p:nvPr>
            <p:custDataLst>
              <p:tags r:id="rId12"/>
            </p:custDataLst>
          </p:nvPr>
        </p:nvSpPr>
        <p:spPr>
          <a:xfrm rot="5400000">
            <a:off x="151574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16" name="椭圆 131"/>
          <p:cNvSpPr/>
          <p:nvPr>
            <p:custDataLst>
              <p:tags r:id="rId13"/>
            </p:custDataLst>
          </p:nvPr>
        </p:nvSpPr>
        <p:spPr>
          <a:xfrm rot="5400000">
            <a:off x="151574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18" name="椭圆 132"/>
          <p:cNvSpPr/>
          <p:nvPr>
            <p:custDataLst>
              <p:tags r:id="rId14"/>
            </p:custDataLst>
          </p:nvPr>
        </p:nvSpPr>
        <p:spPr>
          <a:xfrm rot="5400000">
            <a:off x="151574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20" name="椭圆 133"/>
          <p:cNvSpPr/>
          <p:nvPr>
            <p:custDataLst>
              <p:tags r:id="rId15"/>
            </p:custDataLst>
          </p:nvPr>
        </p:nvSpPr>
        <p:spPr>
          <a:xfrm rot="5400000">
            <a:off x="1332230"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22" name="椭圆 134"/>
          <p:cNvSpPr/>
          <p:nvPr>
            <p:custDataLst>
              <p:tags r:id="rId16"/>
            </p:custDataLst>
          </p:nvPr>
        </p:nvSpPr>
        <p:spPr>
          <a:xfrm rot="5400000">
            <a:off x="1332230"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24" name="椭圆 135"/>
          <p:cNvSpPr/>
          <p:nvPr>
            <p:custDataLst>
              <p:tags r:id="rId17"/>
            </p:custDataLst>
          </p:nvPr>
        </p:nvSpPr>
        <p:spPr>
          <a:xfrm rot="5400000">
            <a:off x="1332230"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26" name="椭圆 136"/>
          <p:cNvSpPr/>
          <p:nvPr>
            <p:custDataLst>
              <p:tags r:id="rId18"/>
            </p:custDataLst>
          </p:nvPr>
        </p:nvSpPr>
        <p:spPr>
          <a:xfrm rot="5400000">
            <a:off x="1332230"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28" name="椭圆 137"/>
          <p:cNvSpPr/>
          <p:nvPr>
            <p:custDataLst>
              <p:tags r:id="rId19"/>
            </p:custDataLst>
          </p:nvPr>
        </p:nvSpPr>
        <p:spPr>
          <a:xfrm rot="5400000">
            <a:off x="1148080"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30" name="椭圆 138"/>
          <p:cNvSpPr/>
          <p:nvPr>
            <p:custDataLst>
              <p:tags r:id="rId20"/>
            </p:custDataLst>
          </p:nvPr>
        </p:nvSpPr>
        <p:spPr>
          <a:xfrm rot="5400000">
            <a:off x="1148080"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32" name="椭圆 139"/>
          <p:cNvSpPr/>
          <p:nvPr>
            <p:custDataLst>
              <p:tags r:id="rId21"/>
            </p:custDataLst>
          </p:nvPr>
        </p:nvSpPr>
        <p:spPr>
          <a:xfrm rot="5400000">
            <a:off x="1148080"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34" name="椭圆 140"/>
          <p:cNvSpPr/>
          <p:nvPr>
            <p:custDataLst>
              <p:tags r:id="rId22"/>
            </p:custDataLst>
          </p:nvPr>
        </p:nvSpPr>
        <p:spPr>
          <a:xfrm rot="5400000">
            <a:off x="1148080"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36" name="椭圆 141"/>
          <p:cNvSpPr/>
          <p:nvPr>
            <p:custDataLst>
              <p:tags r:id="rId23"/>
            </p:custDataLst>
          </p:nvPr>
        </p:nvSpPr>
        <p:spPr>
          <a:xfrm rot="5400000">
            <a:off x="96456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38" name="椭圆 142"/>
          <p:cNvSpPr/>
          <p:nvPr>
            <p:custDataLst>
              <p:tags r:id="rId24"/>
            </p:custDataLst>
          </p:nvPr>
        </p:nvSpPr>
        <p:spPr>
          <a:xfrm rot="5400000">
            <a:off x="96456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40" name="椭圆 143"/>
          <p:cNvSpPr/>
          <p:nvPr>
            <p:custDataLst>
              <p:tags r:id="rId25"/>
            </p:custDataLst>
          </p:nvPr>
        </p:nvSpPr>
        <p:spPr>
          <a:xfrm rot="5400000">
            <a:off x="96456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42" name="椭圆 144"/>
          <p:cNvSpPr/>
          <p:nvPr>
            <p:custDataLst>
              <p:tags r:id="rId26"/>
            </p:custDataLst>
          </p:nvPr>
        </p:nvSpPr>
        <p:spPr>
          <a:xfrm rot="5400000">
            <a:off x="96456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44" name="椭圆 145"/>
          <p:cNvSpPr/>
          <p:nvPr>
            <p:custDataLst>
              <p:tags r:id="rId27"/>
            </p:custDataLst>
          </p:nvPr>
        </p:nvSpPr>
        <p:spPr>
          <a:xfrm rot="5400000">
            <a:off x="260985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46" name="椭圆 146"/>
          <p:cNvSpPr/>
          <p:nvPr>
            <p:custDataLst>
              <p:tags r:id="rId28"/>
            </p:custDataLst>
          </p:nvPr>
        </p:nvSpPr>
        <p:spPr>
          <a:xfrm rot="5400000">
            <a:off x="260985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48" name="椭圆 147"/>
          <p:cNvSpPr/>
          <p:nvPr>
            <p:custDataLst>
              <p:tags r:id="rId29"/>
            </p:custDataLst>
          </p:nvPr>
        </p:nvSpPr>
        <p:spPr>
          <a:xfrm rot="5400000">
            <a:off x="260985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50" name="椭圆 148"/>
          <p:cNvSpPr/>
          <p:nvPr>
            <p:custDataLst>
              <p:tags r:id="rId30"/>
            </p:custDataLst>
          </p:nvPr>
        </p:nvSpPr>
        <p:spPr>
          <a:xfrm rot="5400000">
            <a:off x="260985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52" name="椭圆 149"/>
          <p:cNvSpPr/>
          <p:nvPr>
            <p:custDataLst>
              <p:tags r:id="rId31"/>
            </p:custDataLst>
          </p:nvPr>
        </p:nvSpPr>
        <p:spPr>
          <a:xfrm rot="5400000">
            <a:off x="242570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54" name="椭圆 150"/>
          <p:cNvSpPr/>
          <p:nvPr>
            <p:custDataLst>
              <p:tags r:id="rId32"/>
            </p:custDataLst>
          </p:nvPr>
        </p:nvSpPr>
        <p:spPr>
          <a:xfrm rot="5400000">
            <a:off x="242570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56" name="椭圆 151"/>
          <p:cNvSpPr/>
          <p:nvPr>
            <p:custDataLst>
              <p:tags r:id="rId33"/>
            </p:custDataLst>
          </p:nvPr>
        </p:nvSpPr>
        <p:spPr>
          <a:xfrm rot="5400000">
            <a:off x="242570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58" name="椭圆 152"/>
          <p:cNvSpPr/>
          <p:nvPr>
            <p:custDataLst>
              <p:tags r:id="rId34"/>
            </p:custDataLst>
          </p:nvPr>
        </p:nvSpPr>
        <p:spPr>
          <a:xfrm rot="5400000">
            <a:off x="242570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60" name="椭圆 153"/>
          <p:cNvSpPr/>
          <p:nvPr>
            <p:custDataLst>
              <p:tags r:id="rId35"/>
            </p:custDataLst>
          </p:nvPr>
        </p:nvSpPr>
        <p:spPr>
          <a:xfrm rot="5400000">
            <a:off x="2242185"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62" name="椭圆 154"/>
          <p:cNvSpPr/>
          <p:nvPr>
            <p:custDataLst>
              <p:tags r:id="rId36"/>
            </p:custDataLst>
          </p:nvPr>
        </p:nvSpPr>
        <p:spPr>
          <a:xfrm rot="5400000">
            <a:off x="2242185"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64" name="椭圆 191"/>
          <p:cNvSpPr/>
          <p:nvPr>
            <p:custDataLst>
              <p:tags r:id="rId37"/>
            </p:custDataLst>
          </p:nvPr>
        </p:nvSpPr>
        <p:spPr>
          <a:xfrm rot="5400000">
            <a:off x="2242185"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66" name="椭圆 192"/>
          <p:cNvSpPr/>
          <p:nvPr>
            <p:custDataLst>
              <p:tags r:id="rId38"/>
            </p:custDataLst>
          </p:nvPr>
        </p:nvSpPr>
        <p:spPr>
          <a:xfrm rot="5400000">
            <a:off x="2242185"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68" name="椭圆 194"/>
          <p:cNvSpPr/>
          <p:nvPr>
            <p:custDataLst>
              <p:tags r:id="rId39"/>
            </p:custDataLst>
          </p:nvPr>
        </p:nvSpPr>
        <p:spPr>
          <a:xfrm rot="5400000">
            <a:off x="2058035"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70" name="椭圆 195"/>
          <p:cNvSpPr/>
          <p:nvPr>
            <p:custDataLst>
              <p:tags r:id="rId40"/>
            </p:custDataLst>
          </p:nvPr>
        </p:nvSpPr>
        <p:spPr>
          <a:xfrm rot="5400000">
            <a:off x="2058035"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72" name="椭圆 196"/>
          <p:cNvSpPr/>
          <p:nvPr>
            <p:custDataLst>
              <p:tags r:id="rId41"/>
            </p:custDataLst>
          </p:nvPr>
        </p:nvSpPr>
        <p:spPr>
          <a:xfrm rot="5400000">
            <a:off x="2058035"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74" name="椭圆 197"/>
          <p:cNvSpPr/>
          <p:nvPr>
            <p:custDataLst>
              <p:tags r:id="rId42"/>
            </p:custDataLst>
          </p:nvPr>
        </p:nvSpPr>
        <p:spPr>
          <a:xfrm rot="5400000">
            <a:off x="2058035"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76" name="椭圆 198"/>
          <p:cNvSpPr/>
          <p:nvPr>
            <p:custDataLst>
              <p:tags r:id="rId43"/>
            </p:custDataLst>
          </p:nvPr>
        </p:nvSpPr>
        <p:spPr>
          <a:xfrm rot="5400000">
            <a:off x="187452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78" name="椭圆 199"/>
          <p:cNvSpPr/>
          <p:nvPr>
            <p:custDataLst>
              <p:tags r:id="rId44"/>
            </p:custDataLst>
          </p:nvPr>
        </p:nvSpPr>
        <p:spPr>
          <a:xfrm rot="5400000">
            <a:off x="187452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80" name="椭圆 200"/>
          <p:cNvSpPr/>
          <p:nvPr>
            <p:custDataLst>
              <p:tags r:id="rId45"/>
            </p:custDataLst>
          </p:nvPr>
        </p:nvSpPr>
        <p:spPr>
          <a:xfrm rot="5400000">
            <a:off x="187452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82" name="椭圆 201"/>
          <p:cNvSpPr/>
          <p:nvPr>
            <p:custDataLst>
              <p:tags r:id="rId46"/>
            </p:custDataLst>
          </p:nvPr>
        </p:nvSpPr>
        <p:spPr>
          <a:xfrm rot="5400000">
            <a:off x="187452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484" name="标题"/>
          <p:cNvSpPr txBox="1">
            <a:spLocks noGrp="1"/>
          </p:cNvSpPr>
          <p:nvPr>
            <p:ph type="title" idx="1"/>
            <p:custDataLst>
              <p:tags r:id="rId47"/>
            </p:custDataLst>
          </p:nvPr>
        </p:nvSpPr>
        <p:spPr>
          <a:xfrm>
            <a:off x="608400" y="459860"/>
            <a:ext cx="10969200" cy="646331"/>
          </a:xfrm>
          <a:prstGeom prst="rect">
            <a:avLst/>
          </a:prstGeom>
          <a:noFill/>
        </p:spPr>
        <p:txBody>
          <a:bodyPr vert="horz" wrap="square" rtlCol="0">
            <a:normAutofit/>
          </a:bodyPr>
          <a:lstStyle>
            <a:defPPr>
              <a:defRPr lang="zh-CN"/>
            </a:defPPr>
            <a:lvl1pPr marL="0" marR="0" lvl="0" algn="ctr" defTabSz="914400" rtl="0" eaLnBrk="1" fontAlgn="auto" latinLnBrk="0" hangingPunct="1">
              <a:lnSpc>
                <a:spcPct val="100000"/>
              </a:lnSpc>
              <a:buClrTx/>
              <a:buSzTx/>
              <a:buFontTx/>
              <a:buNone/>
              <a:defRPr kumimoji="0" lang="zh-CN" altLang="en-US" sz="3600" b="1" i="0" u="none" strike="noStrike" kern="1200" cap="none" spc="0" normalizeH="0" baseline="0" dirty="0">
                <a:gradFill flip="none" rotWithShape="1">
                  <a:gsLst>
                    <a:gs pos="0">
                      <a:schemeClr val="accent1"/>
                    </a:gs>
                    <a:gs pos="100000">
                      <a:schemeClr val="accent2"/>
                    </a:gs>
                  </a:gsLst>
                  <a:lin ang="10800000" scaled="1"/>
                </a:gradFill>
                <a:latin typeface="+mj-ea"/>
                <a:ea typeface="+mj-ea"/>
                <a:cs typeface="微软雅黑" panose="020B0503020204020204" pitchFamily="34" charset="-122"/>
                <a:sym typeface="+mn-ea"/>
              </a:defRPr>
            </a:lvl1pPr>
          </a:lstStyle>
          <a:p>
            <a:pPr lvl="0" algn="ctr">
              <a:buClrTx/>
              <a:buSzTx/>
              <a:buFontTx/>
            </a:pPr>
            <a:r>
              <a:rPr dirty="0">
                <a:sym typeface="+mn-ea"/>
              </a:rPr>
              <a:t>单击此处编辑母版标题样式</a:t>
            </a:r>
          </a:p>
        </p:txBody>
      </p:sp>
      <p:sp>
        <p:nvSpPr>
          <p:cNvPr id="1049486" name="日期占位符 6"/>
          <p:cNvSpPr>
            <a:spLocks noGrp="1"/>
          </p:cNvSpPr>
          <p:nvPr>
            <p:ph type="dt" sz="half" idx="10"/>
            <p:custDataLst>
              <p:tags r:id="rId48"/>
            </p:custDataLst>
          </p:nvPr>
        </p:nvSpPr>
        <p:spPr>
          <a:xfrm>
            <a:off x="612000" y="6314400"/>
            <a:ext cx="2700000" cy="316800"/>
          </a:xfrm>
        </p:spPr>
        <p:txBody>
          <a:bodyPr>
            <a:normAutofit/>
          </a:bodyPr>
          <a:lstStyle/>
          <a:p>
            <a:fld id="{760FBDFE-C587-4B4C-A407-44438C67B59E}" type="datetimeFigureOut">
              <a:rPr lang="zh-CN" altLang="en-US" smtClean="0"/>
              <a:t>2024/4/19</a:t>
            </a:fld>
            <a:endParaRPr lang="zh-CN" altLang="en-US"/>
          </a:p>
        </p:txBody>
      </p:sp>
      <p:sp>
        <p:nvSpPr>
          <p:cNvPr id="1049488" name="页脚占位符 7"/>
          <p:cNvSpPr>
            <a:spLocks noGrp="1"/>
          </p:cNvSpPr>
          <p:nvPr>
            <p:ph type="ftr" sz="quarter" idx="11"/>
            <p:custDataLst>
              <p:tags r:id="rId49"/>
            </p:custDataLst>
          </p:nvPr>
        </p:nvSpPr>
        <p:spPr>
          <a:xfrm>
            <a:off x="4116000" y="6314400"/>
            <a:ext cx="3960000" cy="316800"/>
          </a:xfrm>
        </p:spPr>
        <p:txBody>
          <a:bodyPr>
            <a:normAutofit/>
          </a:bodyPr>
          <a:lstStyle/>
          <a:p>
            <a:endParaRPr lang="zh-CN" altLang="en-US" dirty="0"/>
          </a:p>
        </p:txBody>
      </p:sp>
      <p:sp>
        <p:nvSpPr>
          <p:cNvPr id="1049490" name="灯片编号占位符 8"/>
          <p:cNvSpPr>
            <a:spLocks noGrp="1"/>
          </p:cNvSpPr>
          <p:nvPr>
            <p:ph type="sldNum" sz="quarter" idx="12"/>
            <p:custDataLst>
              <p:tags r:id="rId50"/>
            </p:custDataLst>
          </p:nvPr>
        </p:nvSpPr>
        <p:spPr>
          <a:xfrm>
            <a:off x="8877600" y="6314400"/>
            <a:ext cx="2700000" cy="316800"/>
          </a:xfrm>
        </p:spPr>
        <p:txBody>
          <a:bodyPr>
            <a:normAutofit/>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1049492" name="任意多边形: 形状 6"/>
          <p:cNvSpPr/>
          <p:nvPr userDrawn="1">
            <p:custDataLst>
              <p:tags r:id="rId1"/>
            </p:custDataLst>
          </p:nvPr>
        </p:nvSpPr>
        <p:spPr>
          <a:xfrm>
            <a:off x="10060565" y="5336500"/>
            <a:ext cx="2131435" cy="1521500"/>
          </a:xfrm>
          <a:custGeom>
            <a:avLst/>
            <a:gdLst>
              <a:gd name="connsiteX0" fmla="*/ 1626019 w 2131435"/>
              <a:gd name="connsiteY0" fmla="*/ 101 h 1521500"/>
              <a:gd name="connsiteX1" fmla="*/ 2089085 w 2131435"/>
              <a:gd name="connsiteY1" fmla="*/ 91213 h 1521500"/>
              <a:gd name="connsiteX2" fmla="*/ 2131435 w 2131435"/>
              <a:gd name="connsiteY2" fmla="*/ 113428 h 1521500"/>
              <a:gd name="connsiteX3" fmla="*/ 2131435 w 2131435"/>
              <a:gd name="connsiteY3" fmla="*/ 1521500 h 1521500"/>
              <a:gd name="connsiteX4" fmla="*/ 0 w 2131435"/>
              <a:gd name="connsiteY4" fmla="*/ 1521500 h 1521500"/>
              <a:gd name="connsiteX5" fmla="*/ 6520 w 2131435"/>
              <a:gd name="connsiteY5" fmla="*/ 1452674 h 1521500"/>
              <a:gd name="connsiteX6" fmla="*/ 521147 w 2131435"/>
              <a:gd name="connsiteY6" fmla="*/ 489350 h 1521500"/>
              <a:gd name="connsiteX7" fmla="*/ 1626019 w 2131435"/>
              <a:gd name="connsiteY7" fmla="*/ 101 h 152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1435" h="1521500">
                <a:moveTo>
                  <a:pt x="1626019" y="101"/>
                </a:moveTo>
                <a:cubicBezTo>
                  <a:pt x="1790692" y="-1978"/>
                  <a:pt x="1948356" y="28036"/>
                  <a:pt x="2089085" y="91213"/>
                </a:cubicBezTo>
                <a:lnTo>
                  <a:pt x="2131435" y="113428"/>
                </a:lnTo>
                <a:lnTo>
                  <a:pt x="2131435" y="1521500"/>
                </a:lnTo>
                <a:lnTo>
                  <a:pt x="0" y="1521500"/>
                </a:lnTo>
                <a:lnTo>
                  <a:pt x="6520" y="1452674"/>
                </a:lnTo>
                <a:cubicBezTo>
                  <a:pt x="53971" y="1118979"/>
                  <a:pt x="229262" y="771506"/>
                  <a:pt x="521147" y="489350"/>
                </a:cubicBezTo>
                <a:cubicBezTo>
                  <a:pt x="849518" y="171924"/>
                  <a:pt x="1255507" y="4778"/>
                  <a:pt x="1626019" y="101"/>
                </a:cubicBezTo>
                <a:close/>
              </a:path>
            </a:pathLst>
          </a:custGeom>
          <a:gradFill>
            <a:gsLst>
              <a:gs pos="0">
                <a:schemeClr val="accent2">
                  <a:lumMod val="20000"/>
                  <a:lumOff val="8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9494" name="任意多边形: 形状 1"/>
          <p:cNvSpPr/>
          <p:nvPr userDrawn="1">
            <p:custDataLst>
              <p:tags r:id="rId2"/>
            </p:custDataLst>
          </p:nvPr>
        </p:nvSpPr>
        <p:spPr>
          <a:xfrm>
            <a:off x="0" y="2"/>
            <a:ext cx="1774368" cy="1437373"/>
          </a:xfrm>
          <a:custGeom>
            <a:avLst/>
            <a:gdLst>
              <a:gd name="connsiteX0" fmla="*/ 0 w 1774368"/>
              <a:gd name="connsiteY0" fmla="*/ 0 h 1437373"/>
              <a:gd name="connsiteX1" fmla="*/ 1774368 w 1774368"/>
              <a:gd name="connsiteY1" fmla="*/ 0 h 1437373"/>
              <a:gd name="connsiteX2" fmla="*/ 1753498 w 1774368"/>
              <a:gd name="connsiteY2" fmla="*/ 110326 h 1437373"/>
              <a:gd name="connsiteX3" fmla="*/ 1262636 w 1774368"/>
              <a:gd name="connsiteY3" fmla="*/ 948023 h 1437373"/>
              <a:gd name="connsiteX4" fmla="*/ 35728 w 1774368"/>
              <a:gd name="connsiteY4" fmla="*/ 1432797 h 1437373"/>
              <a:gd name="connsiteX5" fmla="*/ 0 w 1774368"/>
              <a:gd name="connsiteY5" fmla="*/ 1427788 h 143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68" h="1437373">
                <a:moveTo>
                  <a:pt x="0" y="0"/>
                </a:moveTo>
                <a:lnTo>
                  <a:pt x="1774368" y="0"/>
                </a:lnTo>
                <a:lnTo>
                  <a:pt x="1753498" y="110326"/>
                </a:lnTo>
                <a:cubicBezTo>
                  <a:pt x="1684168" y="404241"/>
                  <a:pt x="1518035" y="701136"/>
                  <a:pt x="1262636" y="948023"/>
                </a:cubicBezTo>
                <a:cubicBezTo>
                  <a:pt x="897780" y="1300719"/>
                  <a:pt x="437098" y="1467884"/>
                  <a:pt x="35728" y="1432797"/>
                </a:cubicBezTo>
                <a:lnTo>
                  <a:pt x="0" y="1427788"/>
                </a:lnTo>
                <a:close/>
              </a:path>
            </a:pathLst>
          </a:custGeom>
          <a:gradFill>
            <a:gsLst>
              <a:gs pos="0">
                <a:schemeClr val="accent2">
                  <a:lumMod val="20000"/>
                  <a:lumOff val="8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9496" name="椭圆 125"/>
          <p:cNvSpPr/>
          <p:nvPr>
            <p:custDataLst>
              <p:tags r:id="rId3"/>
            </p:custDataLst>
          </p:nvPr>
        </p:nvSpPr>
        <p:spPr>
          <a:xfrm rot="5400000">
            <a:off x="169989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498" name="椭圆 126"/>
          <p:cNvSpPr/>
          <p:nvPr>
            <p:custDataLst>
              <p:tags r:id="rId4"/>
            </p:custDataLst>
          </p:nvPr>
        </p:nvSpPr>
        <p:spPr>
          <a:xfrm rot="5400000">
            <a:off x="169989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00" name="椭圆 127"/>
          <p:cNvSpPr/>
          <p:nvPr>
            <p:custDataLst>
              <p:tags r:id="rId5"/>
            </p:custDataLst>
          </p:nvPr>
        </p:nvSpPr>
        <p:spPr>
          <a:xfrm rot="5400000">
            <a:off x="169989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02" name="椭圆 128"/>
          <p:cNvSpPr/>
          <p:nvPr>
            <p:custDataLst>
              <p:tags r:id="rId6"/>
            </p:custDataLst>
          </p:nvPr>
        </p:nvSpPr>
        <p:spPr>
          <a:xfrm rot="5400000">
            <a:off x="169989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04" name="椭圆 129"/>
          <p:cNvSpPr/>
          <p:nvPr>
            <p:custDataLst>
              <p:tags r:id="rId7"/>
            </p:custDataLst>
          </p:nvPr>
        </p:nvSpPr>
        <p:spPr>
          <a:xfrm rot="5400000">
            <a:off x="151574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06" name="椭圆 130"/>
          <p:cNvSpPr/>
          <p:nvPr>
            <p:custDataLst>
              <p:tags r:id="rId8"/>
            </p:custDataLst>
          </p:nvPr>
        </p:nvSpPr>
        <p:spPr>
          <a:xfrm rot="5400000">
            <a:off x="151574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08" name="椭圆 131"/>
          <p:cNvSpPr/>
          <p:nvPr>
            <p:custDataLst>
              <p:tags r:id="rId9"/>
            </p:custDataLst>
          </p:nvPr>
        </p:nvSpPr>
        <p:spPr>
          <a:xfrm rot="5400000">
            <a:off x="151574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10" name="椭圆 132"/>
          <p:cNvSpPr/>
          <p:nvPr>
            <p:custDataLst>
              <p:tags r:id="rId10"/>
            </p:custDataLst>
          </p:nvPr>
        </p:nvSpPr>
        <p:spPr>
          <a:xfrm rot="5400000">
            <a:off x="151574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12" name="椭圆 133"/>
          <p:cNvSpPr/>
          <p:nvPr>
            <p:custDataLst>
              <p:tags r:id="rId11"/>
            </p:custDataLst>
          </p:nvPr>
        </p:nvSpPr>
        <p:spPr>
          <a:xfrm rot="5400000">
            <a:off x="1332230"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14" name="椭圆 134"/>
          <p:cNvSpPr/>
          <p:nvPr>
            <p:custDataLst>
              <p:tags r:id="rId12"/>
            </p:custDataLst>
          </p:nvPr>
        </p:nvSpPr>
        <p:spPr>
          <a:xfrm rot="5400000">
            <a:off x="1332230"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16" name="椭圆 135"/>
          <p:cNvSpPr/>
          <p:nvPr>
            <p:custDataLst>
              <p:tags r:id="rId13"/>
            </p:custDataLst>
          </p:nvPr>
        </p:nvSpPr>
        <p:spPr>
          <a:xfrm rot="5400000">
            <a:off x="1332230"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18" name="椭圆 136"/>
          <p:cNvSpPr/>
          <p:nvPr>
            <p:custDataLst>
              <p:tags r:id="rId14"/>
            </p:custDataLst>
          </p:nvPr>
        </p:nvSpPr>
        <p:spPr>
          <a:xfrm rot="5400000">
            <a:off x="1332230"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20" name="椭圆 137"/>
          <p:cNvSpPr/>
          <p:nvPr>
            <p:custDataLst>
              <p:tags r:id="rId15"/>
            </p:custDataLst>
          </p:nvPr>
        </p:nvSpPr>
        <p:spPr>
          <a:xfrm rot="5400000">
            <a:off x="1148080"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22" name="椭圆 138"/>
          <p:cNvSpPr/>
          <p:nvPr>
            <p:custDataLst>
              <p:tags r:id="rId16"/>
            </p:custDataLst>
          </p:nvPr>
        </p:nvSpPr>
        <p:spPr>
          <a:xfrm rot="5400000">
            <a:off x="1148080"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24" name="椭圆 139"/>
          <p:cNvSpPr/>
          <p:nvPr>
            <p:custDataLst>
              <p:tags r:id="rId17"/>
            </p:custDataLst>
          </p:nvPr>
        </p:nvSpPr>
        <p:spPr>
          <a:xfrm rot="5400000">
            <a:off x="1148080"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26" name="椭圆 140"/>
          <p:cNvSpPr/>
          <p:nvPr>
            <p:custDataLst>
              <p:tags r:id="rId18"/>
            </p:custDataLst>
          </p:nvPr>
        </p:nvSpPr>
        <p:spPr>
          <a:xfrm rot="5400000">
            <a:off x="1148080"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28" name="椭圆 141"/>
          <p:cNvSpPr/>
          <p:nvPr>
            <p:custDataLst>
              <p:tags r:id="rId19"/>
            </p:custDataLst>
          </p:nvPr>
        </p:nvSpPr>
        <p:spPr>
          <a:xfrm rot="5400000">
            <a:off x="96456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30" name="椭圆 142"/>
          <p:cNvSpPr/>
          <p:nvPr>
            <p:custDataLst>
              <p:tags r:id="rId20"/>
            </p:custDataLst>
          </p:nvPr>
        </p:nvSpPr>
        <p:spPr>
          <a:xfrm rot="5400000">
            <a:off x="96456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32" name="椭圆 143"/>
          <p:cNvSpPr/>
          <p:nvPr>
            <p:custDataLst>
              <p:tags r:id="rId21"/>
            </p:custDataLst>
          </p:nvPr>
        </p:nvSpPr>
        <p:spPr>
          <a:xfrm rot="5400000">
            <a:off x="96456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34" name="椭圆 144"/>
          <p:cNvSpPr/>
          <p:nvPr>
            <p:custDataLst>
              <p:tags r:id="rId22"/>
            </p:custDataLst>
          </p:nvPr>
        </p:nvSpPr>
        <p:spPr>
          <a:xfrm rot="5400000">
            <a:off x="96456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36" name="椭圆 145"/>
          <p:cNvSpPr/>
          <p:nvPr>
            <p:custDataLst>
              <p:tags r:id="rId23"/>
            </p:custDataLst>
          </p:nvPr>
        </p:nvSpPr>
        <p:spPr>
          <a:xfrm rot="5400000">
            <a:off x="260985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38" name="椭圆 146"/>
          <p:cNvSpPr/>
          <p:nvPr>
            <p:custDataLst>
              <p:tags r:id="rId24"/>
            </p:custDataLst>
          </p:nvPr>
        </p:nvSpPr>
        <p:spPr>
          <a:xfrm rot="5400000">
            <a:off x="260985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40" name="椭圆 147"/>
          <p:cNvSpPr/>
          <p:nvPr>
            <p:custDataLst>
              <p:tags r:id="rId25"/>
            </p:custDataLst>
          </p:nvPr>
        </p:nvSpPr>
        <p:spPr>
          <a:xfrm rot="5400000">
            <a:off x="260985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42" name="椭圆 148"/>
          <p:cNvSpPr/>
          <p:nvPr>
            <p:custDataLst>
              <p:tags r:id="rId26"/>
            </p:custDataLst>
          </p:nvPr>
        </p:nvSpPr>
        <p:spPr>
          <a:xfrm rot="5400000">
            <a:off x="260985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44" name="椭圆 149"/>
          <p:cNvSpPr/>
          <p:nvPr>
            <p:custDataLst>
              <p:tags r:id="rId27"/>
            </p:custDataLst>
          </p:nvPr>
        </p:nvSpPr>
        <p:spPr>
          <a:xfrm rot="5400000">
            <a:off x="242570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46" name="椭圆 150"/>
          <p:cNvSpPr/>
          <p:nvPr>
            <p:custDataLst>
              <p:tags r:id="rId28"/>
            </p:custDataLst>
          </p:nvPr>
        </p:nvSpPr>
        <p:spPr>
          <a:xfrm rot="5400000">
            <a:off x="242570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48" name="椭圆 151"/>
          <p:cNvSpPr/>
          <p:nvPr>
            <p:custDataLst>
              <p:tags r:id="rId29"/>
            </p:custDataLst>
          </p:nvPr>
        </p:nvSpPr>
        <p:spPr>
          <a:xfrm rot="5400000">
            <a:off x="242570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50" name="椭圆 152"/>
          <p:cNvSpPr/>
          <p:nvPr>
            <p:custDataLst>
              <p:tags r:id="rId30"/>
            </p:custDataLst>
          </p:nvPr>
        </p:nvSpPr>
        <p:spPr>
          <a:xfrm rot="5400000">
            <a:off x="242570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52" name="椭圆 153"/>
          <p:cNvSpPr/>
          <p:nvPr>
            <p:custDataLst>
              <p:tags r:id="rId31"/>
            </p:custDataLst>
          </p:nvPr>
        </p:nvSpPr>
        <p:spPr>
          <a:xfrm rot="5400000">
            <a:off x="2242185"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54" name="椭圆 154"/>
          <p:cNvSpPr/>
          <p:nvPr>
            <p:custDataLst>
              <p:tags r:id="rId32"/>
            </p:custDataLst>
          </p:nvPr>
        </p:nvSpPr>
        <p:spPr>
          <a:xfrm rot="5400000">
            <a:off x="2242185"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56" name="椭圆 191"/>
          <p:cNvSpPr/>
          <p:nvPr>
            <p:custDataLst>
              <p:tags r:id="rId33"/>
            </p:custDataLst>
          </p:nvPr>
        </p:nvSpPr>
        <p:spPr>
          <a:xfrm rot="5400000">
            <a:off x="2242185"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58" name="椭圆 192"/>
          <p:cNvSpPr/>
          <p:nvPr>
            <p:custDataLst>
              <p:tags r:id="rId34"/>
            </p:custDataLst>
          </p:nvPr>
        </p:nvSpPr>
        <p:spPr>
          <a:xfrm rot="5400000">
            <a:off x="2242185"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60" name="椭圆 194"/>
          <p:cNvSpPr/>
          <p:nvPr>
            <p:custDataLst>
              <p:tags r:id="rId35"/>
            </p:custDataLst>
          </p:nvPr>
        </p:nvSpPr>
        <p:spPr>
          <a:xfrm rot="5400000">
            <a:off x="2058035"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62" name="椭圆 195"/>
          <p:cNvSpPr/>
          <p:nvPr>
            <p:custDataLst>
              <p:tags r:id="rId36"/>
            </p:custDataLst>
          </p:nvPr>
        </p:nvSpPr>
        <p:spPr>
          <a:xfrm rot="5400000">
            <a:off x="2058035"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64" name="椭圆 196"/>
          <p:cNvSpPr/>
          <p:nvPr>
            <p:custDataLst>
              <p:tags r:id="rId37"/>
            </p:custDataLst>
          </p:nvPr>
        </p:nvSpPr>
        <p:spPr>
          <a:xfrm rot="5400000">
            <a:off x="2058035"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66" name="椭圆 197"/>
          <p:cNvSpPr/>
          <p:nvPr>
            <p:custDataLst>
              <p:tags r:id="rId38"/>
            </p:custDataLst>
          </p:nvPr>
        </p:nvSpPr>
        <p:spPr>
          <a:xfrm rot="5400000">
            <a:off x="2058035"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68" name="椭圆 198"/>
          <p:cNvSpPr/>
          <p:nvPr>
            <p:custDataLst>
              <p:tags r:id="rId39"/>
            </p:custDataLst>
          </p:nvPr>
        </p:nvSpPr>
        <p:spPr>
          <a:xfrm rot="5400000">
            <a:off x="187452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70" name="椭圆 199"/>
          <p:cNvSpPr/>
          <p:nvPr>
            <p:custDataLst>
              <p:tags r:id="rId40"/>
            </p:custDataLst>
          </p:nvPr>
        </p:nvSpPr>
        <p:spPr>
          <a:xfrm rot="5400000">
            <a:off x="187452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72" name="椭圆 200"/>
          <p:cNvSpPr/>
          <p:nvPr>
            <p:custDataLst>
              <p:tags r:id="rId41"/>
            </p:custDataLst>
          </p:nvPr>
        </p:nvSpPr>
        <p:spPr>
          <a:xfrm rot="5400000">
            <a:off x="187452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74" name="椭圆 201"/>
          <p:cNvSpPr/>
          <p:nvPr>
            <p:custDataLst>
              <p:tags r:id="rId42"/>
            </p:custDataLst>
          </p:nvPr>
        </p:nvSpPr>
        <p:spPr>
          <a:xfrm rot="5400000">
            <a:off x="187452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76" name="标题"/>
          <p:cNvSpPr txBox="1">
            <a:spLocks noGrp="1"/>
          </p:cNvSpPr>
          <p:nvPr>
            <p:ph type="title" idx="1"/>
            <p:custDataLst>
              <p:tags r:id="rId43"/>
            </p:custDataLst>
          </p:nvPr>
        </p:nvSpPr>
        <p:spPr>
          <a:xfrm>
            <a:off x="608400" y="459860"/>
            <a:ext cx="10969200" cy="646331"/>
          </a:xfrm>
          <a:prstGeom prst="rect">
            <a:avLst/>
          </a:prstGeom>
          <a:noFill/>
        </p:spPr>
        <p:txBody>
          <a:bodyPr vert="horz" wrap="square" rtlCol="0">
            <a:normAutofit/>
          </a:bodyPr>
          <a:lstStyle>
            <a:defPPr>
              <a:defRPr lang="zh-CN"/>
            </a:defPPr>
            <a:lvl1pPr marL="0" marR="0" lvl="0" algn="ctr" defTabSz="914400" rtl="0" eaLnBrk="1" fontAlgn="auto" latinLnBrk="0" hangingPunct="1">
              <a:lnSpc>
                <a:spcPct val="100000"/>
              </a:lnSpc>
              <a:buClrTx/>
              <a:buSzTx/>
              <a:buFontTx/>
              <a:buNone/>
              <a:defRPr kumimoji="0" lang="zh-CN" altLang="en-US" sz="3600" b="1" i="0" u="none" strike="noStrike" kern="1200" cap="none" spc="0" normalizeH="0" baseline="0" dirty="0">
                <a:gradFill flip="none" rotWithShape="1">
                  <a:gsLst>
                    <a:gs pos="0">
                      <a:schemeClr val="accent1"/>
                    </a:gs>
                    <a:gs pos="100000">
                      <a:schemeClr val="accent2"/>
                    </a:gs>
                  </a:gsLst>
                  <a:lin ang="10800000" scaled="1"/>
                </a:gradFill>
                <a:latin typeface="+mj-ea"/>
                <a:ea typeface="+mj-ea"/>
                <a:cs typeface="微软雅黑" panose="020B0503020204020204" pitchFamily="34" charset="-122"/>
                <a:sym typeface="+mn-ea"/>
              </a:defRPr>
            </a:lvl1pPr>
          </a:lstStyle>
          <a:p>
            <a:pPr lvl="0" algn="ctr">
              <a:buClrTx/>
              <a:buSzTx/>
              <a:buFontTx/>
            </a:pPr>
            <a:r>
              <a:rPr dirty="0">
                <a:sym typeface="+mn-ea"/>
              </a:rPr>
              <a:t>单击此处编辑母版标题样式</a:t>
            </a:r>
          </a:p>
        </p:txBody>
      </p:sp>
      <p:sp>
        <p:nvSpPr>
          <p:cNvPr id="1049578" name="日期占位符 2"/>
          <p:cNvSpPr>
            <a:spLocks noGrp="1"/>
          </p:cNvSpPr>
          <p:nvPr>
            <p:ph type="dt" sz="half" idx="10"/>
            <p:custDataLst>
              <p:tags r:id="rId44"/>
            </p:custDataLst>
          </p:nvPr>
        </p:nvSpPr>
        <p:spPr>
          <a:xfrm>
            <a:off x="612000" y="6314400"/>
            <a:ext cx="2700000" cy="316800"/>
          </a:xfrm>
        </p:spPr>
        <p:txBody>
          <a:bodyPr/>
          <a:lstStyle/>
          <a:p>
            <a:fld id="{760FBDFE-C587-4B4C-A407-44438C67B59E}" type="datetimeFigureOut">
              <a:rPr lang="zh-CN" altLang="en-US" smtClean="0"/>
              <a:t>2024/4/19</a:t>
            </a:fld>
            <a:endParaRPr lang="zh-CN" altLang="en-US"/>
          </a:p>
        </p:txBody>
      </p:sp>
      <p:sp>
        <p:nvSpPr>
          <p:cNvPr id="1049580" name="页脚占位符 3"/>
          <p:cNvSpPr>
            <a:spLocks noGrp="1"/>
          </p:cNvSpPr>
          <p:nvPr>
            <p:ph type="ftr" sz="quarter" idx="11"/>
            <p:custDataLst>
              <p:tags r:id="rId45"/>
            </p:custDataLst>
          </p:nvPr>
        </p:nvSpPr>
        <p:spPr>
          <a:xfrm>
            <a:off x="4116000" y="6314400"/>
            <a:ext cx="3960000" cy="316800"/>
          </a:xfrm>
        </p:spPr>
        <p:txBody>
          <a:bodyPr/>
          <a:lstStyle/>
          <a:p>
            <a:endParaRPr lang="zh-CN" altLang="en-US" dirty="0"/>
          </a:p>
        </p:txBody>
      </p:sp>
      <p:sp>
        <p:nvSpPr>
          <p:cNvPr id="1049582" name="灯片编号占位符 4"/>
          <p:cNvSpPr>
            <a:spLocks noGrp="1"/>
          </p:cNvSpPr>
          <p:nvPr>
            <p:ph type="sldNum" sz="quarter" idx="12"/>
            <p:custDataLst>
              <p:tags r:id="rId46"/>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049584" name="任意多边形: 形状 6"/>
          <p:cNvSpPr/>
          <p:nvPr userDrawn="1">
            <p:custDataLst>
              <p:tags r:id="rId1"/>
            </p:custDataLst>
          </p:nvPr>
        </p:nvSpPr>
        <p:spPr>
          <a:xfrm>
            <a:off x="10060565" y="5336500"/>
            <a:ext cx="2131435" cy="1521500"/>
          </a:xfrm>
          <a:custGeom>
            <a:avLst/>
            <a:gdLst>
              <a:gd name="connsiteX0" fmla="*/ 1626019 w 2131435"/>
              <a:gd name="connsiteY0" fmla="*/ 101 h 1521500"/>
              <a:gd name="connsiteX1" fmla="*/ 2089085 w 2131435"/>
              <a:gd name="connsiteY1" fmla="*/ 91213 h 1521500"/>
              <a:gd name="connsiteX2" fmla="*/ 2131435 w 2131435"/>
              <a:gd name="connsiteY2" fmla="*/ 113428 h 1521500"/>
              <a:gd name="connsiteX3" fmla="*/ 2131435 w 2131435"/>
              <a:gd name="connsiteY3" fmla="*/ 1521500 h 1521500"/>
              <a:gd name="connsiteX4" fmla="*/ 0 w 2131435"/>
              <a:gd name="connsiteY4" fmla="*/ 1521500 h 1521500"/>
              <a:gd name="connsiteX5" fmla="*/ 6520 w 2131435"/>
              <a:gd name="connsiteY5" fmla="*/ 1452674 h 1521500"/>
              <a:gd name="connsiteX6" fmla="*/ 521147 w 2131435"/>
              <a:gd name="connsiteY6" fmla="*/ 489350 h 1521500"/>
              <a:gd name="connsiteX7" fmla="*/ 1626019 w 2131435"/>
              <a:gd name="connsiteY7" fmla="*/ 101 h 152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1435" h="1521500">
                <a:moveTo>
                  <a:pt x="1626019" y="101"/>
                </a:moveTo>
                <a:cubicBezTo>
                  <a:pt x="1790692" y="-1978"/>
                  <a:pt x="1948356" y="28036"/>
                  <a:pt x="2089085" y="91213"/>
                </a:cubicBezTo>
                <a:lnTo>
                  <a:pt x="2131435" y="113428"/>
                </a:lnTo>
                <a:lnTo>
                  <a:pt x="2131435" y="1521500"/>
                </a:lnTo>
                <a:lnTo>
                  <a:pt x="0" y="1521500"/>
                </a:lnTo>
                <a:lnTo>
                  <a:pt x="6520" y="1452674"/>
                </a:lnTo>
                <a:cubicBezTo>
                  <a:pt x="53971" y="1118979"/>
                  <a:pt x="229262" y="771506"/>
                  <a:pt x="521147" y="489350"/>
                </a:cubicBezTo>
                <a:cubicBezTo>
                  <a:pt x="849518" y="171924"/>
                  <a:pt x="1255507" y="4778"/>
                  <a:pt x="1626019" y="101"/>
                </a:cubicBezTo>
                <a:close/>
              </a:path>
            </a:pathLst>
          </a:custGeom>
          <a:gradFill>
            <a:gsLst>
              <a:gs pos="0">
                <a:schemeClr val="accent2">
                  <a:lumMod val="20000"/>
                  <a:lumOff val="8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9586" name="任意多边形: 形状 4"/>
          <p:cNvSpPr/>
          <p:nvPr userDrawn="1">
            <p:custDataLst>
              <p:tags r:id="rId2"/>
            </p:custDataLst>
          </p:nvPr>
        </p:nvSpPr>
        <p:spPr>
          <a:xfrm>
            <a:off x="0" y="2"/>
            <a:ext cx="1774368" cy="1437373"/>
          </a:xfrm>
          <a:custGeom>
            <a:avLst/>
            <a:gdLst>
              <a:gd name="connsiteX0" fmla="*/ 0 w 1774368"/>
              <a:gd name="connsiteY0" fmla="*/ 0 h 1437373"/>
              <a:gd name="connsiteX1" fmla="*/ 1774368 w 1774368"/>
              <a:gd name="connsiteY1" fmla="*/ 0 h 1437373"/>
              <a:gd name="connsiteX2" fmla="*/ 1753498 w 1774368"/>
              <a:gd name="connsiteY2" fmla="*/ 110326 h 1437373"/>
              <a:gd name="connsiteX3" fmla="*/ 1262636 w 1774368"/>
              <a:gd name="connsiteY3" fmla="*/ 948023 h 1437373"/>
              <a:gd name="connsiteX4" fmla="*/ 35728 w 1774368"/>
              <a:gd name="connsiteY4" fmla="*/ 1432797 h 1437373"/>
              <a:gd name="connsiteX5" fmla="*/ 0 w 1774368"/>
              <a:gd name="connsiteY5" fmla="*/ 1427788 h 143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68" h="1437373">
                <a:moveTo>
                  <a:pt x="0" y="0"/>
                </a:moveTo>
                <a:lnTo>
                  <a:pt x="1774368" y="0"/>
                </a:lnTo>
                <a:lnTo>
                  <a:pt x="1753498" y="110326"/>
                </a:lnTo>
                <a:cubicBezTo>
                  <a:pt x="1684168" y="404241"/>
                  <a:pt x="1518035" y="701136"/>
                  <a:pt x="1262636" y="948023"/>
                </a:cubicBezTo>
                <a:cubicBezTo>
                  <a:pt x="897780" y="1300719"/>
                  <a:pt x="437098" y="1467884"/>
                  <a:pt x="35728" y="1432797"/>
                </a:cubicBezTo>
                <a:lnTo>
                  <a:pt x="0" y="1427788"/>
                </a:lnTo>
                <a:close/>
              </a:path>
            </a:pathLst>
          </a:custGeom>
          <a:gradFill>
            <a:gsLst>
              <a:gs pos="0">
                <a:schemeClr val="accent2">
                  <a:lumMod val="20000"/>
                  <a:lumOff val="8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9588" name="椭圆 201"/>
          <p:cNvSpPr/>
          <p:nvPr>
            <p:custDataLst>
              <p:tags r:id="rId3"/>
            </p:custDataLst>
          </p:nvPr>
        </p:nvSpPr>
        <p:spPr>
          <a:xfrm rot="5400000">
            <a:off x="187452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90" name="椭圆 200"/>
          <p:cNvSpPr/>
          <p:nvPr>
            <p:custDataLst>
              <p:tags r:id="rId4"/>
            </p:custDataLst>
          </p:nvPr>
        </p:nvSpPr>
        <p:spPr>
          <a:xfrm rot="5400000">
            <a:off x="187452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92" name="椭圆 199"/>
          <p:cNvSpPr/>
          <p:nvPr>
            <p:custDataLst>
              <p:tags r:id="rId5"/>
            </p:custDataLst>
          </p:nvPr>
        </p:nvSpPr>
        <p:spPr>
          <a:xfrm rot="5400000">
            <a:off x="187452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94" name="椭圆 198"/>
          <p:cNvSpPr/>
          <p:nvPr>
            <p:custDataLst>
              <p:tags r:id="rId6"/>
            </p:custDataLst>
          </p:nvPr>
        </p:nvSpPr>
        <p:spPr>
          <a:xfrm rot="5400000">
            <a:off x="187452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96" name="椭圆 197"/>
          <p:cNvSpPr/>
          <p:nvPr>
            <p:custDataLst>
              <p:tags r:id="rId7"/>
            </p:custDataLst>
          </p:nvPr>
        </p:nvSpPr>
        <p:spPr>
          <a:xfrm rot="5400000">
            <a:off x="2058035"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598" name="椭圆 196"/>
          <p:cNvSpPr/>
          <p:nvPr>
            <p:custDataLst>
              <p:tags r:id="rId8"/>
            </p:custDataLst>
          </p:nvPr>
        </p:nvSpPr>
        <p:spPr>
          <a:xfrm rot="5400000">
            <a:off x="2058035"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00" name="椭圆 195"/>
          <p:cNvSpPr/>
          <p:nvPr>
            <p:custDataLst>
              <p:tags r:id="rId9"/>
            </p:custDataLst>
          </p:nvPr>
        </p:nvSpPr>
        <p:spPr>
          <a:xfrm rot="5400000">
            <a:off x="2058035"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02" name="椭圆 194"/>
          <p:cNvSpPr/>
          <p:nvPr>
            <p:custDataLst>
              <p:tags r:id="rId10"/>
            </p:custDataLst>
          </p:nvPr>
        </p:nvSpPr>
        <p:spPr>
          <a:xfrm rot="5400000">
            <a:off x="2058035"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04" name="椭圆 192"/>
          <p:cNvSpPr/>
          <p:nvPr>
            <p:custDataLst>
              <p:tags r:id="rId11"/>
            </p:custDataLst>
          </p:nvPr>
        </p:nvSpPr>
        <p:spPr>
          <a:xfrm rot="5400000">
            <a:off x="2242185"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06" name="椭圆 191"/>
          <p:cNvSpPr/>
          <p:nvPr>
            <p:custDataLst>
              <p:tags r:id="rId12"/>
            </p:custDataLst>
          </p:nvPr>
        </p:nvSpPr>
        <p:spPr>
          <a:xfrm rot="5400000">
            <a:off x="2242185"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08" name="椭圆 154"/>
          <p:cNvSpPr/>
          <p:nvPr>
            <p:custDataLst>
              <p:tags r:id="rId13"/>
            </p:custDataLst>
          </p:nvPr>
        </p:nvSpPr>
        <p:spPr>
          <a:xfrm rot="5400000">
            <a:off x="2242185"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10" name="椭圆 153"/>
          <p:cNvSpPr/>
          <p:nvPr>
            <p:custDataLst>
              <p:tags r:id="rId14"/>
            </p:custDataLst>
          </p:nvPr>
        </p:nvSpPr>
        <p:spPr>
          <a:xfrm rot="5400000">
            <a:off x="2242185"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12" name="椭圆 152"/>
          <p:cNvSpPr/>
          <p:nvPr>
            <p:custDataLst>
              <p:tags r:id="rId15"/>
            </p:custDataLst>
          </p:nvPr>
        </p:nvSpPr>
        <p:spPr>
          <a:xfrm rot="5400000">
            <a:off x="242570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14" name="椭圆 151"/>
          <p:cNvSpPr/>
          <p:nvPr>
            <p:custDataLst>
              <p:tags r:id="rId16"/>
            </p:custDataLst>
          </p:nvPr>
        </p:nvSpPr>
        <p:spPr>
          <a:xfrm rot="5400000">
            <a:off x="242570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16" name="椭圆 150"/>
          <p:cNvSpPr/>
          <p:nvPr>
            <p:custDataLst>
              <p:tags r:id="rId17"/>
            </p:custDataLst>
          </p:nvPr>
        </p:nvSpPr>
        <p:spPr>
          <a:xfrm rot="5400000">
            <a:off x="242570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18" name="椭圆 149"/>
          <p:cNvSpPr/>
          <p:nvPr>
            <p:custDataLst>
              <p:tags r:id="rId18"/>
            </p:custDataLst>
          </p:nvPr>
        </p:nvSpPr>
        <p:spPr>
          <a:xfrm rot="5400000">
            <a:off x="242570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20" name="椭圆 148"/>
          <p:cNvSpPr/>
          <p:nvPr>
            <p:custDataLst>
              <p:tags r:id="rId19"/>
            </p:custDataLst>
          </p:nvPr>
        </p:nvSpPr>
        <p:spPr>
          <a:xfrm rot="5400000">
            <a:off x="260985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22" name="椭圆 147"/>
          <p:cNvSpPr/>
          <p:nvPr>
            <p:custDataLst>
              <p:tags r:id="rId20"/>
            </p:custDataLst>
          </p:nvPr>
        </p:nvSpPr>
        <p:spPr>
          <a:xfrm rot="5400000">
            <a:off x="260985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24" name="椭圆 146"/>
          <p:cNvSpPr/>
          <p:nvPr>
            <p:custDataLst>
              <p:tags r:id="rId21"/>
            </p:custDataLst>
          </p:nvPr>
        </p:nvSpPr>
        <p:spPr>
          <a:xfrm rot="5400000">
            <a:off x="260985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26" name="椭圆 145"/>
          <p:cNvSpPr/>
          <p:nvPr>
            <p:custDataLst>
              <p:tags r:id="rId22"/>
            </p:custDataLst>
          </p:nvPr>
        </p:nvSpPr>
        <p:spPr>
          <a:xfrm rot="5400000">
            <a:off x="260985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28" name="椭圆 144"/>
          <p:cNvSpPr/>
          <p:nvPr>
            <p:custDataLst>
              <p:tags r:id="rId23"/>
            </p:custDataLst>
          </p:nvPr>
        </p:nvSpPr>
        <p:spPr>
          <a:xfrm rot="5400000">
            <a:off x="96456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30" name="椭圆 143"/>
          <p:cNvSpPr/>
          <p:nvPr>
            <p:custDataLst>
              <p:tags r:id="rId24"/>
            </p:custDataLst>
          </p:nvPr>
        </p:nvSpPr>
        <p:spPr>
          <a:xfrm rot="5400000">
            <a:off x="96456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32" name="椭圆 142"/>
          <p:cNvSpPr/>
          <p:nvPr>
            <p:custDataLst>
              <p:tags r:id="rId25"/>
            </p:custDataLst>
          </p:nvPr>
        </p:nvSpPr>
        <p:spPr>
          <a:xfrm rot="5400000">
            <a:off x="96456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34" name="椭圆 141"/>
          <p:cNvSpPr/>
          <p:nvPr>
            <p:custDataLst>
              <p:tags r:id="rId26"/>
            </p:custDataLst>
          </p:nvPr>
        </p:nvSpPr>
        <p:spPr>
          <a:xfrm rot="5400000">
            <a:off x="96456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36" name="椭圆 140"/>
          <p:cNvSpPr/>
          <p:nvPr>
            <p:custDataLst>
              <p:tags r:id="rId27"/>
            </p:custDataLst>
          </p:nvPr>
        </p:nvSpPr>
        <p:spPr>
          <a:xfrm rot="5400000">
            <a:off x="1148080"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38" name="椭圆 139"/>
          <p:cNvSpPr/>
          <p:nvPr>
            <p:custDataLst>
              <p:tags r:id="rId28"/>
            </p:custDataLst>
          </p:nvPr>
        </p:nvSpPr>
        <p:spPr>
          <a:xfrm rot="5400000">
            <a:off x="1148080"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40" name="椭圆 138"/>
          <p:cNvSpPr/>
          <p:nvPr>
            <p:custDataLst>
              <p:tags r:id="rId29"/>
            </p:custDataLst>
          </p:nvPr>
        </p:nvSpPr>
        <p:spPr>
          <a:xfrm rot="5400000">
            <a:off x="1148080"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42" name="椭圆 137"/>
          <p:cNvSpPr/>
          <p:nvPr>
            <p:custDataLst>
              <p:tags r:id="rId30"/>
            </p:custDataLst>
          </p:nvPr>
        </p:nvSpPr>
        <p:spPr>
          <a:xfrm rot="5400000">
            <a:off x="1148080"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44" name="椭圆 136"/>
          <p:cNvSpPr/>
          <p:nvPr>
            <p:custDataLst>
              <p:tags r:id="rId31"/>
            </p:custDataLst>
          </p:nvPr>
        </p:nvSpPr>
        <p:spPr>
          <a:xfrm rot="5400000">
            <a:off x="1332230"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46" name="椭圆 135"/>
          <p:cNvSpPr/>
          <p:nvPr>
            <p:custDataLst>
              <p:tags r:id="rId32"/>
            </p:custDataLst>
          </p:nvPr>
        </p:nvSpPr>
        <p:spPr>
          <a:xfrm rot="5400000">
            <a:off x="1332230"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48" name="椭圆 134"/>
          <p:cNvSpPr/>
          <p:nvPr>
            <p:custDataLst>
              <p:tags r:id="rId33"/>
            </p:custDataLst>
          </p:nvPr>
        </p:nvSpPr>
        <p:spPr>
          <a:xfrm rot="5400000">
            <a:off x="1332230"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50" name="椭圆 133"/>
          <p:cNvSpPr/>
          <p:nvPr>
            <p:custDataLst>
              <p:tags r:id="rId34"/>
            </p:custDataLst>
          </p:nvPr>
        </p:nvSpPr>
        <p:spPr>
          <a:xfrm rot="5400000">
            <a:off x="1332230"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52" name="椭圆 132"/>
          <p:cNvSpPr/>
          <p:nvPr>
            <p:custDataLst>
              <p:tags r:id="rId35"/>
            </p:custDataLst>
          </p:nvPr>
        </p:nvSpPr>
        <p:spPr>
          <a:xfrm rot="5400000">
            <a:off x="151574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54" name="椭圆 131"/>
          <p:cNvSpPr/>
          <p:nvPr>
            <p:custDataLst>
              <p:tags r:id="rId36"/>
            </p:custDataLst>
          </p:nvPr>
        </p:nvSpPr>
        <p:spPr>
          <a:xfrm rot="5400000">
            <a:off x="151574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56" name="椭圆 130"/>
          <p:cNvSpPr/>
          <p:nvPr>
            <p:custDataLst>
              <p:tags r:id="rId37"/>
            </p:custDataLst>
          </p:nvPr>
        </p:nvSpPr>
        <p:spPr>
          <a:xfrm rot="5400000">
            <a:off x="151574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58" name="椭圆 129"/>
          <p:cNvSpPr/>
          <p:nvPr>
            <p:custDataLst>
              <p:tags r:id="rId38"/>
            </p:custDataLst>
          </p:nvPr>
        </p:nvSpPr>
        <p:spPr>
          <a:xfrm rot="5400000">
            <a:off x="151574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60" name="椭圆 128"/>
          <p:cNvSpPr/>
          <p:nvPr>
            <p:custDataLst>
              <p:tags r:id="rId39"/>
            </p:custDataLst>
          </p:nvPr>
        </p:nvSpPr>
        <p:spPr>
          <a:xfrm rot="5400000">
            <a:off x="169989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62" name="椭圆 127"/>
          <p:cNvSpPr/>
          <p:nvPr>
            <p:custDataLst>
              <p:tags r:id="rId40"/>
            </p:custDataLst>
          </p:nvPr>
        </p:nvSpPr>
        <p:spPr>
          <a:xfrm rot="5400000">
            <a:off x="169989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64" name="椭圆 126"/>
          <p:cNvSpPr/>
          <p:nvPr>
            <p:custDataLst>
              <p:tags r:id="rId41"/>
            </p:custDataLst>
          </p:nvPr>
        </p:nvSpPr>
        <p:spPr>
          <a:xfrm rot="5400000">
            <a:off x="169989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66" name="椭圆 125"/>
          <p:cNvSpPr/>
          <p:nvPr>
            <p:custDataLst>
              <p:tags r:id="rId42"/>
            </p:custDataLst>
          </p:nvPr>
        </p:nvSpPr>
        <p:spPr>
          <a:xfrm rot="5400000">
            <a:off x="169989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68" name="日期占位符 1"/>
          <p:cNvSpPr>
            <a:spLocks noGrp="1"/>
          </p:cNvSpPr>
          <p:nvPr>
            <p:ph type="dt" sz="half" idx="10"/>
            <p:custDataLst>
              <p:tags r:id="rId43"/>
            </p:custDataLst>
          </p:nvPr>
        </p:nvSpPr>
        <p:spPr/>
        <p:txBody>
          <a:bodyPr/>
          <a:lstStyle/>
          <a:p>
            <a:fld id="{760FBDFE-C587-4B4C-A407-44438C67B59E}" type="datetimeFigureOut">
              <a:rPr lang="zh-CN" altLang="en-US" smtClean="0"/>
              <a:t>2024/4/19</a:t>
            </a:fld>
            <a:endParaRPr lang="zh-CN" altLang="en-US"/>
          </a:p>
        </p:txBody>
      </p:sp>
      <p:sp>
        <p:nvSpPr>
          <p:cNvPr id="1049670" name="页脚占位符 2"/>
          <p:cNvSpPr>
            <a:spLocks noGrp="1"/>
          </p:cNvSpPr>
          <p:nvPr>
            <p:ph type="ftr" sz="quarter" idx="11"/>
            <p:custDataLst>
              <p:tags r:id="rId44"/>
            </p:custDataLst>
          </p:nvPr>
        </p:nvSpPr>
        <p:spPr/>
        <p:txBody>
          <a:bodyPr/>
          <a:lstStyle/>
          <a:p>
            <a:endParaRPr lang="zh-CN" altLang="en-US" dirty="0"/>
          </a:p>
        </p:txBody>
      </p:sp>
      <p:sp>
        <p:nvSpPr>
          <p:cNvPr id="1049672" name="灯片编号占位符 3"/>
          <p:cNvSpPr>
            <a:spLocks noGrp="1"/>
          </p:cNvSpPr>
          <p:nvPr>
            <p:ph type="sldNum" sz="quarter" idx="12"/>
            <p:custDataLst>
              <p:tags r:id="rId4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zh-CN" altLang="en-US"/>
              <a:t>单击此处编辑母版标题样式</a:t>
            </a:r>
            <a:endParaRPr lang="en-US" dirty="0"/>
          </a:p>
        </p:txBody>
      </p:sp>
      <p:sp>
        <p:nvSpPr>
          <p:cNvPr id="1048598"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599" name="Date Placeholder 3"/>
          <p:cNvSpPr>
            <a:spLocks noGrp="1"/>
          </p:cNvSpPr>
          <p:nvPr>
            <p:ph type="dt" sz="half" idx="10"/>
          </p:nvPr>
        </p:nvSpPr>
        <p:spPr/>
        <p:txBody>
          <a:bodyPr/>
          <a:lstStyle/>
          <a:p>
            <a:fld id="{E335F522-6256-461E-A79F-4037A6D0C8F9}" type="datetimeFigureOut">
              <a:rPr lang="zh-CN" altLang="en-US" smtClean="0"/>
              <a:t>2024/4/19</a:t>
            </a:fld>
            <a:endParaRPr lang="zh-CN" altLang="en-US"/>
          </a:p>
        </p:txBody>
      </p:sp>
      <p:sp>
        <p:nvSpPr>
          <p:cNvPr id="1048600" name="Footer Placeholder 4"/>
          <p:cNvSpPr>
            <a:spLocks noGrp="1"/>
          </p:cNvSpPr>
          <p:nvPr>
            <p:ph type="ftr" sz="quarter" idx="11"/>
          </p:nvPr>
        </p:nvSpPr>
        <p:spPr/>
        <p:txBody>
          <a:bodyPr/>
          <a:lstStyle/>
          <a:p>
            <a:endParaRPr lang="zh-CN" altLang="en-US"/>
          </a:p>
        </p:txBody>
      </p:sp>
      <p:sp>
        <p:nvSpPr>
          <p:cNvPr id="1048601"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仅内容">
    <p:spTree>
      <p:nvGrpSpPr>
        <p:cNvPr id="1" name=""/>
        <p:cNvGrpSpPr/>
        <p:nvPr/>
      </p:nvGrpSpPr>
      <p:grpSpPr>
        <a:xfrm>
          <a:off x="0" y="0"/>
          <a:ext cx="0" cy="0"/>
          <a:chOff x="0" y="0"/>
          <a:chExt cx="0" cy="0"/>
        </a:xfrm>
      </p:grpSpPr>
      <p:sp>
        <p:nvSpPr>
          <p:cNvPr id="1049674" name="任意多边形: 形状 7"/>
          <p:cNvSpPr/>
          <p:nvPr userDrawn="1">
            <p:custDataLst>
              <p:tags r:id="rId1"/>
            </p:custDataLst>
          </p:nvPr>
        </p:nvSpPr>
        <p:spPr>
          <a:xfrm>
            <a:off x="10060565" y="5336500"/>
            <a:ext cx="2131435" cy="1521500"/>
          </a:xfrm>
          <a:custGeom>
            <a:avLst/>
            <a:gdLst>
              <a:gd name="connsiteX0" fmla="*/ 1626019 w 2131435"/>
              <a:gd name="connsiteY0" fmla="*/ 101 h 1521500"/>
              <a:gd name="connsiteX1" fmla="*/ 2089085 w 2131435"/>
              <a:gd name="connsiteY1" fmla="*/ 91213 h 1521500"/>
              <a:gd name="connsiteX2" fmla="*/ 2131435 w 2131435"/>
              <a:gd name="connsiteY2" fmla="*/ 113428 h 1521500"/>
              <a:gd name="connsiteX3" fmla="*/ 2131435 w 2131435"/>
              <a:gd name="connsiteY3" fmla="*/ 1521500 h 1521500"/>
              <a:gd name="connsiteX4" fmla="*/ 0 w 2131435"/>
              <a:gd name="connsiteY4" fmla="*/ 1521500 h 1521500"/>
              <a:gd name="connsiteX5" fmla="*/ 6520 w 2131435"/>
              <a:gd name="connsiteY5" fmla="*/ 1452674 h 1521500"/>
              <a:gd name="connsiteX6" fmla="*/ 521147 w 2131435"/>
              <a:gd name="connsiteY6" fmla="*/ 489350 h 1521500"/>
              <a:gd name="connsiteX7" fmla="*/ 1626019 w 2131435"/>
              <a:gd name="connsiteY7" fmla="*/ 101 h 152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1435" h="1521500">
                <a:moveTo>
                  <a:pt x="1626019" y="101"/>
                </a:moveTo>
                <a:cubicBezTo>
                  <a:pt x="1790692" y="-1978"/>
                  <a:pt x="1948356" y="28036"/>
                  <a:pt x="2089085" y="91213"/>
                </a:cubicBezTo>
                <a:lnTo>
                  <a:pt x="2131435" y="113428"/>
                </a:lnTo>
                <a:lnTo>
                  <a:pt x="2131435" y="1521500"/>
                </a:lnTo>
                <a:lnTo>
                  <a:pt x="0" y="1521500"/>
                </a:lnTo>
                <a:lnTo>
                  <a:pt x="6520" y="1452674"/>
                </a:lnTo>
                <a:cubicBezTo>
                  <a:pt x="53971" y="1118979"/>
                  <a:pt x="229262" y="771506"/>
                  <a:pt x="521147" y="489350"/>
                </a:cubicBezTo>
                <a:cubicBezTo>
                  <a:pt x="849518" y="171924"/>
                  <a:pt x="1255507" y="4778"/>
                  <a:pt x="1626019" y="101"/>
                </a:cubicBezTo>
                <a:close/>
              </a:path>
            </a:pathLst>
          </a:custGeom>
          <a:gradFill>
            <a:gsLst>
              <a:gs pos="0">
                <a:schemeClr val="accent2">
                  <a:lumMod val="20000"/>
                  <a:lumOff val="8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9676" name="任意多边形: 形状 1"/>
          <p:cNvSpPr/>
          <p:nvPr userDrawn="1">
            <p:custDataLst>
              <p:tags r:id="rId2"/>
            </p:custDataLst>
          </p:nvPr>
        </p:nvSpPr>
        <p:spPr>
          <a:xfrm>
            <a:off x="0" y="2"/>
            <a:ext cx="1774368" cy="1437373"/>
          </a:xfrm>
          <a:custGeom>
            <a:avLst/>
            <a:gdLst>
              <a:gd name="connsiteX0" fmla="*/ 0 w 1774368"/>
              <a:gd name="connsiteY0" fmla="*/ 0 h 1437373"/>
              <a:gd name="connsiteX1" fmla="*/ 1774368 w 1774368"/>
              <a:gd name="connsiteY1" fmla="*/ 0 h 1437373"/>
              <a:gd name="connsiteX2" fmla="*/ 1753498 w 1774368"/>
              <a:gd name="connsiteY2" fmla="*/ 110326 h 1437373"/>
              <a:gd name="connsiteX3" fmla="*/ 1262636 w 1774368"/>
              <a:gd name="connsiteY3" fmla="*/ 948023 h 1437373"/>
              <a:gd name="connsiteX4" fmla="*/ 35728 w 1774368"/>
              <a:gd name="connsiteY4" fmla="*/ 1432797 h 1437373"/>
              <a:gd name="connsiteX5" fmla="*/ 0 w 1774368"/>
              <a:gd name="connsiteY5" fmla="*/ 1427788 h 143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68" h="1437373">
                <a:moveTo>
                  <a:pt x="0" y="0"/>
                </a:moveTo>
                <a:lnTo>
                  <a:pt x="1774368" y="0"/>
                </a:lnTo>
                <a:lnTo>
                  <a:pt x="1753498" y="110326"/>
                </a:lnTo>
                <a:cubicBezTo>
                  <a:pt x="1684168" y="404241"/>
                  <a:pt x="1518035" y="701136"/>
                  <a:pt x="1262636" y="948023"/>
                </a:cubicBezTo>
                <a:cubicBezTo>
                  <a:pt x="897780" y="1300719"/>
                  <a:pt x="437098" y="1467884"/>
                  <a:pt x="35728" y="1432797"/>
                </a:cubicBezTo>
                <a:lnTo>
                  <a:pt x="0" y="1427788"/>
                </a:lnTo>
                <a:close/>
              </a:path>
            </a:pathLst>
          </a:custGeom>
          <a:gradFill>
            <a:gsLst>
              <a:gs pos="0">
                <a:schemeClr val="accent2">
                  <a:lumMod val="20000"/>
                  <a:lumOff val="8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9678" name="正文"/>
          <p:cNvSpPr txBox="1">
            <a:spLocks noGrp="1"/>
          </p:cNvSpPr>
          <p:nvPr>
            <p:ph idx="44"/>
            <p:custDataLst>
              <p:tags r:id="rId3"/>
            </p:custDataLst>
          </p:nvPr>
        </p:nvSpPr>
        <p:spPr>
          <a:xfrm>
            <a:off x="608330" y="608330"/>
            <a:ext cx="10968990" cy="564832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latin typeface="+mn-ea"/>
                <a:ea typeface="+mn-ea"/>
                <a:cs typeface="微软雅黑" panose="020B0503020204020204" pitchFamily="34" charset="-122"/>
                <a:sym typeface="+mn-ea"/>
              </a:defRPr>
            </a:lvl1pPr>
            <a:lvl2pPr marL="685800" marR="0" lvl="1" indent="-228600" fontAlgn="auto">
              <a:lnSpc>
                <a:spcPct val="120000"/>
              </a:lnSpc>
              <a:spcBef>
                <a:spcPts val="0"/>
              </a:spcBef>
              <a:spcAft>
                <a:spcPts val="600"/>
              </a:spcAft>
              <a:buFont typeface="Arial" panose="02080604020202020204" pitchFamily="34" charset="0"/>
              <a:buChar char="●"/>
              <a:tabLst>
                <a:tab pos="1609725" algn="l"/>
              </a:tabLst>
              <a:defRPr kumimoji="0" sz="1600" b="0" i="0" u="none" strike="noStrike" cap="none" spc="150" normalizeH="0" baseline="0">
                <a:solidFill>
                  <a:schemeClr val="tx1">
                    <a:lumMod val="65000"/>
                    <a:lumOff val="35000"/>
                  </a:schemeClr>
                </a:solidFill>
                <a:latin typeface="+mn-ea"/>
                <a:ea typeface="+mn-ea"/>
              </a:defRPr>
            </a:lvl2pPr>
            <a:lvl3pPr marL="1143000" marR="0" lvl="2" indent="-228600" fontAlgn="auto">
              <a:lnSpc>
                <a:spcPct val="120000"/>
              </a:lnSpc>
              <a:spcBef>
                <a:spcPts val="0"/>
              </a:spcBef>
              <a:spcAft>
                <a:spcPts val="600"/>
              </a:spcAft>
              <a:buFont typeface="Arial" panose="02080604020202020204" pitchFamily="34" charset="0"/>
              <a:buChar char="●"/>
              <a:defRPr kumimoji="0" sz="1600" b="0" i="0" u="none" strike="noStrike" cap="none" spc="150" normalizeH="0" baseline="0">
                <a:solidFill>
                  <a:schemeClr val="tx1">
                    <a:lumMod val="65000"/>
                    <a:lumOff val="35000"/>
                  </a:schemeClr>
                </a:solidFill>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latin typeface="+mn-ea"/>
                <a:ea typeface="+mn-ea"/>
              </a:defRPr>
            </a:lvl4pPr>
            <a:lvl5pPr marL="2057400" marR="0" lvl="4" indent="-228600" fontAlgn="auto">
              <a:lnSpc>
                <a:spcPct val="120000"/>
              </a:lnSpc>
              <a:spcBef>
                <a:spcPts val="0"/>
              </a:spcBef>
              <a:spcAft>
                <a:spcPts val="300"/>
              </a:spcAft>
              <a:buFont typeface="Arial" panose="02080604020202020204" pitchFamily="34" charset="0"/>
              <a:buChar char="•"/>
              <a:defRPr kumimoji="0" sz="1400" b="0" i="0" u="none" strike="noStrike" cap="none" spc="150" normalizeH="0" baseline="0">
                <a:solidFill>
                  <a:schemeClr val="tx1">
                    <a:lumMod val="65000"/>
                    <a:lumOff val="35000"/>
                  </a:schemeClr>
                </a:solidFill>
                <a:latin typeface="+mn-ea"/>
                <a:ea typeface="+mn-ea"/>
              </a:defRPr>
            </a:lvl5pPr>
            <a:lvl6pPr indent="0">
              <a:lnSpc>
                <a:spcPct val="90000"/>
              </a:lnSpc>
              <a:spcBef>
                <a:spcPts val="500"/>
              </a:spcBef>
              <a:buFont typeface="Arial" panose="02080604020202020204" pitchFamily="34" charset="0"/>
              <a:buNone/>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lvl="0" algn="l">
              <a:buClrTx/>
              <a:buSzTx/>
            </a:pPr>
            <a:r>
              <a:rPr>
                <a:sym typeface="+mn-ea"/>
              </a:rPr>
              <a:t>单击此处编辑母版文本样式</a:t>
            </a:r>
          </a:p>
          <a:p>
            <a:pPr lvl="1" algn="l">
              <a:buClrTx/>
              <a:buSzTx/>
            </a:pPr>
            <a:r>
              <a:rPr>
                <a:sym typeface="+mn-ea"/>
              </a:rPr>
              <a:t>第二级</a:t>
            </a:r>
          </a:p>
          <a:p>
            <a:pPr lvl="2" algn="l">
              <a:buClrTx/>
              <a:buSzTx/>
            </a:pPr>
            <a:r>
              <a:rPr>
                <a:sym typeface="+mn-ea"/>
              </a:rPr>
              <a:t>第三级</a:t>
            </a:r>
          </a:p>
          <a:p>
            <a:pPr lvl="3" algn="l">
              <a:buClrTx/>
              <a:buSzTx/>
            </a:pPr>
            <a:r>
              <a:rPr>
                <a:sym typeface="+mn-ea"/>
              </a:rPr>
              <a:t>第四级</a:t>
            </a:r>
          </a:p>
          <a:p>
            <a:pPr lvl="4" algn="l">
              <a:buClrTx/>
              <a:buSzTx/>
            </a:pPr>
            <a:r>
              <a:rPr>
                <a:sym typeface="+mn-ea"/>
              </a:rPr>
              <a:t>第五级</a:t>
            </a:r>
          </a:p>
        </p:txBody>
      </p:sp>
      <p:sp>
        <p:nvSpPr>
          <p:cNvPr id="1049680" name="椭圆 125"/>
          <p:cNvSpPr/>
          <p:nvPr>
            <p:custDataLst>
              <p:tags r:id="rId4"/>
            </p:custDataLst>
          </p:nvPr>
        </p:nvSpPr>
        <p:spPr>
          <a:xfrm rot="5400000">
            <a:off x="169989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82" name="椭圆 126"/>
          <p:cNvSpPr/>
          <p:nvPr>
            <p:custDataLst>
              <p:tags r:id="rId5"/>
            </p:custDataLst>
          </p:nvPr>
        </p:nvSpPr>
        <p:spPr>
          <a:xfrm rot="5400000">
            <a:off x="169989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84" name="椭圆 127"/>
          <p:cNvSpPr/>
          <p:nvPr>
            <p:custDataLst>
              <p:tags r:id="rId6"/>
            </p:custDataLst>
          </p:nvPr>
        </p:nvSpPr>
        <p:spPr>
          <a:xfrm rot="5400000">
            <a:off x="169989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86" name="椭圆 128"/>
          <p:cNvSpPr/>
          <p:nvPr>
            <p:custDataLst>
              <p:tags r:id="rId7"/>
            </p:custDataLst>
          </p:nvPr>
        </p:nvSpPr>
        <p:spPr>
          <a:xfrm rot="5400000">
            <a:off x="169989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88" name="椭圆 129"/>
          <p:cNvSpPr/>
          <p:nvPr>
            <p:custDataLst>
              <p:tags r:id="rId8"/>
            </p:custDataLst>
          </p:nvPr>
        </p:nvSpPr>
        <p:spPr>
          <a:xfrm rot="5400000">
            <a:off x="151574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90" name="椭圆 130"/>
          <p:cNvSpPr/>
          <p:nvPr>
            <p:custDataLst>
              <p:tags r:id="rId9"/>
            </p:custDataLst>
          </p:nvPr>
        </p:nvSpPr>
        <p:spPr>
          <a:xfrm rot="5400000">
            <a:off x="151574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92" name="椭圆 131"/>
          <p:cNvSpPr/>
          <p:nvPr>
            <p:custDataLst>
              <p:tags r:id="rId10"/>
            </p:custDataLst>
          </p:nvPr>
        </p:nvSpPr>
        <p:spPr>
          <a:xfrm rot="5400000">
            <a:off x="151574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94" name="椭圆 132"/>
          <p:cNvSpPr/>
          <p:nvPr>
            <p:custDataLst>
              <p:tags r:id="rId11"/>
            </p:custDataLst>
          </p:nvPr>
        </p:nvSpPr>
        <p:spPr>
          <a:xfrm rot="5400000">
            <a:off x="151574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96" name="椭圆 133"/>
          <p:cNvSpPr/>
          <p:nvPr>
            <p:custDataLst>
              <p:tags r:id="rId12"/>
            </p:custDataLst>
          </p:nvPr>
        </p:nvSpPr>
        <p:spPr>
          <a:xfrm rot="5400000">
            <a:off x="1332230"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698" name="椭圆 134"/>
          <p:cNvSpPr/>
          <p:nvPr>
            <p:custDataLst>
              <p:tags r:id="rId13"/>
            </p:custDataLst>
          </p:nvPr>
        </p:nvSpPr>
        <p:spPr>
          <a:xfrm rot="5400000">
            <a:off x="1332230"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00" name="椭圆 135"/>
          <p:cNvSpPr/>
          <p:nvPr>
            <p:custDataLst>
              <p:tags r:id="rId14"/>
            </p:custDataLst>
          </p:nvPr>
        </p:nvSpPr>
        <p:spPr>
          <a:xfrm rot="5400000">
            <a:off x="1332230"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02" name="椭圆 136"/>
          <p:cNvSpPr/>
          <p:nvPr>
            <p:custDataLst>
              <p:tags r:id="rId15"/>
            </p:custDataLst>
          </p:nvPr>
        </p:nvSpPr>
        <p:spPr>
          <a:xfrm rot="5400000">
            <a:off x="1332230"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04" name="椭圆 137"/>
          <p:cNvSpPr/>
          <p:nvPr>
            <p:custDataLst>
              <p:tags r:id="rId16"/>
            </p:custDataLst>
          </p:nvPr>
        </p:nvSpPr>
        <p:spPr>
          <a:xfrm rot="5400000">
            <a:off x="1148080"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06" name="椭圆 138"/>
          <p:cNvSpPr/>
          <p:nvPr>
            <p:custDataLst>
              <p:tags r:id="rId17"/>
            </p:custDataLst>
          </p:nvPr>
        </p:nvSpPr>
        <p:spPr>
          <a:xfrm rot="5400000">
            <a:off x="1148080"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08" name="椭圆 139"/>
          <p:cNvSpPr/>
          <p:nvPr>
            <p:custDataLst>
              <p:tags r:id="rId18"/>
            </p:custDataLst>
          </p:nvPr>
        </p:nvSpPr>
        <p:spPr>
          <a:xfrm rot="5400000">
            <a:off x="1148080"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10" name="椭圆 140"/>
          <p:cNvSpPr/>
          <p:nvPr>
            <p:custDataLst>
              <p:tags r:id="rId19"/>
            </p:custDataLst>
          </p:nvPr>
        </p:nvSpPr>
        <p:spPr>
          <a:xfrm rot="5400000">
            <a:off x="1148080"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12" name="椭圆 141"/>
          <p:cNvSpPr/>
          <p:nvPr>
            <p:custDataLst>
              <p:tags r:id="rId20"/>
            </p:custDataLst>
          </p:nvPr>
        </p:nvSpPr>
        <p:spPr>
          <a:xfrm rot="5400000">
            <a:off x="96456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14" name="椭圆 142"/>
          <p:cNvSpPr/>
          <p:nvPr>
            <p:custDataLst>
              <p:tags r:id="rId21"/>
            </p:custDataLst>
          </p:nvPr>
        </p:nvSpPr>
        <p:spPr>
          <a:xfrm rot="5400000">
            <a:off x="96456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16" name="椭圆 143"/>
          <p:cNvSpPr/>
          <p:nvPr>
            <p:custDataLst>
              <p:tags r:id="rId22"/>
            </p:custDataLst>
          </p:nvPr>
        </p:nvSpPr>
        <p:spPr>
          <a:xfrm rot="5400000">
            <a:off x="96456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18" name="椭圆 144"/>
          <p:cNvSpPr/>
          <p:nvPr>
            <p:custDataLst>
              <p:tags r:id="rId23"/>
            </p:custDataLst>
          </p:nvPr>
        </p:nvSpPr>
        <p:spPr>
          <a:xfrm rot="5400000">
            <a:off x="96456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20" name="椭圆 145"/>
          <p:cNvSpPr/>
          <p:nvPr>
            <p:custDataLst>
              <p:tags r:id="rId24"/>
            </p:custDataLst>
          </p:nvPr>
        </p:nvSpPr>
        <p:spPr>
          <a:xfrm rot="5400000">
            <a:off x="260985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22" name="椭圆 146"/>
          <p:cNvSpPr/>
          <p:nvPr>
            <p:custDataLst>
              <p:tags r:id="rId25"/>
            </p:custDataLst>
          </p:nvPr>
        </p:nvSpPr>
        <p:spPr>
          <a:xfrm rot="5400000">
            <a:off x="260985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24" name="椭圆 147"/>
          <p:cNvSpPr/>
          <p:nvPr>
            <p:custDataLst>
              <p:tags r:id="rId26"/>
            </p:custDataLst>
          </p:nvPr>
        </p:nvSpPr>
        <p:spPr>
          <a:xfrm rot="5400000">
            <a:off x="260985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26" name="椭圆 148"/>
          <p:cNvSpPr/>
          <p:nvPr>
            <p:custDataLst>
              <p:tags r:id="rId27"/>
            </p:custDataLst>
          </p:nvPr>
        </p:nvSpPr>
        <p:spPr>
          <a:xfrm rot="5400000">
            <a:off x="260985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28" name="椭圆 149"/>
          <p:cNvSpPr/>
          <p:nvPr>
            <p:custDataLst>
              <p:tags r:id="rId28"/>
            </p:custDataLst>
          </p:nvPr>
        </p:nvSpPr>
        <p:spPr>
          <a:xfrm rot="5400000">
            <a:off x="242570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30" name="椭圆 150"/>
          <p:cNvSpPr/>
          <p:nvPr>
            <p:custDataLst>
              <p:tags r:id="rId29"/>
            </p:custDataLst>
          </p:nvPr>
        </p:nvSpPr>
        <p:spPr>
          <a:xfrm rot="5400000">
            <a:off x="242570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32" name="椭圆 151"/>
          <p:cNvSpPr/>
          <p:nvPr>
            <p:custDataLst>
              <p:tags r:id="rId30"/>
            </p:custDataLst>
          </p:nvPr>
        </p:nvSpPr>
        <p:spPr>
          <a:xfrm rot="5400000">
            <a:off x="242570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34" name="椭圆 152"/>
          <p:cNvSpPr/>
          <p:nvPr>
            <p:custDataLst>
              <p:tags r:id="rId31"/>
            </p:custDataLst>
          </p:nvPr>
        </p:nvSpPr>
        <p:spPr>
          <a:xfrm rot="5400000">
            <a:off x="242570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36" name="椭圆 153"/>
          <p:cNvSpPr/>
          <p:nvPr>
            <p:custDataLst>
              <p:tags r:id="rId32"/>
            </p:custDataLst>
          </p:nvPr>
        </p:nvSpPr>
        <p:spPr>
          <a:xfrm rot="5400000">
            <a:off x="2242185"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38" name="椭圆 154"/>
          <p:cNvSpPr/>
          <p:nvPr>
            <p:custDataLst>
              <p:tags r:id="rId33"/>
            </p:custDataLst>
          </p:nvPr>
        </p:nvSpPr>
        <p:spPr>
          <a:xfrm rot="5400000">
            <a:off x="2242185"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40" name="椭圆 191"/>
          <p:cNvSpPr/>
          <p:nvPr>
            <p:custDataLst>
              <p:tags r:id="rId34"/>
            </p:custDataLst>
          </p:nvPr>
        </p:nvSpPr>
        <p:spPr>
          <a:xfrm rot="5400000">
            <a:off x="2242185"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42" name="椭圆 192"/>
          <p:cNvSpPr/>
          <p:nvPr>
            <p:custDataLst>
              <p:tags r:id="rId35"/>
            </p:custDataLst>
          </p:nvPr>
        </p:nvSpPr>
        <p:spPr>
          <a:xfrm rot="5400000">
            <a:off x="2242185"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44" name="椭圆 194"/>
          <p:cNvSpPr/>
          <p:nvPr>
            <p:custDataLst>
              <p:tags r:id="rId36"/>
            </p:custDataLst>
          </p:nvPr>
        </p:nvSpPr>
        <p:spPr>
          <a:xfrm rot="5400000">
            <a:off x="2058035"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46" name="椭圆 195"/>
          <p:cNvSpPr/>
          <p:nvPr>
            <p:custDataLst>
              <p:tags r:id="rId37"/>
            </p:custDataLst>
          </p:nvPr>
        </p:nvSpPr>
        <p:spPr>
          <a:xfrm rot="5400000">
            <a:off x="2058035"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48" name="椭圆 196"/>
          <p:cNvSpPr/>
          <p:nvPr>
            <p:custDataLst>
              <p:tags r:id="rId38"/>
            </p:custDataLst>
          </p:nvPr>
        </p:nvSpPr>
        <p:spPr>
          <a:xfrm rot="5400000">
            <a:off x="2058035"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50" name="椭圆 197"/>
          <p:cNvSpPr/>
          <p:nvPr>
            <p:custDataLst>
              <p:tags r:id="rId39"/>
            </p:custDataLst>
          </p:nvPr>
        </p:nvSpPr>
        <p:spPr>
          <a:xfrm rot="5400000">
            <a:off x="2058035"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52" name="椭圆 198"/>
          <p:cNvSpPr/>
          <p:nvPr>
            <p:custDataLst>
              <p:tags r:id="rId40"/>
            </p:custDataLst>
          </p:nvPr>
        </p:nvSpPr>
        <p:spPr>
          <a:xfrm rot="5400000">
            <a:off x="187452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54" name="椭圆 199"/>
          <p:cNvSpPr/>
          <p:nvPr>
            <p:custDataLst>
              <p:tags r:id="rId41"/>
            </p:custDataLst>
          </p:nvPr>
        </p:nvSpPr>
        <p:spPr>
          <a:xfrm rot="5400000">
            <a:off x="187452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56" name="椭圆 200"/>
          <p:cNvSpPr/>
          <p:nvPr>
            <p:custDataLst>
              <p:tags r:id="rId42"/>
            </p:custDataLst>
          </p:nvPr>
        </p:nvSpPr>
        <p:spPr>
          <a:xfrm rot="5400000">
            <a:off x="187452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58" name="椭圆 201"/>
          <p:cNvSpPr/>
          <p:nvPr>
            <p:custDataLst>
              <p:tags r:id="rId43"/>
            </p:custDataLst>
          </p:nvPr>
        </p:nvSpPr>
        <p:spPr>
          <a:xfrm rot="5400000">
            <a:off x="187452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60" name="日期占位符 3"/>
          <p:cNvSpPr>
            <a:spLocks noGrp="1"/>
          </p:cNvSpPr>
          <p:nvPr>
            <p:ph type="dt" sz="half" idx="10"/>
            <p:custDataLst>
              <p:tags r:id="rId44"/>
            </p:custDataLst>
          </p:nvPr>
        </p:nvSpPr>
        <p:spPr>
          <a:xfrm>
            <a:off x="612000" y="6314400"/>
            <a:ext cx="2700000" cy="316800"/>
          </a:xfrm>
        </p:spPr>
        <p:txBody>
          <a:bodyPr/>
          <a:lstStyle/>
          <a:p>
            <a:fld id="{760FBDFE-C587-4B4C-A407-44438C67B59E}" type="datetimeFigureOut">
              <a:rPr lang="zh-CN" altLang="en-US" smtClean="0"/>
              <a:t>2024/4/19</a:t>
            </a:fld>
            <a:endParaRPr lang="zh-CN" altLang="en-US"/>
          </a:p>
        </p:txBody>
      </p:sp>
      <p:sp>
        <p:nvSpPr>
          <p:cNvPr id="1049762" name="页脚占位符 4"/>
          <p:cNvSpPr>
            <a:spLocks noGrp="1"/>
          </p:cNvSpPr>
          <p:nvPr>
            <p:ph type="ftr" sz="quarter" idx="11"/>
            <p:custDataLst>
              <p:tags r:id="rId45"/>
            </p:custDataLst>
          </p:nvPr>
        </p:nvSpPr>
        <p:spPr>
          <a:xfrm>
            <a:off x="4116000" y="6314400"/>
            <a:ext cx="3960000" cy="316800"/>
          </a:xfrm>
        </p:spPr>
        <p:txBody>
          <a:bodyPr/>
          <a:lstStyle/>
          <a:p>
            <a:endParaRPr lang="zh-CN" altLang="en-US" dirty="0"/>
          </a:p>
        </p:txBody>
      </p:sp>
      <p:sp>
        <p:nvSpPr>
          <p:cNvPr id="1049764" name="灯片编号占位符 5"/>
          <p:cNvSpPr>
            <a:spLocks noGrp="1"/>
          </p:cNvSpPr>
          <p:nvPr>
            <p:ph type="sldNum" sz="quarter" idx="12"/>
            <p:custDataLst>
              <p:tags r:id="rId46"/>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标题和副标题">
    <p:spTree>
      <p:nvGrpSpPr>
        <p:cNvPr id="1" name=""/>
        <p:cNvGrpSpPr/>
        <p:nvPr/>
      </p:nvGrpSpPr>
      <p:grpSpPr>
        <a:xfrm>
          <a:off x="0" y="0"/>
          <a:ext cx="0" cy="0"/>
          <a:chOff x="0" y="0"/>
          <a:chExt cx="0" cy="0"/>
        </a:xfrm>
      </p:grpSpPr>
      <p:sp>
        <p:nvSpPr>
          <p:cNvPr id="1049766" name="任意多边形: 形状 8"/>
          <p:cNvSpPr/>
          <p:nvPr userDrawn="1">
            <p:custDataLst>
              <p:tags r:id="rId1"/>
            </p:custDataLst>
          </p:nvPr>
        </p:nvSpPr>
        <p:spPr>
          <a:xfrm>
            <a:off x="10060565" y="5336500"/>
            <a:ext cx="2131435" cy="1521500"/>
          </a:xfrm>
          <a:custGeom>
            <a:avLst/>
            <a:gdLst>
              <a:gd name="connsiteX0" fmla="*/ 1626019 w 2131435"/>
              <a:gd name="connsiteY0" fmla="*/ 101 h 1521500"/>
              <a:gd name="connsiteX1" fmla="*/ 2089085 w 2131435"/>
              <a:gd name="connsiteY1" fmla="*/ 91213 h 1521500"/>
              <a:gd name="connsiteX2" fmla="*/ 2131435 w 2131435"/>
              <a:gd name="connsiteY2" fmla="*/ 113428 h 1521500"/>
              <a:gd name="connsiteX3" fmla="*/ 2131435 w 2131435"/>
              <a:gd name="connsiteY3" fmla="*/ 1521500 h 1521500"/>
              <a:gd name="connsiteX4" fmla="*/ 0 w 2131435"/>
              <a:gd name="connsiteY4" fmla="*/ 1521500 h 1521500"/>
              <a:gd name="connsiteX5" fmla="*/ 6520 w 2131435"/>
              <a:gd name="connsiteY5" fmla="*/ 1452674 h 1521500"/>
              <a:gd name="connsiteX6" fmla="*/ 521147 w 2131435"/>
              <a:gd name="connsiteY6" fmla="*/ 489350 h 1521500"/>
              <a:gd name="connsiteX7" fmla="*/ 1626019 w 2131435"/>
              <a:gd name="connsiteY7" fmla="*/ 101 h 152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1435" h="1521500">
                <a:moveTo>
                  <a:pt x="1626019" y="101"/>
                </a:moveTo>
                <a:cubicBezTo>
                  <a:pt x="1790692" y="-1978"/>
                  <a:pt x="1948356" y="28036"/>
                  <a:pt x="2089085" y="91213"/>
                </a:cubicBezTo>
                <a:lnTo>
                  <a:pt x="2131435" y="113428"/>
                </a:lnTo>
                <a:lnTo>
                  <a:pt x="2131435" y="1521500"/>
                </a:lnTo>
                <a:lnTo>
                  <a:pt x="0" y="1521500"/>
                </a:lnTo>
                <a:lnTo>
                  <a:pt x="6520" y="1452674"/>
                </a:lnTo>
                <a:cubicBezTo>
                  <a:pt x="53971" y="1118979"/>
                  <a:pt x="229262" y="771506"/>
                  <a:pt x="521147" y="489350"/>
                </a:cubicBezTo>
                <a:cubicBezTo>
                  <a:pt x="849518" y="171924"/>
                  <a:pt x="1255507" y="4778"/>
                  <a:pt x="1626019" y="101"/>
                </a:cubicBezTo>
                <a:close/>
              </a:path>
            </a:pathLst>
          </a:custGeom>
          <a:gradFill>
            <a:gsLst>
              <a:gs pos="0">
                <a:schemeClr val="accent2">
                  <a:lumMod val="20000"/>
                  <a:lumOff val="8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9768" name="任意多边形: 形状 1"/>
          <p:cNvSpPr/>
          <p:nvPr userDrawn="1">
            <p:custDataLst>
              <p:tags r:id="rId2"/>
            </p:custDataLst>
          </p:nvPr>
        </p:nvSpPr>
        <p:spPr>
          <a:xfrm>
            <a:off x="0" y="2"/>
            <a:ext cx="1774368" cy="1437373"/>
          </a:xfrm>
          <a:custGeom>
            <a:avLst/>
            <a:gdLst>
              <a:gd name="connsiteX0" fmla="*/ 0 w 1774368"/>
              <a:gd name="connsiteY0" fmla="*/ 0 h 1437373"/>
              <a:gd name="connsiteX1" fmla="*/ 1774368 w 1774368"/>
              <a:gd name="connsiteY1" fmla="*/ 0 h 1437373"/>
              <a:gd name="connsiteX2" fmla="*/ 1753498 w 1774368"/>
              <a:gd name="connsiteY2" fmla="*/ 110326 h 1437373"/>
              <a:gd name="connsiteX3" fmla="*/ 1262636 w 1774368"/>
              <a:gd name="connsiteY3" fmla="*/ 948023 h 1437373"/>
              <a:gd name="connsiteX4" fmla="*/ 35728 w 1774368"/>
              <a:gd name="connsiteY4" fmla="*/ 1432797 h 1437373"/>
              <a:gd name="connsiteX5" fmla="*/ 0 w 1774368"/>
              <a:gd name="connsiteY5" fmla="*/ 1427788 h 143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68" h="1437373">
                <a:moveTo>
                  <a:pt x="0" y="0"/>
                </a:moveTo>
                <a:lnTo>
                  <a:pt x="1774368" y="0"/>
                </a:lnTo>
                <a:lnTo>
                  <a:pt x="1753498" y="110326"/>
                </a:lnTo>
                <a:cubicBezTo>
                  <a:pt x="1684168" y="404241"/>
                  <a:pt x="1518035" y="701136"/>
                  <a:pt x="1262636" y="948023"/>
                </a:cubicBezTo>
                <a:cubicBezTo>
                  <a:pt x="897780" y="1300719"/>
                  <a:pt x="437098" y="1467884"/>
                  <a:pt x="35728" y="1432797"/>
                </a:cubicBezTo>
                <a:lnTo>
                  <a:pt x="0" y="1427788"/>
                </a:lnTo>
                <a:close/>
              </a:path>
            </a:pathLst>
          </a:custGeom>
          <a:gradFill>
            <a:gsLst>
              <a:gs pos="0">
                <a:schemeClr val="accent2">
                  <a:lumMod val="20000"/>
                  <a:lumOff val="8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9770" name="副标题"/>
          <p:cNvSpPr txBox="1">
            <a:spLocks noGrp="1"/>
          </p:cNvSpPr>
          <p:nvPr>
            <p:ph type="body" idx="45" hasCustomPrompt="1"/>
            <p:custDataLst>
              <p:tags r:id="rId3"/>
            </p:custDataLst>
          </p:nvPr>
        </p:nvSpPr>
        <p:spPr>
          <a:xfrm>
            <a:off x="608400" y="1237350"/>
            <a:ext cx="10969200" cy="4000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j-ea"/>
                <a:ea typeface="+mj-ea"/>
                <a:cs typeface="微软雅黑" panose="020B0503020204020204" pitchFamily="34" charset="-122"/>
              </a:defRPr>
            </a:lvl1pPr>
          </a:lstStyle>
          <a:p>
            <a:pPr lvl="0" algn="l"/>
            <a:r>
              <a:rPr dirty="0">
                <a:sym typeface="+mn-ea"/>
              </a:rPr>
              <a:t>单击此处编辑母版副标题样式</a:t>
            </a:r>
          </a:p>
        </p:txBody>
      </p:sp>
      <p:sp>
        <p:nvSpPr>
          <p:cNvPr id="1049772" name="椭圆 125"/>
          <p:cNvSpPr/>
          <p:nvPr>
            <p:custDataLst>
              <p:tags r:id="rId4"/>
            </p:custDataLst>
          </p:nvPr>
        </p:nvSpPr>
        <p:spPr>
          <a:xfrm rot="5400000">
            <a:off x="169989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74" name="椭圆 126"/>
          <p:cNvSpPr/>
          <p:nvPr>
            <p:custDataLst>
              <p:tags r:id="rId5"/>
            </p:custDataLst>
          </p:nvPr>
        </p:nvSpPr>
        <p:spPr>
          <a:xfrm rot="5400000">
            <a:off x="169989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76" name="椭圆 127"/>
          <p:cNvSpPr/>
          <p:nvPr>
            <p:custDataLst>
              <p:tags r:id="rId6"/>
            </p:custDataLst>
          </p:nvPr>
        </p:nvSpPr>
        <p:spPr>
          <a:xfrm rot="5400000">
            <a:off x="169989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78" name="椭圆 128"/>
          <p:cNvSpPr/>
          <p:nvPr>
            <p:custDataLst>
              <p:tags r:id="rId7"/>
            </p:custDataLst>
          </p:nvPr>
        </p:nvSpPr>
        <p:spPr>
          <a:xfrm rot="5400000">
            <a:off x="169989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80" name="椭圆 129"/>
          <p:cNvSpPr/>
          <p:nvPr>
            <p:custDataLst>
              <p:tags r:id="rId8"/>
            </p:custDataLst>
          </p:nvPr>
        </p:nvSpPr>
        <p:spPr>
          <a:xfrm rot="5400000">
            <a:off x="151574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82" name="椭圆 130"/>
          <p:cNvSpPr/>
          <p:nvPr>
            <p:custDataLst>
              <p:tags r:id="rId9"/>
            </p:custDataLst>
          </p:nvPr>
        </p:nvSpPr>
        <p:spPr>
          <a:xfrm rot="5400000">
            <a:off x="151574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84" name="椭圆 131"/>
          <p:cNvSpPr/>
          <p:nvPr>
            <p:custDataLst>
              <p:tags r:id="rId10"/>
            </p:custDataLst>
          </p:nvPr>
        </p:nvSpPr>
        <p:spPr>
          <a:xfrm rot="5400000">
            <a:off x="151574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86" name="椭圆 132"/>
          <p:cNvSpPr/>
          <p:nvPr>
            <p:custDataLst>
              <p:tags r:id="rId11"/>
            </p:custDataLst>
          </p:nvPr>
        </p:nvSpPr>
        <p:spPr>
          <a:xfrm rot="5400000">
            <a:off x="151574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88" name="椭圆 133"/>
          <p:cNvSpPr/>
          <p:nvPr>
            <p:custDataLst>
              <p:tags r:id="rId12"/>
            </p:custDataLst>
          </p:nvPr>
        </p:nvSpPr>
        <p:spPr>
          <a:xfrm rot="5400000">
            <a:off x="1332230"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90" name="椭圆 134"/>
          <p:cNvSpPr/>
          <p:nvPr>
            <p:custDataLst>
              <p:tags r:id="rId13"/>
            </p:custDataLst>
          </p:nvPr>
        </p:nvSpPr>
        <p:spPr>
          <a:xfrm rot="5400000">
            <a:off x="1332230"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92" name="椭圆 135"/>
          <p:cNvSpPr/>
          <p:nvPr>
            <p:custDataLst>
              <p:tags r:id="rId14"/>
            </p:custDataLst>
          </p:nvPr>
        </p:nvSpPr>
        <p:spPr>
          <a:xfrm rot="5400000">
            <a:off x="1332230"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94" name="椭圆 136"/>
          <p:cNvSpPr/>
          <p:nvPr>
            <p:custDataLst>
              <p:tags r:id="rId15"/>
            </p:custDataLst>
          </p:nvPr>
        </p:nvSpPr>
        <p:spPr>
          <a:xfrm rot="5400000">
            <a:off x="1332230"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96" name="椭圆 137"/>
          <p:cNvSpPr/>
          <p:nvPr>
            <p:custDataLst>
              <p:tags r:id="rId16"/>
            </p:custDataLst>
          </p:nvPr>
        </p:nvSpPr>
        <p:spPr>
          <a:xfrm rot="5400000">
            <a:off x="1148080"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798" name="椭圆 138"/>
          <p:cNvSpPr/>
          <p:nvPr>
            <p:custDataLst>
              <p:tags r:id="rId17"/>
            </p:custDataLst>
          </p:nvPr>
        </p:nvSpPr>
        <p:spPr>
          <a:xfrm rot="5400000">
            <a:off x="1148080"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00" name="椭圆 139"/>
          <p:cNvSpPr/>
          <p:nvPr>
            <p:custDataLst>
              <p:tags r:id="rId18"/>
            </p:custDataLst>
          </p:nvPr>
        </p:nvSpPr>
        <p:spPr>
          <a:xfrm rot="5400000">
            <a:off x="1148080"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02" name="椭圆 140"/>
          <p:cNvSpPr/>
          <p:nvPr>
            <p:custDataLst>
              <p:tags r:id="rId19"/>
            </p:custDataLst>
          </p:nvPr>
        </p:nvSpPr>
        <p:spPr>
          <a:xfrm rot="5400000">
            <a:off x="1148080"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04" name="椭圆 141"/>
          <p:cNvSpPr/>
          <p:nvPr>
            <p:custDataLst>
              <p:tags r:id="rId20"/>
            </p:custDataLst>
          </p:nvPr>
        </p:nvSpPr>
        <p:spPr>
          <a:xfrm rot="5400000">
            <a:off x="96456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06" name="椭圆 142"/>
          <p:cNvSpPr/>
          <p:nvPr>
            <p:custDataLst>
              <p:tags r:id="rId21"/>
            </p:custDataLst>
          </p:nvPr>
        </p:nvSpPr>
        <p:spPr>
          <a:xfrm rot="5400000">
            <a:off x="96456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08" name="椭圆 143"/>
          <p:cNvSpPr/>
          <p:nvPr>
            <p:custDataLst>
              <p:tags r:id="rId22"/>
            </p:custDataLst>
          </p:nvPr>
        </p:nvSpPr>
        <p:spPr>
          <a:xfrm rot="5400000">
            <a:off x="96456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10" name="椭圆 144"/>
          <p:cNvSpPr/>
          <p:nvPr>
            <p:custDataLst>
              <p:tags r:id="rId23"/>
            </p:custDataLst>
          </p:nvPr>
        </p:nvSpPr>
        <p:spPr>
          <a:xfrm rot="5400000">
            <a:off x="96456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12" name="椭圆 145"/>
          <p:cNvSpPr/>
          <p:nvPr>
            <p:custDataLst>
              <p:tags r:id="rId24"/>
            </p:custDataLst>
          </p:nvPr>
        </p:nvSpPr>
        <p:spPr>
          <a:xfrm rot="5400000">
            <a:off x="260985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14" name="椭圆 146"/>
          <p:cNvSpPr/>
          <p:nvPr>
            <p:custDataLst>
              <p:tags r:id="rId25"/>
            </p:custDataLst>
          </p:nvPr>
        </p:nvSpPr>
        <p:spPr>
          <a:xfrm rot="5400000">
            <a:off x="260985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16" name="椭圆 147"/>
          <p:cNvSpPr/>
          <p:nvPr>
            <p:custDataLst>
              <p:tags r:id="rId26"/>
            </p:custDataLst>
          </p:nvPr>
        </p:nvSpPr>
        <p:spPr>
          <a:xfrm rot="5400000">
            <a:off x="260985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18" name="椭圆 148"/>
          <p:cNvSpPr/>
          <p:nvPr>
            <p:custDataLst>
              <p:tags r:id="rId27"/>
            </p:custDataLst>
          </p:nvPr>
        </p:nvSpPr>
        <p:spPr>
          <a:xfrm rot="5400000">
            <a:off x="260985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20" name="椭圆 149"/>
          <p:cNvSpPr/>
          <p:nvPr>
            <p:custDataLst>
              <p:tags r:id="rId28"/>
            </p:custDataLst>
          </p:nvPr>
        </p:nvSpPr>
        <p:spPr>
          <a:xfrm rot="5400000">
            <a:off x="242570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22" name="椭圆 150"/>
          <p:cNvSpPr/>
          <p:nvPr>
            <p:custDataLst>
              <p:tags r:id="rId29"/>
            </p:custDataLst>
          </p:nvPr>
        </p:nvSpPr>
        <p:spPr>
          <a:xfrm rot="5400000">
            <a:off x="242570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24" name="椭圆 151"/>
          <p:cNvSpPr/>
          <p:nvPr>
            <p:custDataLst>
              <p:tags r:id="rId30"/>
            </p:custDataLst>
          </p:nvPr>
        </p:nvSpPr>
        <p:spPr>
          <a:xfrm rot="5400000">
            <a:off x="242570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26" name="椭圆 152"/>
          <p:cNvSpPr/>
          <p:nvPr>
            <p:custDataLst>
              <p:tags r:id="rId31"/>
            </p:custDataLst>
          </p:nvPr>
        </p:nvSpPr>
        <p:spPr>
          <a:xfrm rot="5400000">
            <a:off x="242570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28" name="椭圆 153"/>
          <p:cNvSpPr/>
          <p:nvPr>
            <p:custDataLst>
              <p:tags r:id="rId32"/>
            </p:custDataLst>
          </p:nvPr>
        </p:nvSpPr>
        <p:spPr>
          <a:xfrm rot="5400000">
            <a:off x="2242185"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30" name="椭圆 154"/>
          <p:cNvSpPr/>
          <p:nvPr>
            <p:custDataLst>
              <p:tags r:id="rId33"/>
            </p:custDataLst>
          </p:nvPr>
        </p:nvSpPr>
        <p:spPr>
          <a:xfrm rot="5400000">
            <a:off x="2242185"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32" name="椭圆 191"/>
          <p:cNvSpPr/>
          <p:nvPr>
            <p:custDataLst>
              <p:tags r:id="rId34"/>
            </p:custDataLst>
          </p:nvPr>
        </p:nvSpPr>
        <p:spPr>
          <a:xfrm rot="5400000">
            <a:off x="2242185"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34" name="椭圆 192"/>
          <p:cNvSpPr/>
          <p:nvPr>
            <p:custDataLst>
              <p:tags r:id="rId35"/>
            </p:custDataLst>
          </p:nvPr>
        </p:nvSpPr>
        <p:spPr>
          <a:xfrm rot="5400000">
            <a:off x="2242185"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36" name="椭圆 194"/>
          <p:cNvSpPr/>
          <p:nvPr>
            <p:custDataLst>
              <p:tags r:id="rId36"/>
            </p:custDataLst>
          </p:nvPr>
        </p:nvSpPr>
        <p:spPr>
          <a:xfrm rot="5400000">
            <a:off x="2058035"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38" name="椭圆 195"/>
          <p:cNvSpPr/>
          <p:nvPr>
            <p:custDataLst>
              <p:tags r:id="rId37"/>
            </p:custDataLst>
          </p:nvPr>
        </p:nvSpPr>
        <p:spPr>
          <a:xfrm rot="5400000">
            <a:off x="2058035"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40" name="椭圆 196"/>
          <p:cNvSpPr/>
          <p:nvPr>
            <p:custDataLst>
              <p:tags r:id="rId38"/>
            </p:custDataLst>
          </p:nvPr>
        </p:nvSpPr>
        <p:spPr>
          <a:xfrm rot="5400000">
            <a:off x="2058035"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42" name="椭圆 197"/>
          <p:cNvSpPr/>
          <p:nvPr>
            <p:custDataLst>
              <p:tags r:id="rId39"/>
            </p:custDataLst>
          </p:nvPr>
        </p:nvSpPr>
        <p:spPr>
          <a:xfrm rot="5400000">
            <a:off x="2058035"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44" name="椭圆 198"/>
          <p:cNvSpPr/>
          <p:nvPr>
            <p:custDataLst>
              <p:tags r:id="rId40"/>
            </p:custDataLst>
          </p:nvPr>
        </p:nvSpPr>
        <p:spPr>
          <a:xfrm rot="5400000">
            <a:off x="187452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46" name="椭圆 199"/>
          <p:cNvSpPr/>
          <p:nvPr>
            <p:custDataLst>
              <p:tags r:id="rId41"/>
            </p:custDataLst>
          </p:nvPr>
        </p:nvSpPr>
        <p:spPr>
          <a:xfrm rot="5400000">
            <a:off x="187452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48" name="椭圆 200"/>
          <p:cNvSpPr/>
          <p:nvPr>
            <p:custDataLst>
              <p:tags r:id="rId42"/>
            </p:custDataLst>
          </p:nvPr>
        </p:nvSpPr>
        <p:spPr>
          <a:xfrm rot="5400000">
            <a:off x="187452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50" name="椭圆 201"/>
          <p:cNvSpPr/>
          <p:nvPr>
            <p:custDataLst>
              <p:tags r:id="rId43"/>
            </p:custDataLst>
          </p:nvPr>
        </p:nvSpPr>
        <p:spPr>
          <a:xfrm rot="5400000">
            <a:off x="187452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049852" name="标题"/>
          <p:cNvSpPr txBox="1">
            <a:spLocks noGrp="1"/>
          </p:cNvSpPr>
          <p:nvPr>
            <p:ph type="title" idx="1"/>
            <p:custDataLst>
              <p:tags r:id="rId44"/>
            </p:custDataLst>
          </p:nvPr>
        </p:nvSpPr>
        <p:spPr>
          <a:xfrm>
            <a:off x="608400" y="458590"/>
            <a:ext cx="10969200" cy="646331"/>
          </a:xfrm>
          <a:prstGeom prst="rect">
            <a:avLst/>
          </a:prstGeom>
          <a:noFill/>
        </p:spPr>
        <p:txBody>
          <a:bodyPr vert="horz" wrap="square" rtlCol="0">
            <a:spAutoFit/>
          </a:bodyPr>
          <a:lstStyle>
            <a:defPPr>
              <a:defRPr lang="zh-CN"/>
            </a:defPPr>
            <a:lvl1pPr marL="0" marR="0" lvl="0" algn="ctr" defTabSz="914400" rtl="0" eaLnBrk="1" fontAlgn="auto" latinLnBrk="0" hangingPunct="1">
              <a:lnSpc>
                <a:spcPct val="100000"/>
              </a:lnSpc>
              <a:buClrTx/>
              <a:buSzTx/>
              <a:buFontTx/>
              <a:buNone/>
              <a:defRPr kumimoji="0" lang="zh-CN" altLang="en-US" sz="3600" b="1" i="0" u="none" strike="noStrike" kern="1200" cap="none" spc="0" normalizeH="0" baseline="0" dirty="0">
                <a:gradFill flip="none" rotWithShape="1">
                  <a:gsLst>
                    <a:gs pos="0">
                      <a:schemeClr val="accent1"/>
                    </a:gs>
                    <a:gs pos="100000">
                      <a:schemeClr val="accent2"/>
                    </a:gs>
                  </a:gsLst>
                  <a:lin ang="10800000" scaled="1"/>
                </a:gradFill>
                <a:latin typeface="+mj-ea"/>
                <a:ea typeface="+mj-ea"/>
                <a:cs typeface="微软雅黑" panose="020B0503020204020204" pitchFamily="34" charset="-122"/>
                <a:sym typeface="+mn-ea"/>
              </a:defRPr>
            </a:lvl1pPr>
          </a:lstStyle>
          <a:p>
            <a:pPr lvl="0" algn="ctr">
              <a:buClrTx/>
              <a:buSzTx/>
              <a:buFontTx/>
            </a:pPr>
            <a:r>
              <a:rPr dirty="0">
                <a:sym typeface="+mn-ea"/>
              </a:rPr>
              <a:t>单击此处编辑母版标题样式</a:t>
            </a:r>
          </a:p>
        </p:txBody>
      </p:sp>
      <p:sp>
        <p:nvSpPr>
          <p:cNvPr id="1049854" name="日期占位符 2"/>
          <p:cNvSpPr>
            <a:spLocks noGrp="1"/>
          </p:cNvSpPr>
          <p:nvPr>
            <p:ph type="dt" sz="half" idx="10"/>
            <p:custDataLst>
              <p:tags r:id="rId45"/>
            </p:custDataLst>
          </p:nvPr>
        </p:nvSpPr>
        <p:spPr>
          <a:xfrm>
            <a:off x="612000" y="6314400"/>
            <a:ext cx="2700000" cy="316800"/>
          </a:xfrm>
        </p:spPr>
        <p:txBody>
          <a:bodyPr/>
          <a:lstStyle/>
          <a:p>
            <a:fld id="{760FBDFE-C587-4B4C-A407-44438C67B59E}" type="datetimeFigureOut">
              <a:rPr lang="zh-CN" altLang="en-US" smtClean="0"/>
              <a:t>2024/4/19</a:t>
            </a:fld>
            <a:endParaRPr lang="zh-CN" altLang="en-US"/>
          </a:p>
        </p:txBody>
      </p:sp>
      <p:sp>
        <p:nvSpPr>
          <p:cNvPr id="1049856" name="页脚占位符 3"/>
          <p:cNvSpPr>
            <a:spLocks noGrp="1"/>
          </p:cNvSpPr>
          <p:nvPr>
            <p:ph type="ftr" sz="quarter" idx="11"/>
            <p:custDataLst>
              <p:tags r:id="rId46"/>
            </p:custDataLst>
          </p:nvPr>
        </p:nvSpPr>
        <p:spPr>
          <a:xfrm>
            <a:off x="4116000" y="6314400"/>
            <a:ext cx="3960000" cy="316800"/>
          </a:xfrm>
        </p:spPr>
        <p:txBody>
          <a:bodyPr/>
          <a:lstStyle/>
          <a:p>
            <a:endParaRPr lang="zh-CN" altLang="en-US" dirty="0"/>
          </a:p>
        </p:txBody>
      </p:sp>
      <p:sp>
        <p:nvSpPr>
          <p:cNvPr id="1049858" name="灯片编号占位符 4"/>
          <p:cNvSpPr>
            <a:spLocks noGrp="1"/>
          </p:cNvSpPr>
          <p:nvPr>
            <p:ph type="sldNum" sz="quarter" idx="12"/>
            <p:custDataLst>
              <p:tags r:id="rId47"/>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末尾幻灯片">
    <p:spTree>
      <p:nvGrpSpPr>
        <p:cNvPr id="1" name=""/>
        <p:cNvGrpSpPr/>
        <p:nvPr/>
      </p:nvGrpSpPr>
      <p:grpSpPr>
        <a:xfrm>
          <a:off x="0" y="0"/>
          <a:ext cx="0" cy="0"/>
          <a:chOff x="0" y="0"/>
          <a:chExt cx="0" cy="0"/>
        </a:xfrm>
      </p:grpSpPr>
      <p:sp>
        <p:nvSpPr>
          <p:cNvPr id="1049860" name="矩形: 圆角 1"/>
          <p:cNvSpPr/>
          <p:nvPr>
            <p:custDataLst>
              <p:tags r:id="rId1"/>
            </p:custDataLst>
          </p:nvPr>
        </p:nvSpPr>
        <p:spPr>
          <a:xfrm>
            <a:off x="0" y="0"/>
            <a:ext cx="12192000" cy="6858000"/>
          </a:xfrm>
          <a:prstGeom prst="roundRect">
            <a:avLst>
              <a:gd name="adj" fmla="val 0"/>
            </a:avLst>
          </a:prstGeom>
          <a:gradFill flip="none" rotWithShape="1">
            <a:gsLst>
              <a:gs pos="0">
                <a:schemeClr val="accent2">
                  <a:lumMod val="20000"/>
                  <a:lumOff val="80000"/>
                </a:schemeClr>
              </a:gs>
              <a:gs pos="100000">
                <a:schemeClr val="accent2"/>
              </a:gs>
            </a:gsLst>
            <a:lin ang="27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cs typeface="微软雅黑" panose="020B0503020204020204" pitchFamily="34" charset="-122"/>
            </a:endParaRPr>
          </a:p>
        </p:txBody>
      </p:sp>
      <p:sp>
        <p:nvSpPr>
          <p:cNvPr id="1049862" name="任意多边形: 形状 5"/>
          <p:cNvSpPr/>
          <p:nvPr>
            <p:custDataLst>
              <p:tags r:id="rId2"/>
            </p:custDataLst>
          </p:nvPr>
        </p:nvSpPr>
        <p:spPr>
          <a:xfrm>
            <a:off x="1142998" y="0"/>
            <a:ext cx="11049002" cy="6858000"/>
          </a:xfrm>
          <a:custGeom>
            <a:avLst/>
            <a:gdLst>
              <a:gd name="connsiteX0" fmla="*/ 6387353 w 11049002"/>
              <a:gd name="connsiteY0" fmla="*/ 634894 h 6858000"/>
              <a:gd name="connsiteX1" fmla="*/ 3556734 w 11049002"/>
              <a:gd name="connsiteY1" fmla="*/ 3465513 h 6858000"/>
              <a:gd name="connsiteX2" fmla="*/ 6387353 w 11049002"/>
              <a:gd name="connsiteY2" fmla="*/ 6296132 h 6858000"/>
              <a:gd name="connsiteX3" fmla="*/ 9217972 w 11049002"/>
              <a:gd name="connsiteY3" fmla="*/ 3465513 h 6858000"/>
              <a:gd name="connsiteX4" fmla="*/ 6387353 w 11049002"/>
              <a:gd name="connsiteY4" fmla="*/ 634894 h 6858000"/>
              <a:gd name="connsiteX5" fmla="*/ 1023086 w 11049002"/>
              <a:gd name="connsiteY5" fmla="*/ 0 h 6858000"/>
              <a:gd name="connsiteX6" fmla="*/ 11049002 w 11049002"/>
              <a:gd name="connsiteY6" fmla="*/ 0 h 6858000"/>
              <a:gd name="connsiteX7" fmla="*/ 11049002 w 11049002"/>
              <a:gd name="connsiteY7" fmla="*/ 6858000 h 6858000"/>
              <a:gd name="connsiteX8" fmla="*/ 976270 w 11049002"/>
              <a:gd name="connsiteY8" fmla="*/ 6858000 h 6858000"/>
              <a:gd name="connsiteX9" fmla="*/ 924719 w 11049002"/>
              <a:gd name="connsiteY9" fmla="*/ 6777588 h 6858000"/>
              <a:gd name="connsiteX10" fmla="*/ 0 w 11049002"/>
              <a:gd name="connsiteY10" fmla="*/ 3465513 h 6858000"/>
              <a:gd name="connsiteX11" fmla="*/ 924719 w 11049002"/>
              <a:gd name="connsiteY11" fmla="*/ 1534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49002" h="6858000">
                <a:moveTo>
                  <a:pt x="6387353" y="634894"/>
                </a:moveTo>
                <a:cubicBezTo>
                  <a:pt x="4824045" y="634894"/>
                  <a:pt x="3556734" y="1902205"/>
                  <a:pt x="3556734" y="3465513"/>
                </a:cubicBezTo>
                <a:cubicBezTo>
                  <a:pt x="3556734" y="5028821"/>
                  <a:pt x="4824045" y="6296132"/>
                  <a:pt x="6387353" y="6296132"/>
                </a:cubicBezTo>
                <a:cubicBezTo>
                  <a:pt x="7950661" y="6296132"/>
                  <a:pt x="9217972" y="5028821"/>
                  <a:pt x="9217972" y="3465513"/>
                </a:cubicBezTo>
                <a:cubicBezTo>
                  <a:pt x="9217972" y="1902205"/>
                  <a:pt x="7950661" y="634894"/>
                  <a:pt x="6387353" y="634894"/>
                </a:cubicBezTo>
                <a:close/>
                <a:moveTo>
                  <a:pt x="1023086" y="0"/>
                </a:moveTo>
                <a:lnTo>
                  <a:pt x="11049002" y="0"/>
                </a:lnTo>
                <a:lnTo>
                  <a:pt x="11049002" y="6858000"/>
                </a:lnTo>
                <a:lnTo>
                  <a:pt x="976270" y="6858000"/>
                </a:lnTo>
                <a:lnTo>
                  <a:pt x="924719" y="6777588"/>
                </a:lnTo>
                <a:cubicBezTo>
                  <a:pt x="337916" y="5811840"/>
                  <a:pt x="0" y="4678139"/>
                  <a:pt x="0" y="3465513"/>
                </a:cubicBezTo>
                <a:cubicBezTo>
                  <a:pt x="0" y="2252888"/>
                  <a:pt x="337916" y="1119187"/>
                  <a:pt x="924719" y="153438"/>
                </a:cubicBezTo>
                <a:close/>
              </a:path>
            </a:pathLst>
          </a:cu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tx1"/>
              </a:solidFill>
              <a:cs typeface="微软雅黑" panose="020B0503020204020204" pitchFamily="34" charset="-122"/>
            </a:endParaRPr>
          </a:p>
        </p:txBody>
      </p:sp>
      <p:pic>
        <p:nvPicPr>
          <p:cNvPr id="2097159" name="图片 258" descr="亮着灯的房子  低可信度描述已自动生成"/>
          <p:cNvPicPr>
            <a:picLocks noChangeAspect="1"/>
          </p:cNvPicPr>
          <p:nvPr>
            <p:custDataLst>
              <p:tags r:id="rId3"/>
            </p:custDataLst>
          </p:nvPr>
        </p:nvPicPr>
        <p:blipFill>
          <a:blip r:embed="rId92"/>
          <a:srcRect l="11828" b="24782"/>
          <a:stretch>
            <a:fillRect/>
          </a:stretch>
        </p:blipFill>
        <p:spPr>
          <a:xfrm flipH="1">
            <a:off x="3938872" y="1225475"/>
            <a:ext cx="8253129" cy="5632525"/>
          </a:xfrm>
          <a:custGeom>
            <a:avLst/>
            <a:gdLst>
              <a:gd name="connsiteX0" fmla="*/ 8253129 w 8253129"/>
              <a:gd name="connsiteY0" fmla="*/ 0 h 5632525"/>
              <a:gd name="connsiteX1" fmla="*/ 0 w 8253129"/>
              <a:gd name="connsiteY1" fmla="*/ 0 h 5632525"/>
              <a:gd name="connsiteX2" fmla="*/ 0 w 8253129"/>
              <a:gd name="connsiteY2" fmla="*/ 5632525 h 5632525"/>
              <a:gd name="connsiteX3" fmla="*/ 8253129 w 8253129"/>
              <a:gd name="connsiteY3" fmla="*/ 5632525 h 5632525"/>
            </a:gdLst>
            <a:ahLst/>
            <a:cxnLst>
              <a:cxn ang="0">
                <a:pos x="connsiteX0" y="connsiteY0"/>
              </a:cxn>
              <a:cxn ang="0">
                <a:pos x="connsiteX1" y="connsiteY1"/>
              </a:cxn>
              <a:cxn ang="0">
                <a:pos x="connsiteX2" y="connsiteY2"/>
              </a:cxn>
              <a:cxn ang="0">
                <a:pos x="connsiteX3" y="connsiteY3"/>
              </a:cxn>
            </a:cxnLst>
            <a:rect l="l" t="t" r="r" b="b"/>
            <a:pathLst>
              <a:path w="8253129" h="5632525">
                <a:moveTo>
                  <a:pt x="8253129" y="0"/>
                </a:moveTo>
                <a:lnTo>
                  <a:pt x="0" y="0"/>
                </a:lnTo>
                <a:lnTo>
                  <a:pt x="0" y="5632525"/>
                </a:lnTo>
                <a:lnTo>
                  <a:pt x="8253129" y="5632525"/>
                </a:lnTo>
                <a:close/>
              </a:path>
            </a:pathLst>
          </a:custGeom>
        </p:spPr>
      </p:pic>
      <p:sp>
        <p:nvSpPr>
          <p:cNvPr id="1049864" name="椭圆 265"/>
          <p:cNvSpPr/>
          <p:nvPr>
            <p:custDataLst>
              <p:tags r:id="rId4"/>
            </p:custDataLst>
          </p:nvPr>
        </p:nvSpPr>
        <p:spPr>
          <a:xfrm>
            <a:off x="8498840"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66" name="椭圆 268"/>
          <p:cNvSpPr/>
          <p:nvPr>
            <p:custDataLst>
              <p:tags r:id="rId5"/>
            </p:custDataLst>
          </p:nvPr>
        </p:nvSpPr>
        <p:spPr>
          <a:xfrm>
            <a:off x="8709025"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68" name="椭圆 273"/>
          <p:cNvSpPr/>
          <p:nvPr>
            <p:custDataLst>
              <p:tags r:id="rId6"/>
            </p:custDataLst>
          </p:nvPr>
        </p:nvSpPr>
        <p:spPr>
          <a:xfrm>
            <a:off x="8919845"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70" name="椭圆 274"/>
          <p:cNvSpPr/>
          <p:nvPr>
            <p:custDataLst>
              <p:tags r:id="rId7"/>
            </p:custDataLst>
          </p:nvPr>
        </p:nvSpPr>
        <p:spPr>
          <a:xfrm>
            <a:off x="9130030"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72" name="椭圆 275"/>
          <p:cNvSpPr/>
          <p:nvPr>
            <p:custDataLst>
              <p:tags r:id="rId8"/>
            </p:custDataLst>
          </p:nvPr>
        </p:nvSpPr>
        <p:spPr>
          <a:xfrm>
            <a:off x="9340850"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74" name="椭圆 276"/>
          <p:cNvSpPr/>
          <p:nvPr>
            <p:custDataLst>
              <p:tags r:id="rId9"/>
            </p:custDataLst>
          </p:nvPr>
        </p:nvSpPr>
        <p:spPr>
          <a:xfrm>
            <a:off x="9551035" y="31813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76" name="椭圆 277"/>
          <p:cNvSpPr/>
          <p:nvPr>
            <p:custDataLst>
              <p:tags r:id="rId10"/>
            </p:custDataLst>
          </p:nvPr>
        </p:nvSpPr>
        <p:spPr>
          <a:xfrm>
            <a:off x="8498840"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78" name="椭圆 278"/>
          <p:cNvSpPr/>
          <p:nvPr>
            <p:custDataLst>
              <p:tags r:id="rId11"/>
            </p:custDataLst>
          </p:nvPr>
        </p:nvSpPr>
        <p:spPr>
          <a:xfrm>
            <a:off x="8709025"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80" name="椭圆 279"/>
          <p:cNvSpPr/>
          <p:nvPr>
            <p:custDataLst>
              <p:tags r:id="rId12"/>
            </p:custDataLst>
          </p:nvPr>
        </p:nvSpPr>
        <p:spPr>
          <a:xfrm>
            <a:off x="8919845"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82" name="椭圆 280"/>
          <p:cNvSpPr/>
          <p:nvPr>
            <p:custDataLst>
              <p:tags r:id="rId13"/>
            </p:custDataLst>
          </p:nvPr>
        </p:nvSpPr>
        <p:spPr>
          <a:xfrm>
            <a:off x="9130030"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84" name="椭圆 281"/>
          <p:cNvSpPr/>
          <p:nvPr>
            <p:custDataLst>
              <p:tags r:id="rId14"/>
            </p:custDataLst>
          </p:nvPr>
        </p:nvSpPr>
        <p:spPr>
          <a:xfrm>
            <a:off x="9340850"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86" name="椭圆 282"/>
          <p:cNvSpPr/>
          <p:nvPr>
            <p:custDataLst>
              <p:tags r:id="rId15"/>
            </p:custDataLst>
          </p:nvPr>
        </p:nvSpPr>
        <p:spPr>
          <a:xfrm>
            <a:off x="9551035" y="50228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88" name="椭圆 283"/>
          <p:cNvSpPr/>
          <p:nvPr>
            <p:custDataLst>
              <p:tags r:id="rId16"/>
            </p:custDataLst>
          </p:nvPr>
        </p:nvSpPr>
        <p:spPr>
          <a:xfrm>
            <a:off x="8498840"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90" name="椭圆 284"/>
          <p:cNvSpPr/>
          <p:nvPr>
            <p:custDataLst>
              <p:tags r:id="rId17"/>
            </p:custDataLst>
          </p:nvPr>
        </p:nvSpPr>
        <p:spPr>
          <a:xfrm>
            <a:off x="8709025"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92" name="椭圆 285"/>
          <p:cNvSpPr/>
          <p:nvPr>
            <p:custDataLst>
              <p:tags r:id="rId18"/>
            </p:custDataLst>
          </p:nvPr>
        </p:nvSpPr>
        <p:spPr>
          <a:xfrm>
            <a:off x="8919845"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94" name="椭圆 286"/>
          <p:cNvSpPr/>
          <p:nvPr>
            <p:custDataLst>
              <p:tags r:id="rId19"/>
            </p:custDataLst>
          </p:nvPr>
        </p:nvSpPr>
        <p:spPr>
          <a:xfrm>
            <a:off x="9130030"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96" name="椭圆 287"/>
          <p:cNvSpPr/>
          <p:nvPr>
            <p:custDataLst>
              <p:tags r:id="rId20"/>
            </p:custDataLst>
          </p:nvPr>
        </p:nvSpPr>
        <p:spPr>
          <a:xfrm>
            <a:off x="9340850"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898" name="椭圆 288"/>
          <p:cNvSpPr/>
          <p:nvPr>
            <p:custDataLst>
              <p:tags r:id="rId21"/>
            </p:custDataLst>
          </p:nvPr>
        </p:nvSpPr>
        <p:spPr>
          <a:xfrm>
            <a:off x="9551035" y="68580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00" name="椭圆 289"/>
          <p:cNvSpPr/>
          <p:nvPr>
            <p:custDataLst>
              <p:tags r:id="rId22"/>
            </p:custDataLst>
          </p:nvPr>
        </p:nvSpPr>
        <p:spPr>
          <a:xfrm>
            <a:off x="8498840"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02" name="椭圆 290"/>
          <p:cNvSpPr/>
          <p:nvPr>
            <p:custDataLst>
              <p:tags r:id="rId23"/>
            </p:custDataLst>
          </p:nvPr>
        </p:nvSpPr>
        <p:spPr>
          <a:xfrm>
            <a:off x="8709025"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04" name="椭圆 291"/>
          <p:cNvSpPr/>
          <p:nvPr>
            <p:custDataLst>
              <p:tags r:id="rId24"/>
            </p:custDataLst>
          </p:nvPr>
        </p:nvSpPr>
        <p:spPr>
          <a:xfrm>
            <a:off x="8919845"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06" name="椭圆 292"/>
          <p:cNvSpPr/>
          <p:nvPr>
            <p:custDataLst>
              <p:tags r:id="rId25"/>
            </p:custDataLst>
          </p:nvPr>
        </p:nvSpPr>
        <p:spPr>
          <a:xfrm>
            <a:off x="9130030"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08" name="椭圆 293"/>
          <p:cNvSpPr/>
          <p:nvPr>
            <p:custDataLst>
              <p:tags r:id="rId26"/>
            </p:custDataLst>
          </p:nvPr>
        </p:nvSpPr>
        <p:spPr>
          <a:xfrm>
            <a:off x="9340850"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10" name="椭圆 294"/>
          <p:cNvSpPr/>
          <p:nvPr>
            <p:custDataLst>
              <p:tags r:id="rId27"/>
            </p:custDataLst>
          </p:nvPr>
        </p:nvSpPr>
        <p:spPr>
          <a:xfrm>
            <a:off x="9551035" y="86995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12" name="椭圆 295"/>
          <p:cNvSpPr/>
          <p:nvPr>
            <p:custDataLst>
              <p:tags r:id="rId28"/>
            </p:custDataLst>
          </p:nvPr>
        </p:nvSpPr>
        <p:spPr>
          <a:xfrm>
            <a:off x="8498840"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14" name="椭圆 296"/>
          <p:cNvSpPr/>
          <p:nvPr>
            <p:custDataLst>
              <p:tags r:id="rId29"/>
            </p:custDataLst>
          </p:nvPr>
        </p:nvSpPr>
        <p:spPr>
          <a:xfrm>
            <a:off x="8709025"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16" name="椭圆 297"/>
          <p:cNvSpPr/>
          <p:nvPr>
            <p:custDataLst>
              <p:tags r:id="rId30"/>
            </p:custDataLst>
          </p:nvPr>
        </p:nvSpPr>
        <p:spPr>
          <a:xfrm>
            <a:off x="8919845"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18" name="椭圆 298"/>
          <p:cNvSpPr/>
          <p:nvPr>
            <p:custDataLst>
              <p:tags r:id="rId31"/>
            </p:custDataLst>
          </p:nvPr>
        </p:nvSpPr>
        <p:spPr>
          <a:xfrm>
            <a:off x="9130030"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20" name="椭圆 299"/>
          <p:cNvSpPr/>
          <p:nvPr>
            <p:custDataLst>
              <p:tags r:id="rId32"/>
            </p:custDataLst>
          </p:nvPr>
        </p:nvSpPr>
        <p:spPr>
          <a:xfrm>
            <a:off x="9340850"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22" name="椭圆 300"/>
          <p:cNvSpPr/>
          <p:nvPr>
            <p:custDataLst>
              <p:tags r:id="rId33"/>
            </p:custDataLst>
          </p:nvPr>
        </p:nvSpPr>
        <p:spPr>
          <a:xfrm>
            <a:off x="9551035" y="1053465"/>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24" name="任意多边形: 形状 301"/>
          <p:cNvSpPr/>
          <p:nvPr>
            <p:custDataLst>
              <p:tags r:id="rId34"/>
            </p:custDataLst>
          </p:nvPr>
        </p:nvSpPr>
        <p:spPr>
          <a:xfrm>
            <a:off x="8503285" y="0"/>
            <a:ext cx="90170" cy="50165"/>
          </a:xfrm>
          <a:custGeom>
            <a:avLst/>
            <a:gdLst>
              <a:gd name="connsiteX0" fmla="*/ 2084 w 90432"/>
              <a:gd name="connsiteY0" fmla="*/ 0 h 50248"/>
              <a:gd name="connsiteX1" fmla="*/ 88348 w 90432"/>
              <a:gd name="connsiteY1" fmla="*/ 0 h 50248"/>
              <a:gd name="connsiteX2" fmla="*/ 90432 w 90432"/>
              <a:gd name="connsiteY2" fmla="*/ 5032 h 50248"/>
              <a:gd name="connsiteX3" fmla="*/ 45216 w 90432"/>
              <a:gd name="connsiteY3" fmla="*/ 50248 h 50248"/>
              <a:gd name="connsiteX4" fmla="*/ 0 w 90432"/>
              <a:gd name="connsiteY4" fmla="*/ 5032 h 5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2" h="50248">
                <a:moveTo>
                  <a:pt x="2084" y="0"/>
                </a:moveTo>
                <a:lnTo>
                  <a:pt x="88348" y="0"/>
                </a:lnTo>
                <a:lnTo>
                  <a:pt x="90432" y="5032"/>
                </a:lnTo>
                <a:cubicBezTo>
                  <a:pt x="90432" y="30004"/>
                  <a:pt x="70188" y="50248"/>
                  <a:pt x="45216" y="50248"/>
                </a:cubicBezTo>
                <a:cubicBezTo>
                  <a:pt x="20244" y="50248"/>
                  <a:pt x="0" y="30004"/>
                  <a:pt x="0" y="5032"/>
                </a:cubicBezTo>
                <a:close/>
              </a:path>
            </a:pathLst>
          </a:cu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cs typeface="微软雅黑" panose="020B0503020204020204" pitchFamily="34" charset="-122"/>
            </a:endParaRPr>
          </a:p>
        </p:txBody>
      </p:sp>
      <p:sp>
        <p:nvSpPr>
          <p:cNvPr id="1049926" name="任意多边形: 形状 302"/>
          <p:cNvSpPr/>
          <p:nvPr>
            <p:custDataLst>
              <p:tags r:id="rId35"/>
            </p:custDataLst>
          </p:nvPr>
        </p:nvSpPr>
        <p:spPr>
          <a:xfrm>
            <a:off x="8713470" y="0"/>
            <a:ext cx="90170" cy="50165"/>
          </a:xfrm>
          <a:custGeom>
            <a:avLst/>
            <a:gdLst>
              <a:gd name="connsiteX0" fmla="*/ 2084 w 90432"/>
              <a:gd name="connsiteY0" fmla="*/ 0 h 50248"/>
              <a:gd name="connsiteX1" fmla="*/ 88348 w 90432"/>
              <a:gd name="connsiteY1" fmla="*/ 0 h 50248"/>
              <a:gd name="connsiteX2" fmla="*/ 90432 w 90432"/>
              <a:gd name="connsiteY2" fmla="*/ 5032 h 50248"/>
              <a:gd name="connsiteX3" fmla="*/ 45216 w 90432"/>
              <a:gd name="connsiteY3" fmla="*/ 50248 h 50248"/>
              <a:gd name="connsiteX4" fmla="*/ 0 w 90432"/>
              <a:gd name="connsiteY4" fmla="*/ 5032 h 5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2" h="50248">
                <a:moveTo>
                  <a:pt x="2084" y="0"/>
                </a:moveTo>
                <a:lnTo>
                  <a:pt x="88348" y="0"/>
                </a:lnTo>
                <a:lnTo>
                  <a:pt x="90432" y="5032"/>
                </a:lnTo>
                <a:cubicBezTo>
                  <a:pt x="90432" y="30004"/>
                  <a:pt x="70188" y="50248"/>
                  <a:pt x="45216" y="50248"/>
                </a:cubicBezTo>
                <a:cubicBezTo>
                  <a:pt x="20244" y="50248"/>
                  <a:pt x="0" y="30004"/>
                  <a:pt x="0" y="5032"/>
                </a:cubicBezTo>
                <a:close/>
              </a:path>
            </a:pathLst>
          </a:cu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cs typeface="微软雅黑" panose="020B0503020204020204" pitchFamily="34" charset="-122"/>
            </a:endParaRPr>
          </a:p>
        </p:txBody>
      </p:sp>
      <p:sp>
        <p:nvSpPr>
          <p:cNvPr id="1049928" name="任意多边形: 形状 303"/>
          <p:cNvSpPr/>
          <p:nvPr>
            <p:custDataLst>
              <p:tags r:id="rId36"/>
            </p:custDataLst>
          </p:nvPr>
        </p:nvSpPr>
        <p:spPr>
          <a:xfrm>
            <a:off x="8924290" y="0"/>
            <a:ext cx="90170" cy="50165"/>
          </a:xfrm>
          <a:custGeom>
            <a:avLst/>
            <a:gdLst>
              <a:gd name="connsiteX0" fmla="*/ 2084 w 90432"/>
              <a:gd name="connsiteY0" fmla="*/ 0 h 50248"/>
              <a:gd name="connsiteX1" fmla="*/ 88348 w 90432"/>
              <a:gd name="connsiteY1" fmla="*/ 0 h 50248"/>
              <a:gd name="connsiteX2" fmla="*/ 90432 w 90432"/>
              <a:gd name="connsiteY2" fmla="*/ 5032 h 50248"/>
              <a:gd name="connsiteX3" fmla="*/ 45216 w 90432"/>
              <a:gd name="connsiteY3" fmla="*/ 50248 h 50248"/>
              <a:gd name="connsiteX4" fmla="*/ 0 w 90432"/>
              <a:gd name="connsiteY4" fmla="*/ 5032 h 5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2" h="50248">
                <a:moveTo>
                  <a:pt x="2084" y="0"/>
                </a:moveTo>
                <a:lnTo>
                  <a:pt x="88348" y="0"/>
                </a:lnTo>
                <a:lnTo>
                  <a:pt x="90432" y="5032"/>
                </a:lnTo>
                <a:cubicBezTo>
                  <a:pt x="90432" y="30004"/>
                  <a:pt x="70188" y="50248"/>
                  <a:pt x="45216" y="50248"/>
                </a:cubicBezTo>
                <a:cubicBezTo>
                  <a:pt x="20244" y="50248"/>
                  <a:pt x="0" y="30004"/>
                  <a:pt x="0" y="5032"/>
                </a:cubicBezTo>
                <a:close/>
              </a:path>
            </a:pathLst>
          </a:cu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cs typeface="微软雅黑" panose="020B0503020204020204" pitchFamily="34" charset="-122"/>
            </a:endParaRPr>
          </a:p>
        </p:txBody>
      </p:sp>
      <p:sp>
        <p:nvSpPr>
          <p:cNvPr id="1049930" name="任意多边形: 形状 304"/>
          <p:cNvSpPr/>
          <p:nvPr>
            <p:custDataLst>
              <p:tags r:id="rId37"/>
            </p:custDataLst>
          </p:nvPr>
        </p:nvSpPr>
        <p:spPr>
          <a:xfrm>
            <a:off x="9134475" y="0"/>
            <a:ext cx="90170" cy="50165"/>
          </a:xfrm>
          <a:custGeom>
            <a:avLst/>
            <a:gdLst>
              <a:gd name="connsiteX0" fmla="*/ 2084 w 90432"/>
              <a:gd name="connsiteY0" fmla="*/ 0 h 50248"/>
              <a:gd name="connsiteX1" fmla="*/ 88348 w 90432"/>
              <a:gd name="connsiteY1" fmla="*/ 0 h 50248"/>
              <a:gd name="connsiteX2" fmla="*/ 90432 w 90432"/>
              <a:gd name="connsiteY2" fmla="*/ 5032 h 50248"/>
              <a:gd name="connsiteX3" fmla="*/ 45216 w 90432"/>
              <a:gd name="connsiteY3" fmla="*/ 50248 h 50248"/>
              <a:gd name="connsiteX4" fmla="*/ 0 w 90432"/>
              <a:gd name="connsiteY4" fmla="*/ 5032 h 5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2" h="50248">
                <a:moveTo>
                  <a:pt x="2084" y="0"/>
                </a:moveTo>
                <a:lnTo>
                  <a:pt x="88348" y="0"/>
                </a:lnTo>
                <a:lnTo>
                  <a:pt x="90432" y="5032"/>
                </a:lnTo>
                <a:cubicBezTo>
                  <a:pt x="90432" y="30004"/>
                  <a:pt x="70188" y="50248"/>
                  <a:pt x="45216" y="50248"/>
                </a:cubicBezTo>
                <a:cubicBezTo>
                  <a:pt x="20244" y="50248"/>
                  <a:pt x="0" y="30004"/>
                  <a:pt x="0" y="5032"/>
                </a:cubicBezTo>
                <a:close/>
              </a:path>
            </a:pathLst>
          </a:cu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cs typeface="微软雅黑" panose="020B0503020204020204" pitchFamily="34" charset="-122"/>
            </a:endParaRPr>
          </a:p>
        </p:txBody>
      </p:sp>
      <p:sp>
        <p:nvSpPr>
          <p:cNvPr id="1049932" name="任意多边形: 形状 305"/>
          <p:cNvSpPr/>
          <p:nvPr>
            <p:custDataLst>
              <p:tags r:id="rId38"/>
            </p:custDataLst>
          </p:nvPr>
        </p:nvSpPr>
        <p:spPr>
          <a:xfrm>
            <a:off x="9345295" y="0"/>
            <a:ext cx="90170" cy="50165"/>
          </a:xfrm>
          <a:custGeom>
            <a:avLst/>
            <a:gdLst>
              <a:gd name="connsiteX0" fmla="*/ 2084 w 90432"/>
              <a:gd name="connsiteY0" fmla="*/ 0 h 50248"/>
              <a:gd name="connsiteX1" fmla="*/ 88348 w 90432"/>
              <a:gd name="connsiteY1" fmla="*/ 0 h 50248"/>
              <a:gd name="connsiteX2" fmla="*/ 90432 w 90432"/>
              <a:gd name="connsiteY2" fmla="*/ 5032 h 50248"/>
              <a:gd name="connsiteX3" fmla="*/ 45216 w 90432"/>
              <a:gd name="connsiteY3" fmla="*/ 50248 h 50248"/>
              <a:gd name="connsiteX4" fmla="*/ 0 w 90432"/>
              <a:gd name="connsiteY4" fmla="*/ 5032 h 5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2" h="50248">
                <a:moveTo>
                  <a:pt x="2084" y="0"/>
                </a:moveTo>
                <a:lnTo>
                  <a:pt x="88348" y="0"/>
                </a:lnTo>
                <a:lnTo>
                  <a:pt x="90432" y="5032"/>
                </a:lnTo>
                <a:cubicBezTo>
                  <a:pt x="90432" y="30004"/>
                  <a:pt x="70188" y="50248"/>
                  <a:pt x="45216" y="50248"/>
                </a:cubicBezTo>
                <a:cubicBezTo>
                  <a:pt x="20244" y="50248"/>
                  <a:pt x="0" y="30004"/>
                  <a:pt x="0" y="5032"/>
                </a:cubicBezTo>
                <a:close/>
              </a:path>
            </a:pathLst>
          </a:cu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cs typeface="微软雅黑" panose="020B0503020204020204" pitchFamily="34" charset="-122"/>
            </a:endParaRPr>
          </a:p>
        </p:txBody>
      </p:sp>
      <p:sp>
        <p:nvSpPr>
          <p:cNvPr id="1049934" name="任意多边形: 形状 306"/>
          <p:cNvSpPr/>
          <p:nvPr>
            <p:custDataLst>
              <p:tags r:id="rId39"/>
            </p:custDataLst>
          </p:nvPr>
        </p:nvSpPr>
        <p:spPr>
          <a:xfrm>
            <a:off x="9555480" y="0"/>
            <a:ext cx="90170" cy="50165"/>
          </a:xfrm>
          <a:custGeom>
            <a:avLst/>
            <a:gdLst>
              <a:gd name="connsiteX0" fmla="*/ 2084 w 90432"/>
              <a:gd name="connsiteY0" fmla="*/ 0 h 50248"/>
              <a:gd name="connsiteX1" fmla="*/ 88348 w 90432"/>
              <a:gd name="connsiteY1" fmla="*/ 0 h 50248"/>
              <a:gd name="connsiteX2" fmla="*/ 90432 w 90432"/>
              <a:gd name="connsiteY2" fmla="*/ 5032 h 50248"/>
              <a:gd name="connsiteX3" fmla="*/ 45216 w 90432"/>
              <a:gd name="connsiteY3" fmla="*/ 50248 h 50248"/>
              <a:gd name="connsiteX4" fmla="*/ 0 w 90432"/>
              <a:gd name="connsiteY4" fmla="*/ 5032 h 5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2" h="50248">
                <a:moveTo>
                  <a:pt x="2084" y="0"/>
                </a:moveTo>
                <a:lnTo>
                  <a:pt x="88348" y="0"/>
                </a:lnTo>
                <a:lnTo>
                  <a:pt x="90432" y="5032"/>
                </a:lnTo>
                <a:cubicBezTo>
                  <a:pt x="90432" y="30004"/>
                  <a:pt x="70188" y="50248"/>
                  <a:pt x="45216" y="50248"/>
                </a:cubicBezTo>
                <a:cubicBezTo>
                  <a:pt x="20244" y="50248"/>
                  <a:pt x="0" y="30004"/>
                  <a:pt x="0" y="5032"/>
                </a:cubicBezTo>
                <a:close/>
              </a:path>
            </a:pathLst>
          </a:cu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cs typeface="微软雅黑" panose="020B0503020204020204" pitchFamily="34" charset="-122"/>
            </a:endParaRPr>
          </a:p>
        </p:txBody>
      </p:sp>
      <p:sp>
        <p:nvSpPr>
          <p:cNvPr id="1049936" name="椭圆 307"/>
          <p:cNvSpPr/>
          <p:nvPr>
            <p:custDataLst>
              <p:tags r:id="rId40"/>
            </p:custDataLst>
          </p:nvPr>
        </p:nvSpPr>
        <p:spPr>
          <a:xfrm>
            <a:off x="8503285"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38" name="椭圆 308"/>
          <p:cNvSpPr/>
          <p:nvPr>
            <p:custDataLst>
              <p:tags r:id="rId41"/>
            </p:custDataLst>
          </p:nvPr>
        </p:nvSpPr>
        <p:spPr>
          <a:xfrm>
            <a:off x="8713470"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40" name="椭圆 309"/>
          <p:cNvSpPr/>
          <p:nvPr>
            <p:custDataLst>
              <p:tags r:id="rId42"/>
            </p:custDataLst>
          </p:nvPr>
        </p:nvSpPr>
        <p:spPr>
          <a:xfrm>
            <a:off x="8924290"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42" name="椭圆 310"/>
          <p:cNvSpPr/>
          <p:nvPr>
            <p:custDataLst>
              <p:tags r:id="rId43"/>
            </p:custDataLst>
          </p:nvPr>
        </p:nvSpPr>
        <p:spPr>
          <a:xfrm>
            <a:off x="9134475"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44" name="椭圆 311"/>
          <p:cNvSpPr/>
          <p:nvPr>
            <p:custDataLst>
              <p:tags r:id="rId44"/>
            </p:custDataLst>
          </p:nvPr>
        </p:nvSpPr>
        <p:spPr>
          <a:xfrm>
            <a:off x="9345295"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46" name="椭圆 312"/>
          <p:cNvSpPr/>
          <p:nvPr>
            <p:custDataLst>
              <p:tags r:id="rId45"/>
            </p:custDataLst>
          </p:nvPr>
        </p:nvSpPr>
        <p:spPr>
          <a:xfrm>
            <a:off x="9555480" y="143510"/>
            <a:ext cx="90170" cy="90170"/>
          </a:xfrm>
          <a:prstGeom prst="ellipse">
            <a:avLst/>
          </a:prstGeom>
          <a:solidFill>
            <a:schemeClr val="accent2">
              <a:alpha val="49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48" name="椭圆 314"/>
          <p:cNvSpPr/>
          <p:nvPr>
            <p:custDataLst>
              <p:tags r:id="rId46"/>
            </p:custDataLst>
          </p:nvPr>
        </p:nvSpPr>
        <p:spPr>
          <a:xfrm rot="5400000">
            <a:off x="1512570" y="607187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50" name="椭圆 315"/>
          <p:cNvSpPr/>
          <p:nvPr>
            <p:custDataLst>
              <p:tags r:id="rId47"/>
            </p:custDataLst>
          </p:nvPr>
        </p:nvSpPr>
        <p:spPr>
          <a:xfrm rot="5400000">
            <a:off x="1512570" y="628205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52" name="椭圆 316"/>
          <p:cNvSpPr/>
          <p:nvPr>
            <p:custDataLst>
              <p:tags r:id="rId48"/>
            </p:custDataLst>
          </p:nvPr>
        </p:nvSpPr>
        <p:spPr>
          <a:xfrm rot="5400000">
            <a:off x="1512570" y="649287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54" name="椭圆 317"/>
          <p:cNvSpPr/>
          <p:nvPr>
            <p:custDataLst>
              <p:tags r:id="rId49"/>
            </p:custDataLst>
          </p:nvPr>
        </p:nvSpPr>
        <p:spPr>
          <a:xfrm rot="5400000">
            <a:off x="1512570" y="670369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56" name="椭圆 318"/>
          <p:cNvSpPr/>
          <p:nvPr>
            <p:custDataLst>
              <p:tags r:id="rId50"/>
            </p:custDataLst>
          </p:nvPr>
        </p:nvSpPr>
        <p:spPr>
          <a:xfrm rot="5400000">
            <a:off x="1328420" y="607187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58" name="椭圆 319"/>
          <p:cNvSpPr/>
          <p:nvPr>
            <p:custDataLst>
              <p:tags r:id="rId51"/>
            </p:custDataLst>
          </p:nvPr>
        </p:nvSpPr>
        <p:spPr>
          <a:xfrm rot="5400000">
            <a:off x="1328420" y="628205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60" name="椭圆 320"/>
          <p:cNvSpPr/>
          <p:nvPr>
            <p:custDataLst>
              <p:tags r:id="rId52"/>
            </p:custDataLst>
          </p:nvPr>
        </p:nvSpPr>
        <p:spPr>
          <a:xfrm rot="5400000">
            <a:off x="1328420" y="649287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62" name="椭圆 321"/>
          <p:cNvSpPr/>
          <p:nvPr>
            <p:custDataLst>
              <p:tags r:id="rId53"/>
            </p:custDataLst>
          </p:nvPr>
        </p:nvSpPr>
        <p:spPr>
          <a:xfrm rot="5400000">
            <a:off x="1328420" y="670369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64" name="椭圆 322"/>
          <p:cNvSpPr/>
          <p:nvPr>
            <p:custDataLst>
              <p:tags r:id="rId54"/>
            </p:custDataLst>
          </p:nvPr>
        </p:nvSpPr>
        <p:spPr>
          <a:xfrm rot="5400000">
            <a:off x="1144905" y="607187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66" name="椭圆 323"/>
          <p:cNvSpPr/>
          <p:nvPr>
            <p:custDataLst>
              <p:tags r:id="rId55"/>
            </p:custDataLst>
          </p:nvPr>
        </p:nvSpPr>
        <p:spPr>
          <a:xfrm rot="5400000">
            <a:off x="1144905" y="628205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68" name="椭圆 324"/>
          <p:cNvSpPr/>
          <p:nvPr>
            <p:custDataLst>
              <p:tags r:id="rId56"/>
            </p:custDataLst>
          </p:nvPr>
        </p:nvSpPr>
        <p:spPr>
          <a:xfrm rot="5400000">
            <a:off x="1144905" y="649287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70" name="椭圆 325"/>
          <p:cNvSpPr/>
          <p:nvPr>
            <p:custDataLst>
              <p:tags r:id="rId57"/>
            </p:custDataLst>
          </p:nvPr>
        </p:nvSpPr>
        <p:spPr>
          <a:xfrm rot="5400000">
            <a:off x="1144905" y="670369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72" name="椭圆 326"/>
          <p:cNvSpPr/>
          <p:nvPr>
            <p:custDataLst>
              <p:tags r:id="rId58"/>
            </p:custDataLst>
          </p:nvPr>
        </p:nvSpPr>
        <p:spPr>
          <a:xfrm rot="5400000">
            <a:off x="960755" y="607187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74" name="椭圆 327"/>
          <p:cNvSpPr/>
          <p:nvPr>
            <p:custDataLst>
              <p:tags r:id="rId59"/>
            </p:custDataLst>
          </p:nvPr>
        </p:nvSpPr>
        <p:spPr>
          <a:xfrm rot="5400000">
            <a:off x="960755" y="628205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76" name="椭圆 328"/>
          <p:cNvSpPr/>
          <p:nvPr>
            <p:custDataLst>
              <p:tags r:id="rId60"/>
            </p:custDataLst>
          </p:nvPr>
        </p:nvSpPr>
        <p:spPr>
          <a:xfrm rot="5400000">
            <a:off x="960755" y="649287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78" name="椭圆 329"/>
          <p:cNvSpPr/>
          <p:nvPr>
            <p:custDataLst>
              <p:tags r:id="rId61"/>
            </p:custDataLst>
          </p:nvPr>
        </p:nvSpPr>
        <p:spPr>
          <a:xfrm rot="5400000">
            <a:off x="960755" y="670369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80" name="椭圆 330"/>
          <p:cNvSpPr/>
          <p:nvPr>
            <p:custDataLst>
              <p:tags r:id="rId62"/>
            </p:custDataLst>
          </p:nvPr>
        </p:nvSpPr>
        <p:spPr>
          <a:xfrm rot="5400000">
            <a:off x="777240" y="607187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82" name="椭圆 331"/>
          <p:cNvSpPr/>
          <p:nvPr>
            <p:custDataLst>
              <p:tags r:id="rId63"/>
            </p:custDataLst>
          </p:nvPr>
        </p:nvSpPr>
        <p:spPr>
          <a:xfrm rot="5400000">
            <a:off x="777240" y="628205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84" name="椭圆 332"/>
          <p:cNvSpPr/>
          <p:nvPr>
            <p:custDataLst>
              <p:tags r:id="rId64"/>
            </p:custDataLst>
          </p:nvPr>
        </p:nvSpPr>
        <p:spPr>
          <a:xfrm rot="5400000">
            <a:off x="777240" y="649287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86" name="椭圆 333"/>
          <p:cNvSpPr/>
          <p:nvPr>
            <p:custDataLst>
              <p:tags r:id="rId65"/>
            </p:custDataLst>
          </p:nvPr>
        </p:nvSpPr>
        <p:spPr>
          <a:xfrm rot="5400000">
            <a:off x="777240" y="670369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88" name="椭圆 334"/>
          <p:cNvSpPr/>
          <p:nvPr>
            <p:custDataLst>
              <p:tags r:id="rId66"/>
            </p:custDataLst>
          </p:nvPr>
        </p:nvSpPr>
        <p:spPr>
          <a:xfrm rot="5400000">
            <a:off x="2422525" y="607631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90" name="椭圆 335"/>
          <p:cNvSpPr/>
          <p:nvPr>
            <p:custDataLst>
              <p:tags r:id="rId67"/>
            </p:custDataLst>
          </p:nvPr>
        </p:nvSpPr>
        <p:spPr>
          <a:xfrm rot="5400000">
            <a:off x="2422525" y="628713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92" name="椭圆 336"/>
          <p:cNvSpPr/>
          <p:nvPr>
            <p:custDataLst>
              <p:tags r:id="rId68"/>
            </p:custDataLst>
          </p:nvPr>
        </p:nvSpPr>
        <p:spPr>
          <a:xfrm rot="5400000">
            <a:off x="2422525" y="649732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94" name="椭圆 337"/>
          <p:cNvSpPr/>
          <p:nvPr>
            <p:custDataLst>
              <p:tags r:id="rId69"/>
            </p:custDataLst>
          </p:nvPr>
        </p:nvSpPr>
        <p:spPr>
          <a:xfrm rot="5400000">
            <a:off x="2422525" y="670814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96" name="椭圆 338"/>
          <p:cNvSpPr/>
          <p:nvPr>
            <p:custDataLst>
              <p:tags r:id="rId70"/>
            </p:custDataLst>
          </p:nvPr>
        </p:nvSpPr>
        <p:spPr>
          <a:xfrm rot="5400000">
            <a:off x="2238375" y="607631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49998" name="椭圆 339"/>
          <p:cNvSpPr/>
          <p:nvPr>
            <p:custDataLst>
              <p:tags r:id="rId71"/>
            </p:custDataLst>
          </p:nvPr>
        </p:nvSpPr>
        <p:spPr>
          <a:xfrm rot="5400000">
            <a:off x="2238375" y="628713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50000" name="椭圆 340"/>
          <p:cNvSpPr/>
          <p:nvPr>
            <p:custDataLst>
              <p:tags r:id="rId72"/>
            </p:custDataLst>
          </p:nvPr>
        </p:nvSpPr>
        <p:spPr>
          <a:xfrm rot="5400000">
            <a:off x="2238375" y="649732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50002" name="椭圆 341"/>
          <p:cNvSpPr/>
          <p:nvPr>
            <p:custDataLst>
              <p:tags r:id="rId73"/>
            </p:custDataLst>
          </p:nvPr>
        </p:nvSpPr>
        <p:spPr>
          <a:xfrm rot="5400000">
            <a:off x="2238375" y="670814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50004" name="椭圆 342"/>
          <p:cNvSpPr/>
          <p:nvPr>
            <p:custDataLst>
              <p:tags r:id="rId74"/>
            </p:custDataLst>
          </p:nvPr>
        </p:nvSpPr>
        <p:spPr>
          <a:xfrm rot="5400000">
            <a:off x="2054860" y="607631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50006" name="椭圆 343"/>
          <p:cNvSpPr/>
          <p:nvPr>
            <p:custDataLst>
              <p:tags r:id="rId75"/>
            </p:custDataLst>
          </p:nvPr>
        </p:nvSpPr>
        <p:spPr>
          <a:xfrm rot="5400000">
            <a:off x="2054860" y="628713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50008" name="椭圆 344"/>
          <p:cNvSpPr/>
          <p:nvPr>
            <p:custDataLst>
              <p:tags r:id="rId76"/>
            </p:custDataLst>
          </p:nvPr>
        </p:nvSpPr>
        <p:spPr>
          <a:xfrm rot="5400000">
            <a:off x="2054860" y="649732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50010" name="椭圆 345"/>
          <p:cNvSpPr/>
          <p:nvPr>
            <p:custDataLst>
              <p:tags r:id="rId77"/>
            </p:custDataLst>
          </p:nvPr>
        </p:nvSpPr>
        <p:spPr>
          <a:xfrm rot="5400000">
            <a:off x="2054860" y="670814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50012" name="椭圆 346"/>
          <p:cNvSpPr/>
          <p:nvPr>
            <p:custDataLst>
              <p:tags r:id="rId78"/>
            </p:custDataLst>
          </p:nvPr>
        </p:nvSpPr>
        <p:spPr>
          <a:xfrm rot="5400000">
            <a:off x="1870710" y="607631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50014" name="椭圆 347"/>
          <p:cNvSpPr/>
          <p:nvPr>
            <p:custDataLst>
              <p:tags r:id="rId79"/>
            </p:custDataLst>
          </p:nvPr>
        </p:nvSpPr>
        <p:spPr>
          <a:xfrm rot="5400000">
            <a:off x="1870710" y="628713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50016" name="椭圆 348"/>
          <p:cNvSpPr/>
          <p:nvPr>
            <p:custDataLst>
              <p:tags r:id="rId80"/>
            </p:custDataLst>
          </p:nvPr>
        </p:nvSpPr>
        <p:spPr>
          <a:xfrm rot="5400000">
            <a:off x="1870710" y="649732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50018" name="椭圆 349"/>
          <p:cNvSpPr/>
          <p:nvPr>
            <p:custDataLst>
              <p:tags r:id="rId81"/>
            </p:custDataLst>
          </p:nvPr>
        </p:nvSpPr>
        <p:spPr>
          <a:xfrm rot="5400000">
            <a:off x="1870710" y="670814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50020" name="椭圆 350"/>
          <p:cNvSpPr/>
          <p:nvPr>
            <p:custDataLst>
              <p:tags r:id="rId82"/>
            </p:custDataLst>
          </p:nvPr>
        </p:nvSpPr>
        <p:spPr>
          <a:xfrm rot="5400000">
            <a:off x="1687195" y="607631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50022" name="椭圆 351"/>
          <p:cNvSpPr/>
          <p:nvPr>
            <p:custDataLst>
              <p:tags r:id="rId83"/>
            </p:custDataLst>
          </p:nvPr>
        </p:nvSpPr>
        <p:spPr>
          <a:xfrm rot="5400000">
            <a:off x="1687195" y="6287135"/>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50024" name="椭圆 352"/>
          <p:cNvSpPr/>
          <p:nvPr>
            <p:custDataLst>
              <p:tags r:id="rId84"/>
            </p:custDataLst>
          </p:nvPr>
        </p:nvSpPr>
        <p:spPr>
          <a:xfrm rot="5400000">
            <a:off x="1687195" y="649732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50026" name="椭圆 353"/>
          <p:cNvSpPr/>
          <p:nvPr>
            <p:custDataLst>
              <p:tags r:id="rId85"/>
            </p:custDataLst>
          </p:nvPr>
        </p:nvSpPr>
        <p:spPr>
          <a:xfrm rot="5400000">
            <a:off x="1687195" y="6708140"/>
            <a:ext cx="90170" cy="90170"/>
          </a:xfrm>
          <a:prstGeom prst="ellipse">
            <a:avLst/>
          </a:prstGeom>
          <a:solidFill>
            <a:schemeClr val="accent2">
              <a:alpha val="1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微软雅黑" panose="020B0503020204020204" pitchFamily="34" charset="-122"/>
            </a:endParaRPr>
          </a:p>
        </p:txBody>
      </p:sp>
      <p:sp>
        <p:nvSpPr>
          <p:cNvPr id="1050028" name="标题"/>
          <p:cNvSpPr txBox="1">
            <a:spLocks noGrp="1"/>
          </p:cNvSpPr>
          <p:nvPr>
            <p:ph type="title" idx="2" hasCustomPrompt="1"/>
            <p:custDataLst>
              <p:tags r:id="rId86"/>
            </p:custDataLst>
          </p:nvPr>
        </p:nvSpPr>
        <p:spPr>
          <a:xfrm>
            <a:off x="1856740" y="1411605"/>
            <a:ext cx="5520055" cy="1870075"/>
          </a:xfrm>
          <a:prstGeom prst="rect">
            <a:avLst/>
          </a:prstGeom>
          <a:noFill/>
        </p:spPr>
        <p:txBody>
          <a:bodyPr vert="horz" wrap="none" lIns="91440" tIns="45720" rIns="91440" bIns="45720" rtlCol="0" anchor="b" anchorCtr="0">
            <a:normAutofit/>
          </a:bodyPr>
          <a:lstStyle>
            <a:defPPr>
              <a:defRPr lang="zh-CN"/>
            </a:defPPr>
            <a:lvl1pPr marL="0" marR="0" lvl="0" algn="l" defTabSz="914400" rtl="0" eaLnBrk="1" fontAlgn="auto" latinLnBrk="0" hangingPunct="1">
              <a:lnSpc>
                <a:spcPct val="100000"/>
              </a:lnSpc>
              <a:buClrTx/>
              <a:buSzTx/>
              <a:buFontTx/>
              <a:buNone/>
              <a:defRPr kumimoji="0" lang="zh-CN" altLang="en-US" sz="6600" b="1" i="0" u="none" strike="noStrike" kern="1200" cap="none" spc="0" normalizeH="0" baseline="0" noProof="1" dirty="0">
                <a:gradFill flip="none" rotWithShape="1">
                  <a:gsLst>
                    <a:gs pos="0">
                      <a:schemeClr val="accent1"/>
                    </a:gs>
                    <a:gs pos="100000">
                      <a:schemeClr val="accent2"/>
                    </a:gs>
                  </a:gsLst>
                  <a:lin ang="10800000" scaled="1"/>
                </a:gradFill>
                <a:latin typeface="+mj-ea"/>
                <a:ea typeface="+mj-ea"/>
                <a:cs typeface="微软雅黑" panose="020B0503020204020204" pitchFamily="34" charset="-122"/>
                <a:sym typeface="+mn-ea"/>
              </a:defRPr>
            </a:lvl1pPr>
          </a:lstStyle>
          <a:p>
            <a:pPr lvl="0" algn="l">
              <a:buClrTx/>
              <a:buSzTx/>
              <a:buFontTx/>
            </a:pPr>
            <a:r>
              <a:rPr dirty="0">
                <a:sym typeface="+mn-ea"/>
              </a:rPr>
              <a:t>单击编辑标题</a:t>
            </a:r>
          </a:p>
        </p:txBody>
      </p:sp>
      <p:sp>
        <p:nvSpPr>
          <p:cNvPr id="1050030" name="署名"/>
          <p:cNvSpPr>
            <a:spLocks noGrp="1"/>
          </p:cNvSpPr>
          <p:nvPr>
            <p:ph type="body" idx="1" hasCustomPrompt="1"/>
            <p:custDataLst>
              <p:tags r:id="rId87"/>
            </p:custDataLst>
          </p:nvPr>
        </p:nvSpPr>
        <p:spPr>
          <a:xfrm>
            <a:off x="1971040" y="3584575"/>
            <a:ext cx="2402205" cy="483235"/>
          </a:xfrm>
          <a:prstGeom prst="roundRect">
            <a:avLst>
              <a:gd name="adj" fmla="val 20105"/>
            </a:avLst>
          </a:prstGeom>
          <a:gradFill>
            <a:gsLst>
              <a:gs pos="0">
                <a:schemeClr val="accent1"/>
              </a:gs>
              <a:gs pos="100000">
                <a:schemeClr val="accent2"/>
              </a:gs>
            </a:gsLst>
            <a:lin ang="10800000" scaled="1"/>
          </a:gradFill>
          <a:ln>
            <a:noFill/>
            <a:prstDash val="solid"/>
          </a:ln>
          <a:effectLst>
            <a:outerShdw blurRad="165100" dist="38100" dir="5400000" sx="97000" sy="97000" algn="t" rotWithShape="0">
              <a:schemeClr val="bg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rmAutofit/>
          </a:bodyPr>
          <a:lstStyle>
            <a:lvl1pPr marL="0" marR="0" lvl="0" algn="ctr" defTabSz="914400" rtl="0" eaLnBrk="1" fontAlgn="auto" latinLnBrk="0" hangingPunct="1">
              <a:lnSpc>
                <a:spcPct val="100000"/>
              </a:lnSpc>
              <a:buClrTx/>
              <a:buSzTx/>
              <a:buFontTx/>
              <a:buNone/>
              <a:defRPr kumimoji="0" lang="zh-CN" altLang="en-US" sz="1800" b="0" i="0" u="none" strike="noStrike" kern="1200" cap="none" spc="0" normalizeH="0" baseline="0" noProof="1">
                <a:solidFill>
                  <a:schemeClr val="lt1">
                    <a:lumMod val="100000"/>
                  </a:schemeClr>
                </a:solidFill>
                <a:latin typeface="+mn-lt"/>
                <a:ea typeface="+mn-ea"/>
                <a:cs typeface="微软雅黑" panose="020B0503020204020204" pitchFamily="34" charset="-122"/>
                <a:sym typeface="+mn-ea"/>
              </a:defRPr>
            </a:lvl1pPr>
          </a:lstStyle>
          <a:p>
            <a:pPr lvl="0" algn="ctr">
              <a:buClrTx/>
              <a:buSzTx/>
              <a:buFontTx/>
            </a:pPr>
            <a:r>
              <a:rPr dirty="0">
                <a:sym typeface="+mn-ea"/>
              </a:rPr>
              <a:t>单击此处编辑文本</a:t>
            </a:r>
          </a:p>
        </p:txBody>
      </p:sp>
      <p:sp>
        <p:nvSpPr>
          <p:cNvPr id="1050032" name="日期占位符 3"/>
          <p:cNvSpPr>
            <a:spLocks noGrp="1"/>
          </p:cNvSpPr>
          <p:nvPr>
            <p:ph type="dt" sz="half" idx="10"/>
            <p:custDataLst>
              <p:tags r:id="rId88"/>
            </p:custDataLst>
          </p:nvPr>
        </p:nvSpPr>
        <p:spPr>
          <a:xfrm>
            <a:off x="612000" y="6314400"/>
            <a:ext cx="2700000" cy="316800"/>
          </a:xfrm>
        </p:spPr>
        <p:txBody>
          <a:bodyPr>
            <a:normAutofit/>
          </a:bodyPr>
          <a:lstStyle/>
          <a:p>
            <a:fld id="{760FBDFE-C587-4B4C-A407-44438C67B59E}" type="datetimeFigureOut">
              <a:rPr lang="zh-CN" altLang="en-US" smtClean="0"/>
              <a:t>2024/4/19</a:t>
            </a:fld>
            <a:endParaRPr lang="zh-CN" altLang="en-US"/>
          </a:p>
        </p:txBody>
      </p:sp>
      <p:sp>
        <p:nvSpPr>
          <p:cNvPr id="1050034" name="页脚占位符 4"/>
          <p:cNvSpPr>
            <a:spLocks noGrp="1"/>
          </p:cNvSpPr>
          <p:nvPr>
            <p:ph type="ftr" sz="quarter" idx="11"/>
            <p:custDataLst>
              <p:tags r:id="rId89"/>
            </p:custDataLst>
          </p:nvPr>
        </p:nvSpPr>
        <p:spPr>
          <a:xfrm>
            <a:off x="4116000" y="6314400"/>
            <a:ext cx="3960000" cy="316800"/>
          </a:xfrm>
        </p:spPr>
        <p:txBody>
          <a:bodyPr>
            <a:normAutofit/>
          </a:bodyPr>
          <a:lstStyle/>
          <a:p>
            <a:endParaRPr lang="zh-CN" altLang="en-US" dirty="0"/>
          </a:p>
        </p:txBody>
      </p:sp>
      <p:sp>
        <p:nvSpPr>
          <p:cNvPr id="1050036" name="灯片编号占位符 5"/>
          <p:cNvSpPr>
            <a:spLocks noGrp="1"/>
          </p:cNvSpPr>
          <p:nvPr>
            <p:ph type="sldNum" sz="quarter" idx="12"/>
            <p:custDataLst>
              <p:tags r:id="rId90"/>
            </p:custDataLst>
          </p:nvPr>
        </p:nvSpPr>
        <p:spPr>
          <a:xfrm>
            <a:off x="8877600" y="6314400"/>
            <a:ext cx="2700000" cy="316800"/>
          </a:xfrm>
        </p:spPr>
        <p:txBody>
          <a:bodyPr>
            <a:normAutofit/>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13" name="Title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en-US" dirty="0"/>
          </a:p>
        </p:txBody>
      </p:sp>
      <p:sp>
        <p:nvSpPr>
          <p:cNvPr id="1048614"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48615" name="Date Placeholder 3"/>
          <p:cNvSpPr>
            <a:spLocks noGrp="1"/>
          </p:cNvSpPr>
          <p:nvPr>
            <p:ph type="dt" sz="half" idx="10"/>
          </p:nvPr>
        </p:nvSpPr>
        <p:spPr/>
        <p:txBody>
          <a:bodyPr/>
          <a:lstStyle/>
          <a:p>
            <a:fld id="{E335F522-6256-461E-A79F-4037A6D0C8F9}" type="datetimeFigureOut">
              <a:rPr lang="zh-CN" altLang="en-US" smtClean="0"/>
              <a:t>2024/4/19</a:t>
            </a:fld>
            <a:endParaRPr lang="zh-CN" altLang="en-US"/>
          </a:p>
        </p:txBody>
      </p:sp>
      <p:sp>
        <p:nvSpPr>
          <p:cNvPr id="1048616" name="Footer Placeholder 4"/>
          <p:cNvSpPr>
            <a:spLocks noGrp="1"/>
          </p:cNvSpPr>
          <p:nvPr>
            <p:ph type="ftr" sz="quarter" idx="11"/>
          </p:nvPr>
        </p:nvSpPr>
        <p:spPr/>
        <p:txBody>
          <a:bodyPr/>
          <a:lstStyle/>
          <a:p>
            <a:endParaRPr lang="zh-CN" altLang="en-US"/>
          </a:p>
        </p:txBody>
      </p:sp>
      <p:sp>
        <p:nvSpPr>
          <p:cNvPr id="1048617"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r>
              <a:rPr lang="zh-CN" altLang="en-US"/>
              <a:t>单击此处编辑母版标题样式</a:t>
            </a:r>
            <a:endParaRPr lang="en-US" dirty="0"/>
          </a:p>
        </p:txBody>
      </p:sp>
      <p:sp>
        <p:nvSpPr>
          <p:cNvPr id="1048619"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20"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21" name="Date Placeholder 4"/>
          <p:cNvSpPr>
            <a:spLocks noGrp="1"/>
          </p:cNvSpPr>
          <p:nvPr>
            <p:ph type="dt" sz="half" idx="10"/>
          </p:nvPr>
        </p:nvSpPr>
        <p:spPr/>
        <p:txBody>
          <a:bodyPr/>
          <a:lstStyle/>
          <a:p>
            <a:fld id="{E335F522-6256-461E-A79F-4037A6D0C8F9}" type="datetimeFigureOut">
              <a:rPr lang="zh-CN" altLang="en-US" smtClean="0"/>
              <a:t>2024/4/19</a:t>
            </a:fld>
            <a:endParaRPr lang="zh-CN" altLang="en-US"/>
          </a:p>
        </p:txBody>
      </p:sp>
      <p:sp>
        <p:nvSpPr>
          <p:cNvPr id="1048622" name="Footer Placeholder 5"/>
          <p:cNvSpPr>
            <a:spLocks noGrp="1"/>
          </p:cNvSpPr>
          <p:nvPr>
            <p:ph type="ftr" sz="quarter" idx="11"/>
          </p:nvPr>
        </p:nvSpPr>
        <p:spPr/>
        <p:txBody>
          <a:bodyPr/>
          <a:lstStyle/>
          <a:p>
            <a:endParaRPr lang="zh-CN" altLang="en-US"/>
          </a:p>
        </p:txBody>
      </p:sp>
      <p:sp>
        <p:nvSpPr>
          <p:cNvPr id="1048623" name="Slide Number Placeholder 6"/>
          <p:cNvSpPr>
            <a:spLocks noGrp="1"/>
          </p:cNvSpPr>
          <p:nvPr>
            <p:ph type="sldNum" sz="quarter" idx="12"/>
          </p:nvPr>
        </p:nvSpPr>
        <p:spPr/>
        <p:txBody>
          <a:bodyPr/>
          <a:lstStyle/>
          <a:p>
            <a:fld id="{1C1A564D-84E6-4D0E-9D2B-1519760DAFC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24" name="Title 1"/>
          <p:cNvSpPr>
            <a:spLocks noGrp="1"/>
          </p:cNvSpPr>
          <p:nvPr>
            <p:ph type="title"/>
          </p:nvPr>
        </p:nvSpPr>
        <p:spPr>
          <a:xfrm>
            <a:off x="839788" y="365126"/>
            <a:ext cx="10515600" cy="1325563"/>
          </a:xfrm>
        </p:spPr>
        <p:txBody>
          <a:bodyPr/>
          <a:lstStyle/>
          <a:p>
            <a:r>
              <a:rPr lang="zh-CN" altLang="en-US"/>
              <a:t>单击此处编辑母版标题样式</a:t>
            </a:r>
            <a:endParaRPr lang="en-US" dirty="0"/>
          </a:p>
        </p:txBody>
      </p:sp>
      <p:sp>
        <p:nvSpPr>
          <p:cNvPr id="1048625"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26"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27"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28"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29" name="Date Placeholder 6"/>
          <p:cNvSpPr>
            <a:spLocks noGrp="1"/>
          </p:cNvSpPr>
          <p:nvPr>
            <p:ph type="dt" sz="half" idx="10"/>
          </p:nvPr>
        </p:nvSpPr>
        <p:spPr/>
        <p:txBody>
          <a:bodyPr/>
          <a:lstStyle/>
          <a:p>
            <a:fld id="{E335F522-6256-461E-A79F-4037A6D0C8F9}" type="datetimeFigureOut">
              <a:rPr lang="zh-CN" altLang="en-US" smtClean="0"/>
              <a:t>2024/4/19</a:t>
            </a:fld>
            <a:endParaRPr lang="zh-CN" altLang="en-US"/>
          </a:p>
        </p:txBody>
      </p:sp>
      <p:sp>
        <p:nvSpPr>
          <p:cNvPr id="1048630" name="Footer Placeholder 7"/>
          <p:cNvSpPr>
            <a:spLocks noGrp="1"/>
          </p:cNvSpPr>
          <p:nvPr>
            <p:ph type="ftr" sz="quarter" idx="11"/>
          </p:nvPr>
        </p:nvSpPr>
        <p:spPr/>
        <p:txBody>
          <a:bodyPr/>
          <a:lstStyle/>
          <a:p>
            <a:endParaRPr lang="zh-CN" altLang="en-US"/>
          </a:p>
        </p:txBody>
      </p:sp>
      <p:sp>
        <p:nvSpPr>
          <p:cNvPr id="1048631" name="Slide Number Placeholder 8"/>
          <p:cNvSpPr>
            <a:spLocks noGrp="1"/>
          </p:cNvSpPr>
          <p:nvPr>
            <p:ph type="sldNum" sz="quarter" idx="12"/>
          </p:nvPr>
        </p:nvSpPr>
        <p:spPr/>
        <p:txBody>
          <a:bodyPr/>
          <a:lstStyle/>
          <a:p>
            <a:fld id="{1C1A564D-84E6-4D0E-9D2B-1519760DAFC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zh-CN" altLang="en-US"/>
              <a:t>单击此处编辑母版标题样式</a:t>
            </a:r>
            <a:endParaRPr lang="en-US" dirty="0"/>
          </a:p>
        </p:txBody>
      </p:sp>
      <p:sp>
        <p:nvSpPr>
          <p:cNvPr id="1048589" name="Date Placeholder 2"/>
          <p:cNvSpPr>
            <a:spLocks noGrp="1"/>
          </p:cNvSpPr>
          <p:nvPr>
            <p:ph type="dt" sz="half" idx="10"/>
          </p:nvPr>
        </p:nvSpPr>
        <p:spPr/>
        <p:txBody>
          <a:bodyPr/>
          <a:lstStyle/>
          <a:p>
            <a:fld id="{E335F522-6256-461E-A79F-4037A6D0C8F9}" type="datetimeFigureOut">
              <a:rPr lang="zh-CN" altLang="en-US" smtClean="0"/>
              <a:t>2024/4/19</a:t>
            </a:fld>
            <a:endParaRPr lang="zh-CN" altLang="en-US"/>
          </a:p>
        </p:txBody>
      </p:sp>
      <p:sp>
        <p:nvSpPr>
          <p:cNvPr id="1048590" name="Footer Placeholder 3"/>
          <p:cNvSpPr>
            <a:spLocks noGrp="1"/>
          </p:cNvSpPr>
          <p:nvPr>
            <p:ph type="ftr" sz="quarter" idx="11"/>
          </p:nvPr>
        </p:nvSpPr>
        <p:spPr/>
        <p:txBody>
          <a:bodyPr/>
          <a:lstStyle/>
          <a:p>
            <a:endParaRPr lang="zh-CN" altLang="en-US"/>
          </a:p>
        </p:txBody>
      </p:sp>
      <p:sp>
        <p:nvSpPr>
          <p:cNvPr id="1048591" name="Slide Number Placeholder 4"/>
          <p:cNvSpPr>
            <a:spLocks noGrp="1"/>
          </p:cNvSpPr>
          <p:nvPr>
            <p:ph type="sldNum" sz="quarter" idx="12"/>
          </p:nvPr>
        </p:nvSpPr>
        <p:spPr/>
        <p:txBody>
          <a:bodyPr/>
          <a:lstStyle/>
          <a:p>
            <a:fld id="{1C1A564D-84E6-4D0E-9D2B-1519760DAFC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32" name="Date Placeholder 1"/>
          <p:cNvSpPr>
            <a:spLocks noGrp="1"/>
          </p:cNvSpPr>
          <p:nvPr>
            <p:ph type="dt" sz="half" idx="10"/>
          </p:nvPr>
        </p:nvSpPr>
        <p:spPr/>
        <p:txBody>
          <a:bodyPr/>
          <a:lstStyle/>
          <a:p>
            <a:fld id="{E335F522-6256-461E-A79F-4037A6D0C8F9}" type="datetimeFigureOut">
              <a:rPr lang="zh-CN" altLang="en-US" smtClean="0"/>
              <a:t>2024/4/19</a:t>
            </a:fld>
            <a:endParaRPr lang="zh-CN" altLang="en-US"/>
          </a:p>
        </p:txBody>
      </p:sp>
      <p:sp>
        <p:nvSpPr>
          <p:cNvPr id="1048633" name="Footer Placeholder 2"/>
          <p:cNvSpPr>
            <a:spLocks noGrp="1"/>
          </p:cNvSpPr>
          <p:nvPr>
            <p:ph type="ftr" sz="quarter" idx="11"/>
          </p:nvPr>
        </p:nvSpPr>
        <p:spPr/>
        <p:txBody>
          <a:bodyPr/>
          <a:lstStyle/>
          <a:p>
            <a:endParaRPr lang="zh-CN" altLang="en-US"/>
          </a:p>
        </p:txBody>
      </p:sp>
      <p:sp>
        <p:nvSpPr>
          <p:cNvPr id="1048634" name="Slide Number Placeholder 3"/>
          <p:cNvSpPr>
            <a:spLocks noGrp="1"/>
          </p:cNvSpPr>
          <p:nvPr>
            <p:ph type="sldNum" sz="quarter" idx="12"/>
          </p:nvPr>
        </p:nvSpPr>
        <p:spPr/>
        <p:txBody>
          <a:bodyPr/>
          <a:lstStyle/>
          <a:p>
            <a:fld id="{1C1A564D-84E6-4D0E-9D2B-1519760DAFC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35"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36"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3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638" name="Date Placeholder 4"/>
          <p:cNvSpPr>
            <a:spLocks noGrp="1"/>
          </p:cNvSpPr>
          <p:nvPr>
            <p:ph type="dt" sz="half" idx="10"/>
          </p:nvPr>
        </p:nvSpPr>
        <p:spPr/>
        <p:txBody>
          <a:bodyPr/>
          <a:lstStyle/>
          <a:p>
            <a:fld id="{E335F522-6256-461E-A79F-4037A6D0C8F9}" type="datetimeFigureOut">
              <a:rPr lang="zh-CN" altLang="en-US" smtClean="0"/>
              <a:t>2024/4/19</a:t>
            </a:fld>
            <a:endParaRPr lang="zh-CN" altLang="en-US"/>
          </a:p>
        </p:txBody>
      </p:sp>
      <p:sp>
        <p:nvSpPr>
          <p:cNvPr id="1048639" name="Footer Placeholder 5"/>
          <p:cNvSpPr>
            <a:spLocks noGrp="1"/>
          </p:cNvSpPr>
          <p:nvPr>
            <p:ph type="ftr" sz="quarter" idx="11"/>
          </p:nvPr>
        </p:nvSpPr>
        <p:spPr/>
        <p:txBody>
          <a:bodyPr/>
          <a:lstStyle/>
          <a:p>
            <a:endParaRPr lang="zh-CN" altLang="en-US"/>
          </a:p>
        </p:txBody>
      </p:sp>
      <p:sp>
        <p:nvSpPr>
          <p:cNvPr id="1048640" name="Slide Number Placeholder 6"/>
          <p:cNvSpPr>
            <a:spLocks noGrp="1"/>
          </p:cNvSpPr>
          <p:nvPr>
            <p:ph type="sldNum" sz="quarter" idx="12"/>
          </p:nvPr>
        </p:nvSpPr>
        <p:spPr/>
        <p:txBody>
          <a:bodyPr/>
          <a:lstStyle/>
          <a:p>
            <a:fld id="{1C1A564D-84E6-4D0E-9D2B-1519760DAFC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0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0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04860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605" name="Date Placeholder 4"/>
          <p:cNvSpPr>
            <a:spLocks noGrp="1"/>
          </p:cNvSpPr>
          <p:nvPr>
            <p:ph type="dt" sz="half" idx="10"/>
          </p:nvPr>
        </p:nvSpPr>
        <p:spPr/>
        <p:txBody>
          <a:bodyPr/>
          <a:lstStyle/>
          <a:p>
            <a:fld id="{E335F522-6256-461E-A79F-4037A6D0C8F9}" type="datetimeFigureOut">
              <a:rPr lang="zh-CN" altLang="en-US" smtClean="0"/>
              <a:t>2024/4/19</a:t>
            </a:fld>
            <a:endParaRPr lang="zh-CN" altLang="en-US"/>
          </a:p>
        </p:txBody>
      </p:sp>
      <p:sp>
        <p:nvSpPr>
          <p:cNvPr id="1048606" name="Footer Placeholder 5"/>
          <p:cNvSpPr>
            <a:spLocks noGrp="1"/>
          </p:cNvSpPr>
          <p:nvPr>
            <p:ph type="ftr" sz="quarter" idx="11"/>
          </p:nvPr>
        </p:nvSpPr>
        <p:spPr/>
        <p:txBody>
          <a:bodyPr/>
          <a:lstStyle/>
          <a:p>
            <a:endParaRPr lang="zh-CN" altLang="en-US"/>
          </a:p>
        </p:txBody>
      </p:sp>
      <p:sp>
        <p:nvSpPr>
          <p:cNvPr id="1048607" name="Slide Number Placeholder 6"/>
          <p:cNvSpPr>
            <a:spLocks noGrp="1"/>
          </p:cNvSpPr>
          <p:nvPr>
            <p:ph type="sldNum" sz="quarter" idx="12"/>
          </p:nvPr>
        </p:nvSpPr>
        <p:spPr/>
        <p:txBody>
          <a:bodyPr/>
          <a:lstStyle/>
          <a:p>
            <a:fld id="{1C1A564D-84E6-4D0E-9D2B-1519760DAFC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tags" Target="../tags/tag14.xml"/><Relationship Id="rId39" Type="http://schemas.openxmlformats.org/officeDocument/2006/relationships/tags" Target="../tags/tag27.xml"/><Relationship Id="rId21" Type="http://schemas.openxmlformats.org/officeDocument/2006/relationships/tags" Target="../tags/tag9.xml"/><Relationship Id="rId34" Type="http://schemas.openxmlformats.org/officeDocument/2006/relationships/tags" Target="../tags/tag22.xml"/><Relationship Id="rId42" Type="http://schemas.openxmlformats.org/officeDocument/2006/relationships/tags" Target="../tags/tag30.xml"/><Relationship Id="rId47" Type="http://schemas.openxmlformats.org/officeDocument/2006/relationships/tags" Target="../tags/tag35.xml"/><Relationship Id="rId50" Type="http://schemas.openxmlformats.org/officeDocument/2006/relationships/tags" Target="../tags/tag38.xml"/><Relationship Id="rId55" Type="http://schemas.openxmlformats.org/officeDocument/2006/relationships/tags" Target="../tags/tag43.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tags" Target="../tags/tag21.xml"/><Relationship Id="rId38" Type="http://schemas.openxmlformats.org/officeDocument/2006/relationships/tags" Target="../tags/tag26.xml"/><Relationship Id="rId46" Type="http://schemas.openxmlformats.org/officeDocument/2006/relationships/tags" Target="../tags/tag34.xml"/><Relationship Id="rId59" Type="http://schemas.openxmlformats.org/officeDocument/2006/relationships/tags" Target="../tags/tag47.xml"/><Relationship Id="rId2" Type="http://schemas.openxmlformats.org/officeDocument/2006/relationships/slideLayout" Target="../slideLayouts/slideLayout13.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tags" Target="../tags/tag17.xml"/><Relationship Id="rId41" Type="http://schemas.openxmlformats.org/officeDocument/2006/relationships/tags" Target="../tags/tag29.xml"/><Relationship Id="rId54" Type="http://schemas.openxmlformats.org/officeDocument/2006/relationships/tags" Target="../tags/tag4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12.xml"/><Relationship Id="rId32" Type="http://schemas.openxmlformats.org/officeDocument/2006/relationships/tags" Target="../tags/tag20.xml"/><Relationship Id="rId37" Type="http://schemas.openxmlformats.org/officeDocument/2006/relationships/tags" Target="../tags/tag25.xml"/><Relationship Id="rId40" Type="http://schemas.openxmlformats.org/officeDocument/2006/relationships/tags" Target="../tags/tag28.xml"/><Relationship Id="rId45" Type="http://schemas.openxmlformats.org/officeDocument/2006/relationships/tags" Target="../tags/tag33.xml"/><Relationship Id="rId53" Type="http://schemas.openxmlformats.org/officeDocument/2006/relationships/tags" Target="../tags/tag41.xml"/><Relationship Id="rId58" Type="http://schemas.openxmlformats.org/officeDocument/2006/relationships/tags" Target="../tags/tag46.xml"/><Relationship Id="rId5" Type="http://schemas.openxmlformats.org/officeDocument/2006/relationships/slideLayout" Target="../slideLayouts/slideLayout16.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36" Type="http://schemas.openxmlformats.org/officeDocument/2006/relationships/tags" Target="../tags/tag24.xml"/><Relationship Id="rId49" Type="http://schemas.openxmlformats.org/officeDocument/2006/relationships/tags" Target="../tags/tag37.xml"/><Relationship Id="rId57" Type="http://schemas.openxmlformats.org/officeDocument/2006/relationships/tags" Target="../tags/tag45.xml"/><Relationship Id="rId10" Type="http://schemas.openxmlformats.org/officeDocument/2006/relationships/slideLayout" Target="../slideLayouts/slideLayout21.xml"/><Relationship Id="rId19" Type="http://schemas.openxmlformats.org/officeDocument/2006/relationships/tags" Target="../tags/tag7.xml"/><Relationship Id="rId31" Type="http://schemas.openxmlformats.org/officeDocument/2006/relationships/tags" Target="../tags/tag19.xml"/><Relationship Id="rId44" Type="http://schemas.openxmlformats.org/officeDocument/2006/relationships/tags" Target="../tags/tag32.xml"/><Relationship Id="rId52" Type="http://schemas.openxmlformats.org/officeDocument/2006/relationships/tags" Target="../tags/tag40.xml"/><Relationship Id="rId60" Type="http://schemas.openxmlformats.org/officeDocument/2006/relationships/tags" Target="../tags/tag48.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tags" Target="../tags/tag23.xml"/><Relationship Id="rId43" Type="http://schemas.openxmlformats.org/officeDocument/2006/relationships/tags" Target="../tags/tag31.xml"/><Relationship Id="rId48" Type="http://schemas.openxmlformats.org/officeDocument/2006/relationships/tags" Target="../tags/tag36.xml"/><Relationship Id="rId56" Type="http://schemas.openxmlformats.org/officeDocument/2006/relationships/tags" Target="../tags/tag44.xml"/><Relationship Id="rId8" Type="http://schemas.openxmlformats.org/officeDocument/2006/relationships/slideLayout" Target="../slideLayouts/slideLayout19.xml"/><Relationship Id="rId51" Type="http://schemas.openxmlformats.org/officeDocument/2006/relationships/tags" Target="../tags/tag3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578"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5F522-6256-461E-A79F-4037A6D0C8F9}" type="datetimeFigureOut">
              <a:rPr lang="zh-CN" altLang="en-US" smtClean="0"/>
              <a:t>2024/4/19</a:t>
            </a:fld>
            <a:endParaRPr lang="zh-CN" altLang="en-US"/>
          </a:p>
        </p:txBody>
      </p:sp>
      <p:sp>
        <p:nvSpPr>
          <p:cNvPr id="1048579"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A564D-84E6-4D0E-9D2B-1519760DAFC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503078" r:id="rId1"/>
    <p:sldLayoutId id="2147503079" r:id="rId2"/>
    <p:sldLayoutId id="2147503080" r:id="rId3"/>
    <p:sldLayoutId id="2147503081" r:id="rId4"/>
    <p:sldLayoutId id="2147503082" r:id="rId5"/>
    <p:sldLayoutId id="2147503083" r:id="rId6"/>
    <p:sldLayoutId id="2147503084" r:id="rId7"/>
    <p:sldLayoutId id="2147503085" r:id="rId8"/>
    <p:sldLayoutId id="2147503086" r:id="rId9"/>
    <p:sldLayoutId id="2147503087" r:id="rId10"/>
    <p:sldLayoutId id="21475030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54" name="任意多边形: 形状 3"/>
          <p:cNvSpPr/>
          <p:nvPr userDrawn="1">
            <p:custDataLst>
              <p:tags r:id="rId13"/>
            </p:custDataLst>
          </p:nvPr>
        </p:nvSpPr>
        <p:spPr>
          <a:xfrm>
            <a:off x="10060565" y="5336500"/>
            <a:ext cx="2131435" cy="1521500"/>
          </a:xfrm>
          <a:custGeom>
            <a:avLst/>
            <a:gdLst>
              <a:gd name="connsiteX0" fmla="*/ 1626019 w 2131435"/>
              <a:gd name="connsiteY0" fmla="*/ 101 h 1521500"/>
              <a:gd name="connsiteX1" fmla="*/ 2089085 w 2131435"/>
              <a:gd name="connsiteY1" fmla="*/ 91213 h 1521500"/>
              <a:gd name="connsiteX2" fmla="*/ 2131435 w 2131435"/>
              <a:gd name="connsiteY2" fmla="*/ 113428 h 1521500"/>
              <a:gd name="connsiteX3" fmla="*/ 2131435 w 2131435"/>
              <a:gd name="connsiteY3" fmla="*/ 1521500 h 1521500"/>
              <a:gd name="connsiteX4" fmla="*/ 0 w 2131435"/>
              <a:gd name="connsiteY4" fmla="*/ 1521500 h 1521500"/>
              <a:gd name="connsiteX5" fmla="*/ 6520 w 2131435"/>
              <a:gd name="connsiteY5" fmla="*/ 1452674 h 1521500"/>
              <a:gd name="connsiteX6" fmla="*/ 521147 w 2131435"/>
              <a:gd name="connsiteY6" fmla="*/ 489350 h 1521500"/>
              <a:gd name="connsiteX7" fmla="*/ 1626019 w 2131435"/>
              <a:gd name="connsiteY7" fmla="*/ 101 h 152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1435" h="1521500">
                <a:moveTo>
                  <a:pt x="1626019" y="101"/>
                </a:moveTo>
                <a:cubicBezTo>
                  <a:pt x="1790692" y="-1978"/>
                  <a:pt x="1948356" y="28036"/>
                  <a:pt x="2089085" y="91213"/>
                </a:cubicBezTo>
                <a:lnTo>
                  <a:pt x="2131435" y="113428"/>
                </a:lnTo>
                <a:lnTo>
                  <a:pt x="2131435" y="1521500"/>
                </a:lnTo>
                <a:lnTo>
                  <a:pt x="0" y="1521500"/>
                </a:lnTo>
                <a:lnTo>
                  <a:pt x="6520" y="1452674"/>
                </a:lnTo>
                <a:cubicBezTo>
                  <a:pt x="53971" y="1118979"/>
                  <a:pt x="229262" y="771506"/>
                  <a:pt x="521147" y="489350"/>
                </a:cubicBezTo>
                <a:cubicBezTo>
                  <a:pt x="849518" y="171924"/>
                  <a:pt x="1255507" y="4778"/>
                  <a:pt x="1626019" y="101"/>
                </a:cubicBezTo>
                <a:close/>
              </a:path>
            </a:pathLst>
          </a:custGeom>
          <a:gradFill>
            <a:gsLst>
              <a:gs pos="0">
                <a:schemeClr val="accent2">
                  <a:lumMod val="20000"/>
                  <a:lumOff val="8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48656" name="任意多边形: 形状 12"/>
          <p:cNvSpPr/>
          <p:nvPr userDrawn="1">
            <p:custDataLst>
              <p:tags r:id="rId14"/>
            </p:custDataLst>
          </p:nvPr>
        </p:nvSpPr>
        <p:spPr>
          <a:xfrm>
            <a:off x="0" y="2"/>
            <a:ext cx="1774368" cy="1437373"/>
          </a:xfrm>
          <a:custGeom>
            <a:avLst/>
            <a:gdLst>
              <a:gd name="connsiteX0" fmla="*/ 0 w 1774368"/>
              <a:gd name="connsiteY0" fmla="*/ 0 h 1437373"/>
              <a:gd name="connsiteX1" fmla="*/ 1774368 w 1774368"/>
              <a:gd name="connsiteY1" fmla="*/ 0 h 1437373"/>
              <a:gd name="connsiteX2" fmla="*/ 1753498 w 1774368"/>
              <a:gd name="connsiteY2" fmla="*/ 110326 h 1437373"/>
              <a:gd name="connsiteX3" fmla="*/ 1262636 w 1774368"/>
              <a:gd name="connsiteY3" fmla="*/ 948023 h 1437373"/>
              <a:gd name="connsiteX4" fmla="*/ 35728 w 1774368"/>
              <a:gd name="connsiteY4" fmla="*/ 1432797 h 1437373"/>
              <a:gd name="connsiteX5" fmla="*/ 0 w 1774368"/>
              <a:gd name="connsiteY5" fmla="*/ 1427788 h 143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68" h="1437373">
                <a:moveTo>
                  <a:pt x="0" y="0"/>
                </a:moveTo>
                <a:lnTo>
                  <a:pt x="1774368" y="0"/>
                </a:lnTo>
                <a:lnTo>
                  <a:pt x="1753498" y="110326"/>
                </a:lnTo>
                <a:cubicBezTo>
                  <a:pt x="1684168" y="404241"/>
                  <a:pt x="1518035" y="701136"/>
                  <a:pt x="1262636" y="948023"/>
                </a:cubicBezTo>
                <a:cubicBezTo>
                  <a:pt x="897780" y="1300719"/>
                  <a:pt x="437098" y="1467884"/>
                  <a:pt x="35728" y="1432797"/>
                </a:cubicBezTo>
                <a:lnTo>
                  <a:pt x="0" y="1427788"/>
                </a:lnTo>
                <a:close/>
              </a:path>
            </a:pathLst>
          </a:custGeom>
          <a:gradFill>
            <a:gsLst>
              <a:gs pos="0">
                <a:schemeClr val="accent2">
                  <a:lumMod val="20000"/>
                  <a:lumOff val="8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48658" name="椭圆 125"/>
          <p:cNvSpPr/>
          <p:nvPr>
            <p:custDataLst>
              <p:tags r:id="rId15"/>
            </p:custDataLst>
          </p:nvPr>
        </p:nvSpPr>
        <p:spPr>
          <a:xfrm rot="5400000">
            <a:off x="169989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60" name="椭圆 126"/>
          <p:cNvSpPr/>
          <p:nvPr>
            <p:custDataLst>
              <p:tags r:id="rId16"/>
            </p:custDataLst>
          </p:nvPr>
        </p:nvSpPr>
        <p:spPr>
          <a:xfrm rot="5400000">
            <a:off x="169989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62" name="椭圆 127"/>
          <p:cNvSpPr/>
          <p:nvPr>
            <p:custDataLst>
              <p:tags r:id="rId17"/>
            </p:custDataLst>
          </p:nvPr>
        </p:nvSpPr>
        <p:spPr>
          <a:xfrm rot="5400000">
            <a:off x="169989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64" name="椭圆 128"/>
          <p:cNvSpPr/>
          <p:nvPr>
            <p:custDataLst>
              <p:tags r:id="rId18"/>
            </p:custDataLst>
          </p:nvPr>
        </p:nvSpPr>
        <p:spPr>
          <a:xfrm rot="5400000">
            <a:off x="169989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66" name="椭圆 129"/>
          <p:cNvSpPr/>
          <p:nvPr>
            <p:custDataLst>
              <p:tags r:id="rId19"/>
            </p:custDataLst>
          </p:nvPr>
        </p:nvSpPr>
        <p:spPr>
          <a:xfrm rot="5400000">
            <a:off x="151574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68" name="椭圆 130"/>
          <p:cNvSpPr/>
          <p:nvPr>
            <p:custDataLst>
              <p:tags r:id="rId20"/>
            </p:custDataLst>
          </p:nvPr>
        </p:nvSpPr>
        <p:spPr>
          <a:xfrm rot="5400000">
            <a:off x="151574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70" name="椭圆 131"/>
          <p:cNvSpPr/>
          <p:nvPr>
            <p:custDataLst>
              <p:tags r:id="rId21"/>
            </p:custDataLst>
          </p:nvPr>
        </p:nvSpPr>
        <p:spPr>
          <a:xfrm rot="5400000">
            <a:off x="151574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72" name="椭圆 132"/>
          <p:cNvSpPr/>
          <p:nvPr>
            <p:custDataLst>
              <p:tags r:id="rId22"/>
            </p:custDataLst>
          </p:nvPr>
        </p:nvSpPr>
        <p:spPr>
          <a:xfrm rot="5400000">
            <a:off x="151574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74" name="椭圆 133"/>
          <p:cNvSpPr/>
          <p:nvPr>
            <p:custDataLst>
              <p:tags r:id="rId23"/>
            </p:custDataLst>
          </p:nvPr>
        </p:nvSpPr>
        <p:spPr>
          <a:xfrm rot="5400000">
            <a:off x="1332230"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76" name="椭圆 134"/>
          <p:cNvSpPr/>
          <p:nvPr>
            <p:custDataLst>
              <p:tags r:id="rId24"/>
            </p:custDataLst>
          </p:nvPr>
        </p:nvSpPr>
        <p:spPr>
          <a:xfrm rot="5400000">
            <a:off x="1332230"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78" name="椭圆 135"/>
          <p:cNvSpPr/>
          <p:nvPr>
            <p:custDataLst>
              <p:tags r:id="rId25"/>
            </p:custDataLst>
          </p:nvPr>
        </p:nvSpPr>
        <p:spPr>
          <a:xfrm rot="5400000">
            <a:off x="1332230"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80" name="椭圆 136"/>
          <p:cNvSpPr/>
          <p:nvPr>
            <p:custDataLst>
              <p:tags r:id="rId26"/>
            </p:custDataLst>
          </p:nvPr>
        </p:nvSpPr>
        <p:spPr>
          <a:xfrm rot="5400000">
            <a:off x="1332230"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82" name="椭圆 137"/>
          <p:cNvSpPr/>
          <p:nvPr>
            <p:custDataLst>
              <p:tags r:id="rId27"/>
            </p:custDataLst>
          </p:nvPr>
        </p:nvSpPr>
        <p:spPr>
          <a:xfrm rot="5400000">
            <a:off x="1148080"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84" name="椭圆 138"/>
          <p:cNvSpPr/>
          <p:nvPr>
            <p:custDataLst>
              <p:tags r:id="rId28"/>
            </p:custDataLst>
          </p:nvPr>
        </p:nvSpPr>
        <p:spPr>
          <a:xfrm rot="5400000">
            <a:off x="1148080"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86" name="椭圆 139"/>
          <p:cNvSpPr/>
          <p:nvPr>
            <p:custDataLst>
              <p:tags r:id="rId29"/>
            </p:custDataLst>
          </p:nvPr>
        </p:nvSpPr>
        <p:spPr>
          <a:xfrm rot="5400000">
            <a:off x="1148080"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88" name="椭圆 140"/>
          <p:cNvSpPr/>
          <p:nvPr>
            <p:custDataLst>
              <p:tags r:id="rId30"/>
            </p:custDataLst>
          </p:nvPr>
        </p:nvSpPr>
        <p:spPr>
          <a:xfrm rot="5400000">
            <a:off x="1148080"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90" name="椭圆 141"/>
          <p:cNvSpPr/>
          <p:nvPr>
            <p:custDataLst>
              <p:tags r:id="rId31"/>
            </p:custDataLst>
          </p:nvPr>
        </p:nvSpPr>
        <p:spPr>
          <a:xfrm rot="5400000">
            <a:off x="964565" y="606742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92" name="椭圆 142"/>
          <p:cNvSpPr/>
          <p:nvPr>
            <p:custDataLst>
              <p:tags r:id="rId32"/>
            </p:custDataLst>
          </p:nvPr>
        </p:nvSpPr>
        <p:spPr>
          <a:xfrm rot="5400000">
            <a:off x="964565" y="627761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94" name="椭圆 143"/>
          <p:cNvSpPr/>
          <p:nvPr>
            <p:custDataLst>
              <p:tags r:id="rId33"/>
            </p:custDataLst>
          </p:nvPr>
        </p:nvSpPr>
        <p:spPr>
          <a:xfrm rot="5400000">
            <a:off x="964565" y="648843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96" name="椭圆 144"/>
          <p:cNvSpPr/>
          <p:nvPr>
            <p:custDataLst>
              <p:tags r:id="rId34"/>
            </p:custDataLst>
          </p:nvPr>
        </p:nvSpPr>
        <p:spPr>
          <a:xfrm rot="5400000">
            <a:off x="964565" y="669925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698" name="椭圆 145"/>
          <p:cNvSpPr/>
          <p:nvPr>
            <p:custDataLst>
              <p:tags r:id="rId35"/>
            </p:custDataLst>
          </p:nvPr>
        </p:nvSpPr>
        <p:spPr>
          <a:xfrm rot="5400000">
            <a:off x="260985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00" name="椭圆 146"/>
          <p:cNvSpPr/>
          <p:nvPr>
            <p:custDataLst>
              <p:tags r:id="rId36"/>
            </p:custDataLst>
          </p:nvPr>
        </p:nvSpPr>
        <p:spPr>
          <a:xfrm rot="5400000">
            <a:off x="260985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02" name="椭圆 147"/>
          <p:cNvSpPr/>
          <p:nvPr>
            <p:custDataLst>
              <p:tags r:id="rId37"/>
            </p:custDataLst>
          </p:nvPr>
        </p:nvSpPr>
        <p:spPr>
          <a:xfrm rot="5400000">
            <a:off x="260985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04" name="椭圆 148"/>
          <p:cNvSpPr/>
          <p:nvPr>
            <p:custDataLst>
              <p:tags r:id="rId38"/>
            </p:custDataLst>
          </p:nvPr>
        </p:nvSpPr>
        <p:spPr>
          <a:xfrm rot="5400000">
            <a:off x="260985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06" name="椭圆 149"/>
          <p:cNvSpPr/>
          <p:nvPr>
            <p:custDataLst>
              <p:tags r:id="rId39"/>
            </p:custDataLst>
          </p:nvPr>
        </p:nvSpPr>
        <p:spPr>
          <a:xfrm rot="5400000">
            <a:off x="242570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08" name="椭圆 150"/>
          <p:cNvSpPr/>
          <p:nvPr>
            <p:custDataLst>
              <p:tags r:id="rId40"/>
            </p:custDataLst>
          </p:nvPr>
        </p:nvSpPr>
        <p:spPr>
          <a:xfrm rot="5400000">
            <a:off x="242570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10" name="椭圆 151"/>
          <p:cNvSpPr/>
          <p:nvPr>
            <p:custDataLst>
              <p:tags r:id="rId41"/>
            </p:custDataLst>
          </p:nvPr>
        </p:nvSpPr>
        <p:spPr>
          <a:xfrm rot="5400000">
            <a:off x="242570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12" name="椭圆 152"/>
          <p:cNvSpPr/>
          <p:nvPr>
            <p:custDataLst>
              <p:tags r:id="rId42"/>
            </p:custDataLst>
          </p:nvPr>
        </p:nvSpPr>
        <p:spPr>
          <a:xfrm rot="5400000">
            <a:off x="242570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14" name="椭圆 153"/>
          <p:cNvSpPr/>
          <p:nvPr>
            <p:custDataLst>
              <p:tags r:id="rId43"/>
            </p:custDataLst>
          </p:nvPr>
        </p:nvSpPr>
        <p:spPr>
          <a:xfrm rot="5400000">
            <a:off x="2242185"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16" name="椭圆 154"/>
          <p:cNvSpPr/>
          <p:nvPr>
            <p:custDataLst>
              <p:tags r:id="rId44"/>
            </p:custDataLst>
          </p:nvPr>
        </p:nvSpPr>
        <p:spPr>
          <a:xfrm rot="5400000">
            <a:off x="2242185"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18" name="椭圆 191"/>
          <p:cNvSpPr/>
          <p:nvPr>
            <p:custDataLst>
              <p:tags r:id="rId45"/>
            </p:custDataLst>
          </p:nvPr>
        </p:nvSpPr>
        <p:spPr>
          <a:xfrm rot="5400000">
            <a:off x="2242185"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20" name="椭圆 192"/>
          <p:cNvSpPr/>
          <p:nvPr>
            <p:custDataLst>
              <p:tags r:id="rId46"/>
            </p:custDataLst>
          </p:nvPr>
        </p:nvSpPr>
        <p:spPr>
          <a:xfrm rot="5400000">
            <a:off x="2242185"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22" name="椭圆 194"/>
          <p:cNvSpPr/>
          <p:nvPr>
            <p:custDataLst>
              <p:tags r:id="rId47"/>
            </p:custDataLst>
          </p:nvPr>
        </p:nvSpPr>
        <p:spPr>
          <a:xfrm rot="5400000">
            <a:off x="2058035"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24" name="椭圆 195"/>
          <p:cNvSpPr/>
          <p:nvPr>
            <p:custDataLst>
              <p:tags r:id="rId48"/>
            </p:custDataLst>
          </p:nvPr>
        </p:nvSpPr>
        <p:spPr>
          <a:xfrm rot="5400000">
            <a:off x="2058035"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26" name="椭圆 196"/>
          <p:cNvSpPr/>
          <p:nvPr>
            <p:custDataLst>
              <p:tags r:id="rId49"/>
            </p:custDataLst>
          </p:nvPr>
        </p:nvSpPr>
        <p:spPr>
          <a:xfrm rot="5400000">
            <a:off x="2058035"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28" name="椭圆 197"/>
          <p:cNvSpPr/>
          <p:nvPr>
            <p:custDataLst>
              <p:tags r:id="rId50"/>
            </p:custDataLst>
          </p:nvPr>
        </p:nvSpPr>
        <p:spPr>
          <a:xfrm rot="5400000">
            <a:off x="2058035"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30" name="椭圆 198"/>
          <p:cNvSpPr/>
          <p:nvPr>
            <p:custDataLst>
              <p:tags r:id="rId51"/>
            </p:custDataLst>
          </p:nvPr>
        </p:nvSpPr>
        <p:spPr>
          <a:xfrm rot="5400000">
            <a:off x="1874520" y="607187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32" name="椭圆 199"/>
          <p:cNvSpPr/>
          <p:nvPr>
            <p:custDataLst>
              <p:tags r:id="rId52"/>
            </p:custDataLst>
          </p:nvPr>
        </p:nvSpPr>
        <p:spPr>
          <a:xfrm rot="5400000">
            <a:off x="1874520" y="6282690"/>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34" name="椭圆 200"/>
          <p:cNvSpPr/>
          <p:nvPr>
            <p:custDataLst>
              <p:tags r:id="rId53"/>
            </p:custDataLst>
          </p:nvPr>
        </p:nvSpPr>
        <p:spPr>
          <a:xfrm rot="5400000">
            <a:off x="1874520" y="649287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36" name="椭圆 201"/>
          <p:cNvSpPr/>
          <p:nvPr>
            <p:custDataLst>
              <p:tags r:id="rId54"/>
            </p:custDataLst>
          </p:nvPr>
        </p:nvSpPr>
        <p:spPr>
          <a:xfrm rot="5400000">
            <a:off x="1874520" y="6703695"/>
            <a:ext cx="90170" cy="90170"/>
          </a:xfrm>
          <a:prstGeom prst="ellipse">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1048738" name="日期占位符 9"/>
          <p:cNvSpPr>
            <a:spLocks noGrp="1"/>
          </p:cNvSpPr>
          <p:nvPr>
            <p:ph type="dt" sz="half" idx="10"/>
            <p:custDataLst>
              <p:tags r:id="rId55"/>
            </p:custDataLst>
          </p:nvPr>
        </p:nvSpPr>
        <p:spPr>
          <a:xfrm>
            <a:off x="612000" y="6314400"/>
            <a:ext cx="2700000" cy="316800"/>
          </a:xfrm>
        </p:spPr>
        <p:txBody>
          <a:bodyPr>
            <a:normAutofit/>
          </a:bodyPr>
          <a:lstStyle>
            <a:lvl1pPr>
              <a:defRPr>
                <a:latin typeface="微软雅黑" panose="020B0503020204020204" pitchFamily="34" charset="-122"/>
                <a:cs typeface="微软雅黑" panose="020B0503020204020204" pitchFamily="34" charset="-122"/>
              </a:defRPr>
            </a:lvl1pPr>
          </a:lstStyle>
          <a:p>
            <a:fld id="{760FBDFE-C587-4B4C-A407-44438C67B59E}" type="datetimeFigureOut">
              <a:rPr lang="zh-CN" altLang="en-US" smtClean="0"/>
              <a:t>2024/4/19</a:t>
            </a:fld>
            <a:endParaRPr lang="zh-CN" altLang="en-US"/>
          </a:p>
        </p:txBody>
      </p:sp>
      <p:sp>
        <p:nvSpPr>
          <p:cNvPr id="1048740" name="页脚占位符 10"/>
          <p:cNvSpPr>
            <a:spLocks noGrp="1"/>
          </p:cNvSpPr>
          <p:nvPr>
            <p:ph type="ftr" sz="quarter" idx="11"/>
            <p:custDataLst>
              <p:tags r:id="rId56"/>
            </p:custDataLst>
          </p:nvPr>
        </p:nvSpPr>
        <p:spPr>
          <a:xfrm>
            <a:off x="4116000" y="6314400"/>
            <a:ext cx="3960000" cy="316800"/>
          </a:xfrm>
        </p:spPr>
        <p:txBody>
          <a:bodyPr>
            <a:normAutofit/>
          </a:bodyPr>
          <a:lstStyle>
            <a:lvl1pPr>
              <a:defRPr>
                <a:latin typeface="微软雅黑" panose="020B0503020204020204" pitchFamily="34" charset="-122"/>
                <a:cs typeface="微软雅黑" panose="020B0503020204020204" pitchFamily="34" charset="-122"/>
              </a:defRPr>
            </a:lvl1pPr>
          </a:lstStyle>
          <a:p>
            <a:endParaRPr lang="zh-CN" altLang="en-US" dirty="0"/>
          </a:p>
        </p:txBody>
      </p:sp>
      <p:sp>
        <p:nvSpPr>
          <p:cNvPr id="1048742" name="灯片编号占位符 11"/>
          <p:cNvSpPr>
            <a:spLocks noGrp="1"/>
          </p:cNvSpPr>
          <p:nvPr>
            <p:ph type="sldNum" sz="quarter" idx="12"/>
            <p:custDataLst>
              <p:tags r:id="rId57"/>
            </p:custDataLst>
          </p:nvPr>
        </p:nvSpPr>
        <p:spPr>
          <a:xfrm>
            <a:off x="8877600" y="6314400"/>
            <a:ext cx="2700000" cy="316800"/>
          </a:xfrm>
        </p:spPr>
        <p:txBody>
          <a:bodyPr>
            <a:normAutofit/>
          </a:bodyPr>
          <a:lstStyle>
            <a:lvl1pPr>
              <a:defRPr>
                <a:latin typeface="微软雅黑" panose="020B0503020204020204" pitchFamily="34" charset="-122"/>
                <a:cs typeface="微软雅黑" panose="020B0503020204020204" pitchFamily="34" charset="-122"/>
              </a:defRPr>
            </a:lvl1pPr>
          </a:lstStyle>
          <a:p>
            <a:fld id="{49AE70B2-8BF9-45C0-BB95-33D1B9D3A854}" type="slidenum">
              <a:rPr lang="zh-CN" altLang="en-US" smtClean="0"/>
              <a:t>‹#›</a:t>
            </a:fld>
            <a:endParaRPr lang="zh-CN" altLang="en-US" dirty="0"/>
          </a:p>
        </p:txBody>
      </p:sp>
      <p:sp>
        <p:nvSpPr>
          <p:cNvPr id="1048744" name="标题占位符 1"/>
          <p:cNvSpPr>
            <a:spLocks noGrp="1"/>
          </p:cNvSpPr>
          <p:nvPr>
            <p:ph type="title"/>
            <p:custDataLst>
              <p:tags r:id="rId58"/>
            </p:custDataLst>
          </p:nvPr>
        </p:nvSpPr>
        <p:spPr>
          <a:xfrm>
            <a:off x="838200" y="504856"/>
            <a:ext cx="10515600" cy="646331"/>
          </a:xfrm>
          <a:prstGeom prst="rect">
            <a:avLst/>
          </a:prstGeom>
          <a:noFill/>
        </p:spPr>
        <p:txBody>
          <a:bodyPr vert="horz" wrap="square" lIns="91440" tIns="45720" rIns="91440" bIns="45720" rtlCol="0" anchor="ctr">
            <a:normAutofit/>
          </a:bodyPr>
          <a:lstStyle/>
          <a:p>
            <a:pPr marL="0" marR="0" lvl="0" algn="ctr">
              <a:buClrTx/>
              <a:buSzTx/>
              <a:buFontTx/>
            </a:pPr>
            <a:r>
              <a:rPr lang="zh-CN" altLang="en-US" dirty="0"/>
              <a:t>单击此处编辑母版标题样式</a:t>
            </a:r>
          </a:p>
        </p:txBody>
      </p:sp>
      <p:sp>
        <p:nvSpPr>
          <p:cNvPr id="1048746" name="文本占位符 2"/>
          <p:cNvSpPr>
            <a:spLocks noGrp="1"/>
          </p:cNvSpPr>
          <p:nvPr>
            <p:ph type="body" idx="1"/>
            <p:custDataLst>
              <p:tags r:id="rId59"/>
            </p:custDataLst>
          </p:nvPr>
        </p:nvSpPr>
        <p:spPr>
          <a:xfrm>
            <a:off x="838200" y="1303547"/>
            <a:ext cx="10515600" cy="4873416"/>
          </a:xfrm>
          <a:prstGeom prst="rect">
            <a:avLst/>
          </a:prstGeom>
          <a:ln>
            <a:noFill/>
            <a:prstDash val="sysDash"/>
          </a:ln>
        </p:spPr>
        <p:txBody>
          <a:bodyPr vert="horz" lIns="90000" tIns="46800" rIns="90000" bIns="46800" rtlCol="0">
            <a:normAutofit/>
          </a:bodyPr>
          <a:lstStyle/>
          <a:p>
            <a:pPr marR="0" lvl="0">
              <a:buClrTx/>
              <a:buSzTx/>
            </a:pPr>
            <a:r>
              <a:rPr lang="zh-CN" altLang="en-US" dirty="0"/>
              <a:t>单击此处编辑母版文本样式</a:t>
            </a:r>
          </a:p>
          <a:p>
            <a:pPr marR="0" lvl="1">
              <a:buClrTx/>
              <a:buSzTx/>
              <a:tabLst>
                <a:tab pos="1609725" algn="l"/>
              </a:tabLst>
            </a:pPr>
            <a:r>
              <a:rPr lang="zh-CN" altLang="en-US" dirty="0"/>
              <a:t>二级</a:t>
            </a:r>
          </a:p>
          <a:p>
            <a:pPr marR="0" lvl="2">
              <a:buClrTx/>
              <a:buSzTx/>
            </a:pPr>
            <a:r>
              <a:rPr lang="zh-CN" altLang="en-US" dirty="0"/>
              <a:t>三级</a:t>
            </a:r>
          </a:p>
          <a:p>
            <a:pPr marR="0" lvl="3">
              <a:buClrTx/>
              <a:buSzTx/>
            </a:pPr>
            <a:r>
              <a:rPr lang="zh-CN" altLang="en-US" dirty="0"/>
              <a:t>四级</a:t>
            </a:r>
          </a:p>
          <a:p>
            <a:pPr marR="0" lvl="4">
              <a:buClrTx/>
              <a:buSzTx/>
            </a:pPr>
            <a:r>
              <a:rPr lang="zh-CN" altLang="en-US" dirty="0"/>
              <a:t>五级</a:t>
            </a:r>
          </a:p>
        </p:txBody>
      </p:sp>
      <p:sp>
        <p:nvSpPr>
          <p:cNvPr id="1048748" name="KSO_TEMPLATE" hidden="1"/>
          <p:cNvSpPr/>
          <p:nvPr userDrawn="1">
            <p:custDataLst>
              <p:tags r:id="rId6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503115" r:id="rId1"/>
    <p:sldLayoutId id="2147503116" r:id="rId2"/>
    <p:sldLayoutId id="2147503117" r:id="rId3"/>
    <p:sldLayoutId id="2147503118" r:id="rId4"/>
    <p:sldLayoutId id="2147503119" r:id="rId5"/>
    <p:sldLayoutId id="2147503120" r:id="rId6"/>
    <p:sldLayoutId id="2147503121" r:id="rId7"/>
    <p:sldLayoutId id="2147503122" r:id="rId8"/>
    <p:sldLayoutId id="2147503123" r:id="rId9"/>
    <p:sldLayoutId id="2147503124" r:id="rId10"/>
    <p:sldLayoutId id="2147503125" r:id="rId11"/>
  </p:sldLayoutIdLst>
  <p:txStyles>
    <p:titleStyle>
      <a:lvl1pPr algn="l" defTabSz="914400" rtl="0" eaLnBrk="1" fontAlgn="auto" latinLnBrk="0" hangingPunct="1">
        <a:lnSpc>
          <a:spcPct val="100000"/>
        </a:lnSpc>
        <a:spcBef>
          <a:spcPct val="0"/>
        </a:spcBef>
        <a:buNone/>
        <a:defRPr kumimoji="0" lang="zh-CN" altLang="en-US" sz="3600" b="1" i="0" u="none" strike="noStrike" kern="1200" cap="none" spc="0" normalizeH="0" baseline="0" smtClean="0">
          <a:gradFill flip="none" rotWithShape="1">
            <a:gsLst>
              <a:gs pos="0">
                <a:schemeClr val="accent1"/>
              </a:gs>
              <a:gs pos="100000">
                <a:schemeClr val="accent2"/>
              </a:gs>
            </a:gsLst>
            <a:lin ang="10800000" scaled="1"/>
          </a:gradFill>
          <a:latin typeface="+mj-ea"/>
          <a:ea typeface="+mj-ea"/>
          <a:cs typeface="微软雅黑" panose="020B0503020204020204" pitchFamily="34"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800" b="0" i="0" u="none" strike="noStrike" kern="1200" cap="none" spc="150" normalizeH="0" baseline="0" smtClean="0">
          <a:ln>
            <a:noFill/>
            <a:prstDash val="sysDot"/>
          </a:ln>
          <a:solidFill>
            <a:schemeClr val="tx1">
              <a:lumMod val="75000"/>
              <a:lumOff val="25000"/>
            </a:schemeClr>
          </a:solidFill>
          <a:latin typeface="+mn-ea"/>
          <a:ea typeface="+mn-ea"/>
          <a:cs typeface="微软雅黑" panose="020B0503020204020204" pitchFamily="34" charset="-122"/>
        </a:defRPr>
      </a:lvl1pPr>
      <a:lvl2pPr marL="685800" indent="-228600" algn="l" defTabSz="914400" rtl="0" eaLnBrk="1" fontAlgn="auto" latinLnBrk="0" hangingPunct="1">
        <a:lnSpc>
          <a:spcPct val="120000"/>
        </a:lnSpc>
        <a:spcBef>
          <a:spcPts val="0"/>
        </a:spcBef>
        <a:spcAft>
          <a:spcPts val="600"/>
        </a:spcAft>
        <a:buFont typeface="Arial" panose="02080604020202020204" pitchFamily="34" charset="0"/>
        <a:buChar char="●"/>
        <a:tabLst>
          <a:tab pos="1609725" algn="l"/>
          <a:tab pos="1609725" algn="l"/>
          <a:tab pos="1609725" algn="l"/>
          <a:tab pos="1609725" algn="l"/>
        </a:tabLst>
        <a:defRPr kumimoji="0" lang="zh-CN" altLang="en-US" sz="1600" b="0" i="0" u="none" strike="noStrike" kern="1200" cap="none" spc="150" normalizeH="0" baseline="0" smtClean="0">
          <a:solidFill>
            <a:schemeClr val="tx1">
              <a:lumMod val="65000"/>
              <a:lumOff val="35000"/>
            </a:schemeClr>
          </a:solidFill>
          <a:latin typeface="+mn-ea"/>
          <a:ea typeface="+mn-ea"/>
          <a:cs typeface="微软雅黑" panose="020B0503020204020204" pitchFamily="34" charset="-122"/>
        </a:defRPr>
      </a:lvl2pPr>
      <a:lvl3pPr marL="1143000" indent="-228600" algn="l" defTabSz="914400" rtl="0" eaLnBrk="1" fontAlgn="auto" latinLnBrk="0" hangingPunct="1">
        <a:lnSpc>
          <a:spcPct val="120000"/>
        </a:lnSpc>
        <a:spcBef>
          <a:spcPts val="0"/>
        </a:spcBef>
        <a:spcAft>
          <a:spcPts val="600"/>
        </a:spcAft>
        <a:buFont typeface="Arial" panose="02080604020202020204" pitchFamily="34" charset="0"/>
        <a:buChar char="●"/>
        <a:defRPr kumimoji="0" lang="zh-CN" altLang="en-US" sz="1600" b="0" i="0" u="none" strike="noStrike" kern="1200" cap="none" spc="150" normalizeH="0" baseline="0" smtClean="0">
          <a:solidFill>
            <a:schemeClr val="tx1">
              <a:lumMod val="65000"/>
              <a:lumOff val="35000"/>
            </a:schemeClr>
          </a:solidFill>
          <a:latin typeface="+mn-ea"/>
          <a:ea typeface="+mn-ea"/>
          <a:cs typeface="微软雅黑" panose="020B0503020204020204" pitchFamily="3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smtClean="0">
          <a:solidFill>
            <a:schemeClr val="tx1">
              <a:lumMod val="65000"/>
              <a:lumOff val="35000"/>
            </a:schemeClr>
          </a:solidFill>
          <a:latin typeface="+mn-ea"/>
          <a:ea typeface="+mn-ea"/>
          <a:cs typeface="微软雅黑" panose="020B0503020204020204" pitchFamily="34" charset="-122"/>
        </a:defRPr>
      </a:lvl4pPr>
      <a:lvl5pPr marL="2057400" indent="-228600" algn="l" defTabSz="914400" rtl="0" eaLnBrk="1" fontAlgn="auto" latinLnBrk="0" hangingPunct="1">
        <a:lnSpc>
          <a:spcPct val="120000"/>
        </a:lnSpc>
        <a:spcBef>
          <a:spcPts val="0"/>
        </a:spcBef>
        <a:spcAft>
          <a:spcPts val="300"/>
        </a:spcAft>
        <a:buFont typeface="Arial" panose="02080604020202020204" pitchFamily="34" charset="0"/>
        <a:buChar char="•"/>
        <a:defRPr kumimoji="0" lang="zh-CN" altLang="en-US" sz="1400" b="0" i="0" u="none" strike="noStrike" kern="1200" cap="none" spc="150" normalizeH="0" baseline="0" smtClean="0">
          <a:solidFill>
            <a:schemeClr val="tx1">
              <a:lumMod val="65000"/>
              <a:lumOff val="35000"/>
            </a:schemeClr>
          </a:solidFill>
          <a:latin typeface="+mn-ea"/>
          <a:ea typeface="+mn-ea"/>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99.xml"/><Relationship Id="rId2" Type="http://schemas.openxmlformats.org/officeDocument/2006/relationships/tags" Target="../tags/tag698.xml"/><Relationship Id="rId1" Type="http://schemas.openxmlformats.org/officeDocument/2006/relationships/tags" Target="../tags/tag697.xml"/><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tags" Target="../tags/tag700.xml"/></Relationships>
</file>

<file path=ppt/slides/_rels/slide10.xml.rels><?xml version="1.0" encoding="UTF-8" standalone="yes"?>
<Relationships xmlns="http://schemas.openxmlformats.org/package/2006/relationships"><Relationship Id="rId8" Type="http://schemas.openxmlformats.org/officeDocument/2006/relationships/tags" Target="../tags/tag781.xml"/><Relationship Id="rId13" Type="http://schemas.openxmlformats.org/officeDocument/2006/relationships/slideLayout" Target="../slideLayouts/slideLayout13.xml"/><Relationship Id="rId3" Type="http://schemas.openxmlformats.org/officeDocument/2006/relationships/tags" Target="../tags/tag776.xml"/><Relationship Id="rId7" Type="http://schemas.openxmlformats.org/officeDocument/2006/relationships/tags" Target="../tags/tag780.xml"/><Relationship Id="rId12" Type="http://schemas.openxmlformats.org/officeDocument/2006/relationships/tags" Target="../tags/tag785.xml"/><Relationship Id="rId2" Type="http://schemas.openxmlformats.org/officeDocument/2006/relationships/tags" Target="../tags/tag775.xml"/><Relationship Id="rId1" Type="http://schemas.openxmlformats.org/officeDocument/2006/relationships/tags" Target="../tags/tag774.xml"/><Relationship Id="rId6" Type="http://schemas.openxmlformats.org/officeDocument/2006/relationships/tags" Target="../tags/tag779.xml"/><Relationship Id="rId11" Type="http://schemas.openxmlformats.org/officeDocument/2006/relationships/tags" Target="../tags/tag784.xml"/><Relationship Id="rId5" Type="http://schemas.openxmlformats.org/officeDocument/2006/relationships/tags" Target="../tags/tag778.xml"/><Relationship Id="rId10" Type="http://schemas.openxmlformats.org/officeDocument/2006/relationships/tags" Target="../tags/tag783.xml"/><Relationship Id="rId4" Type="http://schemas.openxmlformats.org/officeDocument/2006/relationships/tags" Target="../tags/tag777.xml"/><Relationship Id="rId9" Type="http://schemas.openxmlformats.org/officeDocument/2006/relationships/tags" Target="../tags/tag782.xml"/></Relationships>
</file>

<file path=ppt/slides/_rels/slide11.xml.rels><?xml version="1.0" encoding="UTF-8" standalone="yes"?>
<Relationships xmlns="http://schemas.openxmlformats.org/package/2006/relationships"><Relationship Id="rId8" Type="http://schemas.openxmlformats.org/officeDocument/2006/relationships/tags" Target="../tags/tag793.xml"/><Relationship Id="rId13" Type="http://schemas.openxmlformats.org/officeDocument/2006/relationships/tags" Target="../tags/tag798.xml"/><Relationship Id="rId3" Type="http://schemas.openxmlformats.org/officeDocument/2006/relationships/tags" Target="../tags/tag788.xml"/><Relationship Id="rId7" Type="http://schemas.openxmlformats.org/officeDocument/2006/relationships/tags" Target="../tags/tag792.xml"/><Relationship Id="rId12" Type="http://schemas.openxmlformats.org/officeDocument/2006/relationships/tags" Target="../tags/tag797.xml"/><Relationship Id="rId2" Type="http://schemas.openxmlformats.org/officeDocument/2006/relationships/tags" Target="../tags/tag787.xml"/><Relationship Id="rId1" Type="http://schemas.openxmlformats.org/officeDocument/2006/relationships/tags" Target="../tags/tag786.xml"/><Relationship Id="rId6" Type="http://schemas.openxmlformats.org/officeDocument/2006/relationships/tags" Target="../tags/tag791.xml"/><Relationship Id="rId11" Type="http://schemas.openxmlformats.org/officeDocument/2006/relationships/tags" Target="../tags/tag796.xml"/><Relationship Id="rId5" Type="http://schemas.openxmlformats.org/officeDocument/2006/relationships/tags" Target="../tags/tag790.xml"/><Relationship Id="rId15" Type="http://schemas.openxmlformats.org/officeDocument/2006/relationships/slideLayout" Target="../slideLayouts/slideLayout13.xml"/><Relationship Id="rId10" Type="http://schemas.openxmlformats.org/officeDocument/2006/relationships/tags" Target="../tags/tag795.xml"/><Relationship Id="rId4" Type="http://schemas.openxmlformats.org/officeDocument/2006/relationships/tags" Target="../tags/tag789.xml"/><Relationship Id="rId9" Type="http://schemas.openxmlformats.org/officeDocument/2006/relationships/tags" Target="../tags/tag794.xml"/><Relationship Id="rId14" Type="http://schemas.openxmlformats.org/officeDocument/2006/relationships/tags" Target="../tags/tag799.xml"/></Relationships>
</file>

<file path=ppt/slides/_rels/slide12.xml.rels><?xml version="1.0" encoding="UTF-8" standalone="yes"?>
<Relationships xmlns="http://schemas.openxmlformats.org/package/2006/relationships"><Relationship Id="rId3" Type="http://schemas.openxmlformats.org/officeDocument/2006/relationships/tags" Target="../tags/tag802.xml"/><Relationship Id="rId2" Type="http://schemas.openxmlformats.org/officeDocument/2006/relationships/tags" Target="../tags/tag801.xml"/><Relationship Id="rId1" Type="http://schemas.openxmlformats.org/officeDocument/2006/relationships/tags" Target="../tags/tag800.xml"/><Relationship Id="rId4"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tags" Target="../tags/tag810.xml"/><Relationship Id="rId13" Type="http://schemas.openxmlformats.org/officeDocument/2006/relationships/tags" Target="../tags/tag815.xml"/><Relationship Id="rId18" Type="http://schemas.openxmlformats.org/officeDocument/2006/relationships/tags" Target="../tags/tag820.xml"/><Relationship Id="rId3" Type="http://schemas.openxmlformats.org/officeDocument/2006/relationships/tags" Target="../tags/tag805.xml"/><Relationship Id="rId21" Type="http://schemas.openxmlformats.org/officeDocument/2006/relationships/slideLayout" Target="../slideLayouts/slideLayout13.xml"/><Relationship Id="rId7" Type="http://schemas.openxmlformats.org/officeDocument/2006/relationships/tags" Target="../tags/tag809.xml"/><Relationship Id="rId12" Type="http://schemas.openxmlformats.org/officeDocument/2006/relationships/tags" Target="../tags/tag814.xml"/><Relationship Id="rId17" Type="http://schemas.openxmlformats.org/officeDocument/2006/relationships/tags" Target="../tags/tag819.xml"/><Relationship Id="rId2" Type="http://schemas.openxmlformats.org/officeDocument/2006/relationships/tags" Target="../tags/tag804.xml"/><Relationship Id="rId16" Type="http://schemas.openxmlformats.org/officeDocument/2006/relationships/tags" Target="../tags/tag818.xml"/><Relationship Id="rId20" Type="http://schemas.openxmlformats.org/officeDocument/2006/relationships/tags" Target="../tags/tag822.xml"/><Relationship Id="rId1" Type="http://schemas.openxmlformats.org/officeDocument/2006/relationships/tags" Target="../tags/tag803.xml"/><Relationship Id="rId6" Type="http://schemas.openxmlformats.org/officeDocument/2006/relationships/tags" Target="../tags/tag808.xml"/><Relationship Id="rId11" Type="http://schemas.openxmlformats.org/officeDocument/2006/relationships/tags" Target="../tags/tag813.xml"/><Relationship Id="rId5" Type="http://schemas.openxmlformats.org/officeDocument/2006/relationships/tags" Target="../tags/tag807.xml"/><Relationship Id="rId15" Type="http://schemas.openxmlformats.org/officeDocument/2006/relationships/tags" Target="../tags/tag817.xml"/><Relationship Id="rId10" Type="http://schemas.openxmlformats.org/officeDocument/2006/relationships/tags" Target="../tags/tag812.xml"/><Relationship Id="rId19" Type="http://schemas.openxmlformats.org/officeDocument/2006/relationships/tags" Target="../tags/tag821.xml"/><Relationship Id="rId4" Type="http://schemas.openxmlformats.org/officeDocument/2006/relationships/tags" Target="../tags/tag806.xml"/><Relationship Id="rId9" Type="http://schemas.openxmlformats.org/officeDocument/2006/relationships/tags" Target="../tags/tag811.xml"/><Relationship Id="rId14" Type="http://schemas.openxmlformats.org/officeDocument/2006/relationships/tags" Target="../tags/tag816.xml"/></Relationships>
</file>

<file path=ppt/slides/_rels/slide14.xml.rels><?xml version="1.0" encoding="UTF-8" standalone="yes"?>
<Relationships xmlns="http://schemas.openxmlformats.org/package/2006/relationships"><Relationship Id="rId8" Type="http://schemas.openxmlformats.org/officeDocument/2006/relationships/tags" Target="../tags/tag830.xml"/><Relationship Id="rId13" Type="http://schemas.openxmlformats.org/officeDocument/2006/relationships/tags" Target="../tags/tag835.xml"/><Relationship Id="rId18" Type="http://schemas.openxmlformats.org/officeDocument/2006/relationships/tags" Target="../tags/tag840.xml"/><Relationship Id="rId3" Type="http://schemas.openxmlformats.org/officeDocument/2006/relationships/tags" Target="../tags/tag825.xml"/><Relationship Id="rId7" Type="http://schemas.openxmlformats.org/officeDocument/2006/relationships/tags" Target="../tags/tag829.xml"/><Relationship Id="rId12" Type="http://schemas.openxmlformats.org/officeDocument/2006/relationships/tags" Target="../tags/tag834.xml"/><Relationship Id="rId17" Type="http://schemas.openxmlformats.org/officeDocument/2006/relationships/tags" Target="../tags/tag839.xml"/><Relationship Id="rId2" Type="http://schemas.openxmlformats.org/officeDocument/2006/relationships/tags" Target="../tags/tag824.xml"/><Relationship Id="rId16" Type="http://schemas.openxmlformats.org/officeDocument/2006/relationships/tags" Target="../tags/tag838.xml"/><Relationship Id="rId1" Type="http://schemas.openxmlformats.org/officeDocument/2006/relationships/tags" Target="../tags/tag823.xml"/><Relationship Id="rId6" Type="http://schemas.openxmlformats.org/officeDocument/2006/relationships/tags" Target="../tags/tag828.xml"/><Relationship Id="rId11" Type="http://schemas.openxmlformats.org/officeDocument/2006/relationships/tags" Target="../tags/tag833.xml"/><Relationship Id="rId5" Type="http://schemas.openxmlformats.org/officeDocument/2006/relationships/tags" Target="../tags/tag827.xml"/><Relationship Id="rId15" Type="http://schemas.openxmlformats.org/officeDocument/2006/relationships/tags" Target="../tags/tag837.xml"/><Relationship Id="rId10" Type="http://schemas.openxmlformats.org/officeDocument/2006/relationships/tags" Target="../tags/tag832.xml"/><Relationship Id="rId19" Type="http://schemas.openxmlformats.org/officeDocument/2006/relationships/slideLayout" Target="../slideLayouts/slideLayout13.xml"/><Relationship Id="rId4" Type="http://schemas.openxmlformats.org/officeDocument/2006/relationships/tags" Target="../tags/tag826.xml"/><Relationship Id="rId9" Type="http://schemas.openxmlformats.org/officeDocument/2006/relationships/tags" Target="../tags/tag831.xml"/><Relationship Id="rId14" Type="http://schemas.openxmlformats.org/officeDocument/2006/relationships/tags" Target="../tags/tag836.xml"/></Relationships>
</file>

<file path=ppt/slides/_rels/slide15.xml.rels><?xml version="1.0" encoding="UTF-8" standalone="yes"?>
<Relationships xmlns="http://schemas.openxmlformats.org/package/2006/relationships"><Relationship Id="rId8" Type="http://schemas.openxmlformats.org/officeDocument/2006/relationships/tags" Target="../tags/tag848.xml"/><Relationship Id="rId13" Type="http://schemas.openxmlformats.org/officeDocument/2006/relationships/slideLayout" Target="../slideLayouts/slideLayout13.xml"/><Relationship Id="rId3" Type="http://schemas.openxmlformats.org/officeDocument/2006/relationships/tags" Target="../tags/tag843.xml"/><Relationship Id="rId7" Type="http://schemas.openxmlformats.org/officeDocument/2006/relationships/tags" Target="../tags/tag847.xml"/><Relationship Id="rId12" Type="http://schemas.openxmlformats.org/officeDocument/2006/relationships/tags" Target="../tags/tag852.xml"/><Relationship Id="rId2" Type="http://schemas.openxmlformats.org/officeDocument/2006/relationships/tags" Target="../tags/tag842.xml"/><Relationship Id="rId1" Type="http://schemas.openxmlformats.org/officeDocument/2006/relationships/tags" Target="../tags/tag841.xml"/><Relationship Id="rId6" Type="http://schemas.openxmlformats.org/officeDocument/2006/relationships/tags" Target="../tags/tag846.xml"/><Relationship Id="rId11" Type="http://schemas.openxmlformats.org/officeDocument/2006/relationships/tags" Target="../tags/tag851.xml"/><Relationship Id="rId5" Type="http://schemas.openxmlformats.org/officeDocument/2006/relationships/tags" Target="../tags/tag845.xml"/><Relationship Id="rId10" Type="http://schemas.openxmlformats.org/officeDocument/2006/relationships/tags" Target="../tags/tag850.xml"/><Relationship Id="rId4" Type="http://schemas.openxmlformats.org/officeDocument/2006/relationships/tags" Target="../tags/tag844.xml"/><Relationship Id="rId9" Type="http://schemas.openxmlformats.org/officeDocument/2006/relationships/tags" Target="../tags/tag849.xml"/></Relationships>
</file>

<file path=ppt/slides/_rels/slide16.xml.rels><?xml version="1.0" encoding="UTF-8" standalone="yes"?>
<Relationships xmlns="http://schemas.openxmlformats.org/package/2006/relationships"><Relationship Id="rId3" Type="http://schemas.openxmlformats.org/officeDocument/2006/relationships/tags" Target="../tags/tag855.xml"/><Relationship Id="rId2" Type="http://schemas.openxmlformats.org/officeDocument/2006/relationships/tags" Target="../tags/tag854.xml"/><Relationship Id="rId1" Type="http://schemas.openxmlformats.org/officeDocument/2006/relationships/tags" Target="../tags/tag853.xml"/><Relationship Id="rId4"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tags" Target="../tags/tag863.xml"/><Relationship Id="rId13" Type="http://schemas.openxmlformats.org/officeDocument/2006/relationships/tags" Target="../tags/tag868.xml"/><Relationship Id="rId18" Type="http://schemas.openxmlformats.org/officeDocument/2006/relationships/tags" Target="../tags/tag873.xml"/><Relationship Id="rId3" Type="http://schemas.openxmlformats.org/officeDocument/2006/relationships/tags" Target="../tags/tag858.xml"/><Relationship Id="rId7" Type="http://schemas.openxmlformats.org/officeDocument/2006/relationships/tags" Target="../tags/tag862.xml"/><Relationship Id="rId12" Type="http://schemas.openxmlformats.org/officeDocument/2006/relationships/tags" Target="../tags/tag867.xml"/><Relationship Id="rId17" Type="http://schemas.openxmlformats.org/officeDocument/2006/relationships/tags" Target="../tags/tag872.xml"/><Relationship Id="rId2" Type="http://schemas.openxmlformats.org/officeDocument/2006/relationships/tags" Target="../tags/tag857.xml"/><Relationship Id="rId16" Type="http://schemas.openxmlformats.org/officeDocument/2006/relationships/tags" Target="../tags/tag871.xml"/><Relationship Id="rId1" Type="http://schemas.openxmlformats.org/officeDocument/2006/relationships/tags" Target="../tags/tag856.xml"/><Relationship Id="rId6" Type="http://schemas.openxmlformats.org/officeDocument/2006/relationships/tags" Target="../tags/tag861.xml"/><Relationship Id="rId11" Type="http://schemas.openxmlformats.org/officeDocument/2006/relationships/tags" Target="../tags/tag866.xml"/><Relationship Id="rId5" Type="http://schemas.openxmlformats.org/officeDocument/2006/relationships/tags" Target="../tags/tag860.xml"/><Relationship Id="rId15" Type="http://schemas.openxmlformats.org/officeDocument/2006/relationships/tags" Target="../tags/tag870.xml"/><Relationship Id="rId10" Type="http://schemas.openxmlformats.org/officeDocument/2006/relationships/tags" Target="../tags/tag865.xml"/><Relationship Id="rId19" Type="http://schemas.openxmlformats.org/officeDocument/2006/relationships/slideLayout" Target="../slideLayouts/slideLayout13.xml"/><Relationship Id="rId4" Type="http://schemas.openxmlformats.org/officeDocument/2006/relationships/tags" Target="../tags/tag859.xml"/><Relationship Id="rId9" Type="http://schemas.openxmlformats.org/officeDocument/2006/relationships/tags" Target="../tags/tag864.xml"/><Relationship Id="rId14" Type="http://schemas.openxmlformats.org/officeDocument/2006/relationships/tags" Target="../tags/tag869.xml"/></Relationships>
</file>

<file path=ppt/slides/_rels/slide18.xml.rels><?xml version="1.0" encoding="UTF-8" standalone="yes"?>
<Relationships xmlns="http://schemas.openxmlformats.org/package/2006/relationships"><Relationship Id="rId8" Type="http://schemas.openxmlformats.org/officeDocument/2006/relationships/tags" Target="../tags/tag881.xml"/><Relationship Id="rId13" Type="http://schemas.openxmlformats.org/officeDocument/2006/relationships/tags" Target="../tags/tag886.xml"/><Relationship Id="rId18" Type="http://schemas.openxmlformats.org/officeDocument/2006/relationships/tags" Target="../tags/tag891.xml"/><Relationship Id="rId3" Type="http://schemas.openxmlformats.org/officeDocument/2006/relationships/tags" Target="../tags/tag876.xml"/><Relationship Id="rId7" Type="http://schemas.openxmlformats.org/officeDocument/2006/relationships/tags" Target="../tags/tag880.xml"/><Relationship Id="rId12" Type="http://schemas.openxmlformats.org/officeDocument/2006/relationships/tags" Target="../tags/tag885.xml"/><Relationship Id="rId17" Type="http://schemas.openxmlformats.org/officeDocument/2006/relationships/tags" Target="../tags/tag890.xml"/><Relationship Id="rId2" Type="http://schemas.openxmlformats.org/officeDocument/2006/relationships/tags" Target="../tags/tag875.xml"/><Relationship Id="rId16" Type="http://schemas.openxmlformats.org/officeDocument/2006/relationships/tags" Target="../tags/tag889.xml"/><Relationship Id="rId1" Type="http://schemas.openxmlformats.org/officeDocument/2006/relationships/tags" Target="../tags/tag874.xml"/><Relationship Id="rId6" Type="http://schemas.openxmlformats.org/officeDocument/2006/relationships/tags" Target="../tags/tag879.xml"/><Relationship Id="rId11" Type="http://schemas.openxmlformats.org/officeDocument/2006/relationships/tags" Target="../tags/tag884.xml"/><Relationship Id="rId5" Type="http://schemas.openxmlformats.org/officeDocument/2006/relationships/tags" Target="../tags/tag878.xml"/><Relationship Id="rId15" Type="http://schemas.openxmlformats.org/officeDocument/2006/relationships/tags" Target="../tags/tag888.xml"/><Relationship Id="rId10" Type="http://schemas.openxmlformats.org/officeDocument/2006/relationships/tags" Target="../tags/tag883.xml"/><Relationship Id="rId19" Type="http://schemas.openxmlformats.org/officeDocument/2006/relationships/slideLayout" Target="../slideLayouts/slideLayout13.xml"/><Relationship Id="rId4" Type="http://schemas.openxmlformats.org/officeDocument/2006/relationships/tags" Target="../tags/tag877.xml"/><Relationship Id="rId9" Type="http://schemas.openxmlformats.org/officeDocument/2006/relationships/tags" Target="../tags/tag882.xml"/><Relationship Id="rId14" Type="http://schemas.openxmlformats.org/officeDocument/2006/relationships/tags" Target="../tags/tag887.xml"/></Relationships>
</file>

<file path=ppt/slides/_rels/slide19.xml.rels><?xml version="1.0" encoding="UTF-8" standalone="yes"?>
<Relationships xmlns="http://schemas.openxmlformats.org/package/2006/relationships"><Relationship Id="rId8" Type="http://schemas.openxmlformats.org/officeDocument/2006/relationships/tags" Target="../tags/tag899.xml"/><Relationship Id="rId13" Type="http://schemas.openxmlformats.org/officeDocument/2006/relationships/tags" Target="../tags/tag904.xml"/><Relationship Id="rId18" Type="http://schemas.openxmlformats.org/officeDocument/2006/relationships/tags" Target="../tags/tag909.xml"/><Relationship Id="rId26" Type="http://schemas.openxmlformats.org/officeDocument/2006/relationships/tags" Target="../tags/tag917.xml"/><Relationship Id="rId3" Type="http://schemas.openxmlformats.org/officeDocument/2006/relationships/tags" Target="../tags/tag894.xml"/><Relationship Id="rId21" Type="http://schemas.openxmlformats.org/officeDocument/2006/relationships/tags" Target="../tags/tag912.xml"/><Relationship Id="rId7" Type="http://schemas.openxmlformats.org/officeDocument/2006/relationships/tags" Target="../tags/tag898.xml"/><Relationship Id="rId12" Type="http://schemas.openxmlformats.org/officeDocument/2006/relationships/tags" Target="../tags/tag903.xml"/><Relationship Id="rId17" Type="http://schemas.openxmlformats.org/officeDocument/2006/relationships/tags" Target="../tags/tag908.xml"/><Relationship Id="rId25" Type="http://schemas.openxmlformats.org/officeDocument/2006/relationships/tags" Target="../tags/tag916.xml"/><Relationship Id="rId2" Type="http://schemas.openxmlformats.org/officeDocument/2006/relationships/tags" Target="../tags/tag893.xml"/><Relationship Id="rId16" Type="http://schemas.openxmlformats.org/officeDocument/2006/relationships/tags" Target="../tags/tag907.xml"/><Relationship Id="rId20" Type="http://schemas.openxmlformats.org/officeDocument/2006/relationships/tags" Target="../tags/tag911.xml"/><Relationship Id="rId29" Type="http://schemas.openxmlformats.org/officeDocument/2006/relationships/tags" Target="../tags/tag920.xml"/><Relationship Id="rId1" Type="http://schemas.openxmlformats.org/officeDocument/2006/relationships/tags" Target="../tags/tag892.xml"/><Relationship Id="rId6" Type="http://schemas.openxmlformats.org/officeDocument/2006/relationships/tags" Target="../tags/tag897.xml"/><Relationship Id="rId11" Type="http://schemas.openxmlformats.org/officeDocument/2006/relationships/tags" Target="../tags/tag902.xml"/><Relationship Id="rId24" Type="http://schemas.openxmlformats.org/officeDocument/2006/relationships/tags" Target="../tags/tag915.xml"/><Relationship Id="rId5" Type="http://schemas.openxmlformats.org/officeDocument/2006/relationships/tags" Target="../tags/tag896.xml"/><Relationship Id="rId15" Type="http://schemas.openxmlformats.org/officeDocument/2006/relationships/tags" Target="../tags/tag906.xml"/><Relationship Id="rId23" Type="http://schemas.openxmlformats.org/officeDocument/2006/relationships/tags" Target="../tags/tag914.xml"/><Relationship Id="rId28" Type="http://schemas.openxmlformats.org/officeDocument/2006/relationships/tags" Target="../tags/tag919.xml"/><Relationship Id="rId10" Type="http://schemas.openxmlformats.org/officeDocument/2006/relationships/tags" Target="../tags/tag901.xml"/><Relationship Id="rId19" Type="http://schemas.openxmlformats.org/officeDocument/2006/relationships/tags" Target="../tags/tag910.xml"/><Relationship Id="rId4" Type="http://schemas.openxmlformats.org/officeDocument/2006/relationships/tags" Target="../tags/tag895.xml"/><Relationship Id="rId9" Type="http://schemas.openxmlformats.org/officeDocument/2006/relationships/tags" Target="../tags/tag900.xml"/><Relationship Id="rId14" Type="http://schemas.openxmlformats.org/officeDocument/2006/relationships/tags" Target="../tags/tag905.xml"/><Relationship Id="rId22" Type="http://schemas.openxmlformats.org/officeDocument/2006/relationships/tags" Target="../tags/tag913.xml"/><Relationship Id="rId27" Type="http://schemas.openxmlformats.org/officeDocument/2006/relationships/tags" Target="../tags/tag918.xml"/><Relationship Id="rId30"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tags" Target="../tags/tag708.xml"/><Relationship Id="rId13" Type="http://schemas.openxmlformats.org/officeDocument/2006/relationships/tags" Target="../tags/tag713.xml"/><Relationship Id="rId18" Type="http://schemas.openxmlformats.org/officeDocument/2006/relationships/tags" Target="../tags/tag718.xml"/><Relationship Id="rId26" Type="http://schemas.openxmlformats.org/officeDocument/2006/relationships/tags" Target="../tags/tag726.xml"/><Relationship Id="rId3" Type="http://schemas.openxmlformats.org/officeDocument/2006/relationships/tags" Target="../tags/tag703.xml"/><Relationship Id="rId21" Type="http://schemas.openxmlformats.org/officeDocument/2006/relationships/tags" Target="../tags/tag721.xml"/><Relationship Id="rId7" Type="http://schemas.openxmlformats.org/officeDocument/2006/relationships/tags" Target="../tags/tag707.xml"/><Relationship Id="rId12" Type="http://schemas.openxmlformats.org/officeDocument/2006/relationships/tags" Target="../tags/tag712.xml"/><Relationship Id="rId17" Type="http://schemas.openxmlformats.org/officeDocument/2006/relationships/tags" Target="../tags/tag717.xml"/><Relationship Id="rId25" Type="http://schemas.openxmlformats.org/officeDocument/2006/relationships/tags" Target="../tags/tag725.xml"/><Relationship Id="rId2" Type="http://schemas.openxmlformats.org/officeDocument/2006/relationships/tags" Target="../tags/tag702.xml"/><Relationship Id="rId16" Type="http://schemas.openxmlformats.org/officeDocument/2006/relationships/tags" Target="../tags/tag716.xml"/><Relationship Id="rId20" Type="http://schemas.openxmlformats.org/officeDocument/2006/relationships/tags" Target="../tags/tag720.xml"/><Relationship Id="rId29" Type="http://schemas.openxmlformats.org/officeDocument/2006/relationships/notesSlide" Target="../notesSlides/notesSlide2.xml"/><Relationship Id="rId1" Type="http://schemas.openxmlformats.org/officeDocument/2006/relationships/tags" Target="../tags/tag701.xml"/><Relationship Id="rId6" Type="http://schemas.openxmlformats.org/officeDocument/2006/relationships/tags" Target="../tags/tag706.xml"/><Relationship Id="rId11" Type="http://schemas.openxmlformats.org/officeDocument/2006/relationships/tags" Target="../tags/tag711.xml"/><Relationship Id="rId24" Type="http://schemas.openxmlformats.org/officeDocument/2006/relationships/tags" Target="../tags/tag724.xml"/><Relationship Id="rId5" Type="http://schemas.openxmlformats.org/officeDocument/2006/relationships/tags" Target="../tags/tag705.xml"/><Relationship Id="rId15" Type="http://schemas.openxmlformats.org/officeDocument/2006/relationships/tags" Target="../tags/tag715.xml"/><Relationship Id="rId23" Type="http://schemas.openxmlformats.org/officeDocument/2006/relationships/tags" Target="../tags/tag723.xml"/><Relationship Id="rId28" Type="http://schemas.openxmlformats.org/officeDocument/2006/relationships/slideLayout" Target="../slideLayouts/slideLayout14.xml"/><Relationship Id="rId10" Type="http://schemas.openxmlformats.org/officeDocument/2006/relationships/tags" Target="../tags/tag710.xml"/><Relationship Id="rId19" Type="http://schemas.openxmlformats.org/officeDocument/2006/relationships/tags" Target="../tags/tag719.xml"/><Relationship Id="rId4" Type="http://schemas.openxmlformats.org/officeDocument/2006/relationships/tags" Target="../tags/tag704.xml"/><Relationship Id="rId9" Type="http://schemas.openxmlformats.org/officeDocument/2006/relationships/tags" Target="../tags/tag709.xml"/><Relationship Id="rId14" Type="http://schemas.openxmlformats.org/officeDocument/2006/relationships/tags" Target="../tags/tag714.xml"/><Relationship Id="rId22" Type="http://schemas.openxmlformats.org/officeDocument/2006/relationships/tags" Target="../tags/tag722.xml"/><Relationship Id="rId27" Type="http://schemas.openxmlformats.org/officeDocument/2006/relationships/tags" Target="../tags/tag727.xml"/></Relationships>
</file>

<file path=ppt/slides/_rels/slide20.xml.rels><?xml version="1.0" encoding="UTF-8" standalone="yes"?>
<Relationships xmlns="http://schemas.openxmlformats.org/package/2006/relationships"><Relationship Id="rId3" Type="http://schemas.openxmlformats.org/officeDocument/2006/relationships/tags" Target="../tags/tag923.xml"/><Relationship Id="rId2" Type="http://schemas.openxmlformats.org/officeDocument/2006/relationships/tags" Target="../tags/tag922.xml"/><Relationship Id="rId1" Type="http://schemas.openxmlformats.org/officeDocument/2006/relationships/tags" Target="../tags/tag921.xml"/><Relationship Id="rId4"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tags" Target="../tags/tag931.xml"/><Relationship Id="rId13" Type="http://schemas.openxmlformats.org/officeDocument/2006/relationships/tags" Target="../tags/tag936.xml"/><Relationship Id="rId3" Type="http://schemas.openxmlformats.org/officeDocument/2006/relationships/tags" Target="../tags/tag926.xml"/><Relationship Id="rId7" Type="http://schemas.openxmlformats.org/officeDocument/2006/relationships/tags" Target="../tags/tag930.xml"/><Relationship Id="rId12" Type="http://schemas.openxmlformats.org/officeDocument/2006/relationships/tags" Target="../tags/tag935.xml"/><Relationship Id="rId17" Type="http://schemas.openxmlformats.org/officeDocument/2006/relationships/slideLayout" Target="../slideLayouts/slideLayout13.xml"/><Relationship Id="rId2" Type="http://schemas.openxmlformats.org/officeDocument/2006/relationships/tags" Target="../tags/tag925.xml"/><Relationship Id="rId16" Type="http://schemas.openxmlformats.org/officeDocument/2006/relationships/tags" Target="../tags/tag939.xml"/><Relationship Id="rId1" Type="http://schemas.openxmlformats.org/officeDocument/2006/relationships/tags" Target="../tags/tag924.xml"/><Relationship Id="rId6" Type="http://schemas.openxmlformats.org/officeDocument/2006/relationships/tags" Target="../tags/tag929.xml"/><Relationship Id="rId11" Type="http://schemas.openxmlformats.org/officeDocument/2006/relationships/tags" Target="../tags/tag934.xml"/><Relationship Id="rId5" Type="http://schemas.openxmlformats.org/officeDocument/2006/relationships/tags" Target="../tags/tag928.xml"/><Relationship Id="rId15" Type="http://schemas.openxmlformats.org/officeDocument/2006/relationships/tags" Target="../tags/tag938.xml"/><Relationship Id="rId10" Type="http://schemas.openxmlformats.org/officeDocument/2006/relationships/tags" Target="../tags/tag933.xml"/><Relationship Id="rId4" Type="http://schemas.openxmlformats.org/officeDocument/2006/relationships/tags" Target="../tags/tag927.xml"/><Relationship Id="rId9" Type="http://schemas.openxmlformats.org/officeDocument/2006/relationships/tags" Target="../tags/tag932.xml"/><Relationship Id="rId14" Type="http://schemas.openxmlformats.org/officeDocument/2006/relationships/tags" Target="../tags/tag937.xml"/></Relationships>
</file>

<file path=ppt/slides/_rels/slide22.xml.rels><?xml version="1.0" encoding="UTF-8" standalone="yes"?>
<Relationships xmlns="http://schemas.openxmlformats.org/package/2006/relationships"><Relationship Id="rId8" Type="http://schemas.openxmlformats.org/officeDocument/2006/relationships/tags" Target="../tags/tag947.xml"/><Relationship Id="rId13" Type="http://schemas.openxmlformats.org/officeDocument/2006/relationships/tags" Target="../tags/tag952.xml"/><Relationship Id="rId18" Type="http://schemas.openxmlformats.org/officeDocument/2006/relationships/tags" Target="../tags/tag957.xml"/><Relationship Id="rId3" Type="http://schemas.openxmlformats.org/officeDocument/2006/relationships/tags" Target="../tags/tag942.xml"/><Relationship Id="rId7" Type="http://schemas.openxmlformats.org/officeDocument/2006/relationships/tags" Target="../tags/tag946.xml"/><Relationship Id="rId12" Type="http://schemas.openxmlformats.org/officeDocument/2006/relationships/tags" Target="../tags/tag951.xml"/><Relationship Id="rId17" Type="http://schemas.openxmlformats.org/officeDocument/2006/relationships/tags" Target="../tags/tag956.xml"/><Relationship Id="rId2" Type="http://schemas.openxmlformats.org/officeDocument/2006/relationships/tags" Target="../tags/tag941.xml"/><Relationship Id="rId16" Type="http://schemas.openxmlformats.org/officeDocument/2006/relationships/tags" Target="../tags/tag955.xml"/><Relationship Id="rId1" Type="http://schemas.openxmlformats.org/officeDocument/2006/relationships/tags" Target="../tags/tag940.xml"/><Relationship Id="rId6" Type="http://schemas.openxmlformats.org/officeDocument/2006/relationships/tags" Target="../tags/tag945.xml"/><Relationship Id="rId11" Type="http://schemas.openxmlformats.org/officeDocument/2006/relationships/tags" Target="../tags/tag950.xml"/><Relationship Id="rId5" Type="http://schemas.openxmlformats.org/officeDocument/2006/relationships/tags" Target="../tags/tag944.xml"/><Relationship Id="rId15" Type="http://schemas.openxmlformats.org/officeDocument/2006/relationships/tags" Target="../tags/tag954.xml"/><Relationship Id="rId10" Type="http://schemas.openxmlformats.org/officeDocument/2006/relationships/tags" Target="../tags/tag949.xml"/><Relationship Id="rId19" Type="http://schemas.openxmlformats.org/officeDocument/2006/relationships/slideLayout" Target="../slideLayouts/slideLayout13.xml"/><Relationship Id="rId4" Type="http://schemas.openxmlformats.org/officeDocument/2006/relationships/tags" Target="../tags/tag943.xml"/><Relationship Id="rId9" Type="http://schemas.openxmlformats.org/officeDocument/2006/relationships/tags" Target="../tags/tag948.xml"/><Relationship Id="rId14" Type="http://schemas.openxmlformats.org/officeDocument/2006/relationships/tags" Target="../tags/tag953.xml"/></Relationships>
</file>

<file path=ppt/slides/_rels/slide23.xml.rels><?xml version="1.0" encoding="UTF-8" standalone="yes"?>
<Relationships xmlns="http://schemas.openxmlformats.org/package/2006/relationships"><Relationship Id="rId8" Type="http://schemas.openxmlformats.org/officeDocument/2006/relationships/tags" Target="../tags/tag965.xml"/><Relationship Id="rId13" Type="http://schemas.openxmlformats.org/officeDocument/2006/relationships/slideLayout" Target="../slideLayouts/slideLayout13.xml"/><Relationship Id="rId3" Type="http://schemas.openxmlformats.org/officeDocument/2006/relationships/tags" Target="../tags/tag960.xml"/><Relationship Id="rId7" Type="http://schemas.openxmlformats.org/officeDocument/2006/relationships/tags" Target="../tags/tag964.xml"/><Relationship Id="rId12" Type="http://schemas.openxmlformats.org/officeDocument/2006/relationships/tags" Target="../tags/tag969.xml"/><Relationship Id="rId2" Type="http://schemas.openxmlformats.org/officeDocument/2006/relationships/tags" Target="../tags/tag959.xml"/><Relationship Id="rId1" Type="http://schemas.openxmlformats.org/officeDocument/2006/relationships/tags" Target="../tags/tag958.xml"/><Relationship Id="rId6" Type="http://schemas.openxmlformats.org/officeDocument/2006/relationships/tags" Target="../tags/tag963.xml"/><Relationship Id="rId11" Type="http://schemas.openxmlformats.org/officeDocument/2006/relationships/tags" Target="../tags/tag968.xml"/><Relationship Id="rId5" Type="http://schemas.openxmlformats.org/officeDocument/2006/relationships/tags" Target="../tags/tag962.xml"/><Relationship Id="rId10" Type="http://schemas.openxmlformats.org/officeDocument/2006/relationships/tags" Target="../tags/tag967.xml"/><Relationship Id="rId4" Type="http://schemas.openxmlformats.org/officeDocument/2006/relationships/tags" Target="../tags/tag961.xml"/><Relationship Id="rId9" Type="http://schemas.openxmlformats.org/officeDocument/2006/relationships/tags" Target="../tags/tag966.xml"/></Relationships>
</file>

<file path=ppt/slides/_rels/slide24.xml.rels><?xml version="1.0" encoding="UTF-8" standalone="yes"?>
<Relationships xmlns="http://schemas.openxmlformats.org/package/2006/relationships"><Relationship Id="rId3" Type="http://schemas.openxmlformats.org/officeDocument/2006/relationships/tags" Target="../tags/tag972.xml"/><Relationship Id="rId2" Type="http://schemas.openxmlformats.org/officeDocument/2006/relationships/tags" Target="../tags/tag971.xml"/><Relationship Id="rId1" Type="http://schemas.openxmlformats.org/officeDocument/2006/relationships/tags" Target="../tags/tag970.xml"/><Relationship Id="rId4"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tags" Target="../tags/tag980.xml"/><Relationship Id="rId13" Type="http://schemas.openxmlformats.org/officeDocument/2006/relationships/slideLayout" Target="../slideLayouts/slideLayout13.xml"/><Relationship Id="rId3" Type="http://schemas.openxmlformats.org/officeDocument/2006/relationships/tags" Target="../tags/tag975.xml"/><Relationship Id="rId7" Type="http://schemas.openxmlformats.org/officeDocument/2006/relationships/tags" Target="../tags/tag979.xml"/><Relationship Id="rId12" Type="http://schemas.openxmlformats.org/officeDocument/2006/relationships/tags" Target="../tags/tag984.xml"/><Relationship Id="rId2" Type="http://schemas.openxmlformats.org/officeDocument/2006/relationships/tags" Target="../tags/tag974.xml"/><Relationship Id="rId1" Type="http://schemas.openxmlformats.org/officeDocument/2006/relationships/tags" Target="../tags/tag973.xml"/><Relationship Id="rId6" Type="http://schemas.openxmlformats.org/officeDocument/2006/relationships/tags" Target="../tags/tag978.xml"/><Relationship Id="rId11" Type="http://schemas.openxmlformats.org/officeDocument/2006/relationships/tags" Target="../tags/tag983.xml"/><Relationship Id="rId5" Type="http://schemas.openxmlformats.org/officeDocument/2006/relationships/tags" Target="../tags/tag977.xml"/><Relationship Id="rId10" Type="http://schemas.openxmlformats.org/officeDocument/2006/relationships/tags" Target="../tags/tag982.xml"/><Relationship Id="rId4" Type="http://schemas.openxmlformats.org/officeDocument/2006/relationships/tags" Target="../tags/tag976.xml"/><Relationship Id="rId9" Type="http://schemas.openxmlformats.org/officeDocument/2006/relationships/tags" Target="../tags/tag981.xml"/></Relationships>
</file>

<file path=ppt/slides/_rels/slide26.xml.rels><?xml version="1.0" encoding="UTF-8" standalone="yes"?>
<Relationships xmlns="http://schemas.openxmlformats.org/package/2006/relationships"><Relationship Id="rId8" Type="http://schemas.openxmlformats.org/officeDocument/2006/relationships/tags" Target="../tags/tag992.xml"/><Relationship Id="rId3" Type="http://schemas.openxmlformats.org/officeDocument/2006/relationships/tags" Target="../tags/tag987.xml"/><Relationship Id="rId7" Type="http://schemas.openxmlformats.org/officeDocument/2006/relationships/tags" Target="../tags/tag991.xml"/><Relationship Id="rId2" Type="http://schemas.openxmlformats.org/officeDocument/2006/relationships/tags" Target="../tags/tag986.xml"/><Relationship Id="rId1" Type="http://schemas.openxmlformats.org/officeDocument/2006/relationships/tags" Target="../tags/tag985.xml"/><Relationship Id="rId6" Type="http://schemas.openxmlformats.org/officeDocument/2006/relationships/tags" Target="../tags/tag990.xml"/><Relationship Id="rId5" Type="http://schemas.openxmlformats.org/officeDocument/2006/relationships/tags" Target="../tags/tag989.xml"/><Relationship Id="rId4" Type="http://schemas.openxmlformats.org/officeDocument/2006/relationships/tags" Target="../tags/tag988.xml"/><Relationship Id="rId9"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tags" Target="../tags/tag1000.xml"/><Relationship Id="rId13" Type="http://schemas.openxmlformats.org/officeDocument/2006/relationships/tags" Target="../tags/tag1005.xml"/><Relationship Id="rId18" Type="http://schemas.openxmlformats.org/officeDocument/2006/relationships/tags" Target="../tags/tag1010.xml"/><Relationship Id="rId3" Type="http://schemas.openxmlformats.org/officeDocument/2006/relationships/tags" Target="../tags/tag995.xml"/><Relationship Id="rId21" Type="http://schemas.openxmlformats.org/officeDocument/2006/relationships/slideLayout" Target="../slideLayouts/slideLayout13.xml"/><Relationship Id="rId7" Type="http://schemas.openxmlformats.org/officeDocument/2006/relationships/tags" Target="../tags/tag999.xml"/><Relationship Id="rId12" Type="http://schemas.openxmlformats.org/officeDocument/2006/relationships/tags" Target="../tags/tag1004.xml"/><Relationship Id="rId17" Type="http://schemas.openxmlformats.org/officeDocument/2006/relationships/tags" Target="../tags/tag1009.xml"/><Relationship Id="rId2" Type="http://schemas.openxmlformats.org/officeDocument/2006/relationships/tags" Target="../tags/tag994.xml"/><Relationship Id="rId16" Type="http://schemas.openxmlformats.org/officeDocument/2006/relationships/tags" Target="../tags/tag1008.xml"/><Relationship Id="rId20" Type="http://schemas.openxmlformats.org/officeDocument/2006/relationships/tags" Target="../tags/tag1012.xml"/><Relationship Id="rId1" Type="http://schemas.openxmlformats.org/officeDocument/2006/relationships/tags" Target="../tags/tag993.xml"/><Relationship Id="rId6" Type="http://schemas.openxmlformats.org/officeDocument/2006/relationships/tags" Target="../tags/tag998.xml"/><Relationship Id="rId11" Type="http://schemas.openxmlformats.org/officeDocument/2006/relationships/tags" Target="../tags/tag1003.xml"/><Relationship Id="rId5" Type="http://schemas.openxmlformats.org/officeDocument/2006/relationships/tags" Target="../tags/tag997.xml"/><Relationship Id="rId15" Type="http://schemas.openxmlformats.org/officeDocument/2006/relationships/tags" Target="../tags/tag1007.xml"/><Relationship Id="rId10" Type="http://schemas.openxmlformats.org/officeDocument/2006/relationships/tags" Target="../tags/tag1002.xml"/><Relationship Id="rId19" Type="http://schemas.openxmlformats.org/officeDocument/2006/relationships/tags" Target="../tags/tag1011.xml"/><Relationship Id="rId4" Type="http://schemas.openxmlformats.org/officeDocument/2006/relationships/tags" Target="../tags/tag996.xml"/><Relationship Id="rId9" Type="http://schemas.openxmlformats.org/officeDocument/2006/relationships/tags" Target="../tags/tag1001.xml"/><Relationship Id="rId14" Type="http://schemas.openxmlformats.org/officeDocument/2006/relationships/tags" Target="../tags/tag1006.xml"/></Relationships>
</file>

<file path=ppt/slides/_rels/slide28.xml.rels><?xml version="1.0" encoding="UTF-8" standalone="yes"?>
<Relationships xmlns="http://schemas.openxmlformats.org/package/2006/relationships"><Relationship Id="rId3" Type="http://schemas.openxmlformats.org/officeDocument/2006/relationships/tags" Target="../tags/tag1015.xml"/><Relationship Id="rId2" Type="http://schemas.openxmlformats.org/officeDocument/2006/relationships/tags" Target="../tags/tag1014.xml"/><Relationship Id="rId1" Type="http://schemas.openxmlformats.org/officeDocument/2006/relationships/tags" Target="../tags/tag1013.xml"/><Relationship Id="rId4"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tags" Target="../tags/tag1023.xml"/><Relationship Id="rId13" Type="http://schemas.openxmlformats.org/officeDocument/2006/relationships/tags" Target="../tags/tag1028.xml"/><Relationship Id="rId18" Type="http://schemas.openxmlformats.org/officeDocument/2006/relationships/tags" Target="../tags/tag1033.xml"/><Relationship Id="rId3" Type="http://schemas.openxmlformats.org/officeDocument/2006/relationships/tags" Target="../tags/tag1018.xml"/><Relationship Id="rId7" Type="http://schemas.openxmlformats.org/officeDocument/2006/relationships/tags" Target="../tags/tag1022.xml"/><Relationship Id="rId12" Type="http://schemas.openxmlformats.org/officeDocument/2006/relationships/tags" Target="../tags/tag1027.xml"/><Relationship Id="rId17" Type="http://schemas.openxmlformats.org/officeDocument/2006/relationships/tags" Target="../tags/tag1032.xml"/><Relationship Id="rId2" Type="http://schemas.openxmlformats.org/officeDocument/2006/relationships/tags" Target="../tags/tag1017.xml"/><Relationship Id="rId16" Type="http://schemas.openxmlformats.org/officeDocument/2006/relationships/tags" Target="../tags/tag1031.xml"/><Relationship Id="rId1" Type="http://schemas.openxmlformats.org/officeDocument/2006/relationships/tags" Target="../tags/tag1016.xml"/><Relationship Id="rId6" Type="http://schemas.openxmlformats.org/officeDocument/2006/relationships/tags" Target="../tags/tag1021.xml"/><Relationship Id="rId11" Type="http://schemas.openxmlformats.org/officeDocument/2006/relationships/tags" Target="../tags/tag1026.xml"/><Relationship Id="rId5" Type="http://schemas.openxmlformats.org/officeDocument/2006/relationships/tags" Target="../tags/tag1020.xml"/><Relationship Id="rId15" Type="http://schemas.openxmlformats.org/officeDocument/2006/relationships/tags" Target="../tags/tag1030.xml"/><Relationship Id="rId10" Type="http://schemas.openxmlformats.org/officeDocument/2006/relationships/tags" Target="../tags/tag1025.xml"/><Relationship Id="rId19" Type="http://schemas.openxmlformats.org/officeDocument/2006/relationships/slideLayout" Target="../slideLayouts/slideLayout13.xml"/><Relationship Id="rId4" Type="http://schemas.openxmlformats.org/officeDocument/2006/relationships/tags" Target="../tags/tag1019.xml"/><Relationship Id="rId9" Type="http://schemas.openxmlformats.org/officeDocument/2006/relationships/tags" Target="../tags/tag1024.xml"/><Relationship Id="rId14" Type="http://schemas.openxmlformats.org/officeDocument/2006/relationships/tags" Target="../tags/tag1029.xml"/></Relationships>
</file>

<file path=ppt/slides/_rels/slide3.xml.rels><?xml version="1.0" encoding="UTF-8" standalone="yes"?>
<Relationships xmlns="http://schemas.openxmlformats.org/package/2006/relationships"><Relationship Id="rId3" Type="http://schemas.openxmlformats.org/officeDocument/2006/relationships/tags" Target="../tags/tag730.xml"/><Relationship Id="rId2" Type="http://schemas.openxmlformats.org/officeDocument/2006/relationships/tags" Target="../tags/tag729.xml"/><Relationship Id="rId1" Type="http://schemas.openxmlformats.org/officeDocument/2006/relationships/tags" Target="../tags/tag728.xml"/><Relationship Id="rId4"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tags" Target="../tags/tag1041.xml"/><Relationship Id="rId13" Type="http://schemas.openxmlformats.org/officeDocument/2006/relationships/tags" Target="../tags/tag1046.xml"/><Relationship Id="rId18" Type="http://schemas.openxmlformats.org/officeDocument/2006/relationships/tags" Target="../tags/tag1051.xml"/><Relationship Id="rId3" Type="http://schemas.openxmlformats.org/officeDocument/2006/relationships/tags" Target="../tags/tag1036.xml"/><Relationship Id="rId21" Type="http://schemas.openxmlformats.org/officeDocument/2006/relationships/slideLayout" Target="../slideLayouts/slideLayout13.xml"/><Relationship Id="rId7" Type="http://schemas.openxmlformats.org/officeDocument/2006/relationships/tags" Target="../tags/tag1040.xml"/><Relationship Id="rId12" Type="http://schemas.openxmlformats.org/officeDocument/2006/relationships/tags" Target="../tags/tag1045.xml"/><Relationship Id="rId17" Type="http://schemas.openxmlformats.org/officeDocument/2006/relationships/tags" Target="../tags/tag1050.xml"/><Relationship Id="rId2" Type="http://schemas.openxmlformats.org/officeDocument/2006/relationships/tags" Target="../tags/tag1035.xml"/><Relationship Id="rId16" Type="http://schemas.openxmlformats.org/officeDocument/2006/relationships/tags" Target="../tags/tag1049.xml"/><Relationship Id="rId20" Type="http://schemas.openxmlformats.org/officeDocument/2006/relationships/tags" Target="../tags/tag1053.xml"/><Relationship Id="rId1" Type="http://schemas.openxmlformats.org/officeDocument/2006/relationships/tags" Target="../tags/tag1034.xml"/><Relationship Id="rId6" Type="http://schemas.openxmlformats.org/officeDocument/2006/relationships/tags" Target="../tags/tag1039.xml"/><Relationship Id="rId11" Type="http://schemas.openxmlformats.org/officeDocument/2006/relationships/tags" Target="../tags/tag1044.xml"/><Relationship Id="rId5" Type="http://schemas.openxmlformats.org/officeDocument/2006/relationships/tags" Target="../tags/tag1038.xml"/><Relationship Id="rId15" Type="http://schemas.openxmlformats.org/officeDocument/2006/relationships/tags" Target="../tags/tag1048.xml"/><Relationship Id="rId10" Type="http://schemas.openxmlformats.org/officeDocument/2006/relationships/tags" Target="../tags/tag1043.xml"/><Relationship Id="rId19" Type="http://schemas.openxmlformats.org/officeDocument/2006/relationships/tags" Target="../tags/tag1052.xml"/><Relationship Id="rId4" Type="http://schemas.openxmlformats.org/officeDocument/2006/relationships/tags" Target="../tags/tag1037.xml"/><Relationship Id="rId9" Type="http://schemas.openxmlformats.org/officeDocument/2006/relationships/tags" Target="../tags/tag1042.xml"/><Relationship Id="rId14" Type="http://schemas.openxmlformats.org/officeDocument/2006/relationships/tags" Target="../tags/tag1047.xml"/></Relationships>
</file>

<file path=ppt/slides/_rels/slide31.xml.rels><?xml version="1.0" encoding="UTF-8" standalone="yes"?>
<Relationships xmlns="http://schemas.openxmlformats.org/package/2006/relationships"><Relationship Id="rId8" Type="http://schemas.openxmlformats.org/officeDocument/2006/relationships/tags" Target="../tags/tag1061.xml"/><Relationship Id="rId13" Type="http://schemas.openxmlformats.org/officeDocument/2006/relationships/tags" Target="../tags/tag1066.xml"/><Relationship Id="rId18" Type="http://schemas.openxmlformats.org/officeDocument/2006/relationships/tags" Target="../tags/tag1071.xml"/><Relationship Id="rId3" Type="http://schemas.openxmlformats.org/officeDocument/2006/relationships/tags" Target="../tags/tag1056.xml"/><Relationship Id="rId21" Type="http://schemas.openxmlformats.org/officeDocument/2006/relationships/tags" Target="../tags/tag1074.xml"/><Relationship Id="rId7" Type="http://schemas.openxmlformats.org/officeDocument/2006/relationships/tags" Target="../tags/tag1060.xml"/><Relationship Id="rId12" Type="http://schemas.openxmlformats.org/officeDocument/2006/relationships/tags" Target="../tags/tag1065.xml"/><Relationship Id="rId17" Type="http://schemas.openxmlformats.org/officeDocument/2006/relationships/tags" Target="../tags/tag1070.xml"/><Relationship Id="rId25" Type="http://schemas.openxmlformats.org/officeDocument/2006/relationships/slideLayout" Target="../slideLayouts/slideLayout13.xml"/><Relationship Id="rId2" Type="http://schemas.openxmlformats.org/officeDocument/2006/relationships/tags" Target="../tags/tag1055.xml"/><Relationship Id="rId16" Type="http://schemas.openxmlformats.org/officeDocument/2006/relationships/tags" Target="../tags/tag1069.xml"/><Relationship Id="rId20" Type="http://schemas.openxmlformats.org/officeDocument/2006/relationships/tags" Target="../tags/tag1073.xml"/><Relationship Id="rId1" Type="http://schemas.openxmlformats.org/officeDocument/2006/relationships/tags" Target="../tags/tag1054.xml"/><Relationship Id="rId6" Type="http://schemas.openxmlformats.org/officeDocument/2006/relationships/tags" Target="../tags/tag1059.xml"/><Relationship Id="rId11" Type="http://schemas.openxmlformats.org/officeDocument/2006/relationships/tags" Target="../tags/tag1064.xml"/><Relationship Id="rId24" Type="http://schemas.openxmlformats.org/officeDocument/2006/relationships/tags" Target="../tags/tag1077.xml"/><Relationship Id="rId5" Type="http://schemas.openxmlformats.org/officeDocument/2006/relationships/tags" Target="../tags/tag1058.xml"/><Relationship Id="rId15" Type="http://schemas.openxmlformats.org/officeDocument/2006/relationships/tags" Target="../tags/tag1068.xml"/><Relationship Id="rId23" Type="http://schemas.openxmlformats.org/officeDocument/2006/relationships/tags" Target="../tags/tag1076.xml"/><Relationship Id="rId10" Type="http://schemas.openxmlformats.org/officeDocument/2006/relationships/tags" Target="../tags/tag1063.xml"/><Relationship Id="rId19" Type="http://schemas.openxmlformats.org/officeDocument/2006/relationships/tags" Target="../tags/tag1072.xml"/><Relationship Id="rId4" Type="http://schemas.openxmlformats.org/officeDocument/2006/relationships/tags" Target="../tags/tag1057.xml"/><Relationship Id="rId9" Type="http://schemas.openxmlformats.org/officeDocument/2006/relationships/tags" Target="../tags/tag1062.xml"/><Relationship Id="rId14" Type="http://schemas.openxmlformats.org/officeDocument/2006/relationships/tags" Target="../tags/tag1067.xml"/><Relationship Id="rId22" Type="http://schemas.openxmlformats.org/officeDocument/2006/relationships/tags" Target="../tags/tag1075.xml"/></Relationships>
</file>

<file path=ppt/slides/_rels/slide32.xml.rels><?xml version="1.0" encoding="UTF-8" standalone="yes"?>
<Relationships xmlns="http://schemas.openxmlformats.org/package/2006/relationships"><Relationship Id="rId3" Type="http://schemas.openxmlformats.org/officeDocument/2006/relationships/tags" Target="../tags/tag1080.xml"/><Relationship Id="rId2" Type="http://schemas.openxmlformats.org/officeDocument/2006/relationships/tags" Target="../tags/tag1079.xml"/><Relationship Id="rId1" Type="http://schemas.openxmlformats.org/officeDocument/2006/relationships/tags" Target="../tags/tag1078.xml"/><Relationship Id="rId4"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tags" Target="../tags/tag738.xml"/><Relationship Id="rId13" Type="http://schemas.openxmlformats.org/officeDocument/2006/relationships/slideLayout" Target="../slideLayouts/slideLayout13.xml"/><Relationship Id="rId3" Type="http://schemas.openxmlformats.org/officeDocument/2006/relationships/tags" Target="../tags/tag733.xml"/><Relationship Id="rId7" Type="http://schemas.openxmlformats.org/officeDocument/2006/relationships/tags" Target="../tags/tag737.xml"/><Relationship Id="rId12" Type="http://schemas.openxmlformats.org/officeDocument/2006/relationships/tags" Target="../tags/tag742.xml"/><Relationship Id="rId2" Type="http://schemas.openxmlformats.org/officeDocument/2006/relationships/tags" Target="../tags/tag732.xml"/><Relationship Id="rId1" Type="http://schemas.openxmlformats.org/officeDocument/2006/relationships/tags" Target="../tags/tag731.xml"/><Relationship Id="rId6" Type="http://schemas.openxmlformats.org/officeDocument/2006/relationships/tags" Target="../tags/tag736.xml"/><Relationship Id="rId11" Type="http://schemas.openxmlformats.org/officeDocument/2006/relationships/tags" Target="../tags/tag741.xml"/><Relationship Id="rId5" Type="http://schemas.openxmlformats.org/officeDocument/2006/relationships/tags" Target="../tags/tag735.xml"/><Relationship Id="rId10" Type="http://schemas.openxmlformats.org/officeDocument/2006/relationships/tags" Target="../tags/tag740.xml"/><Relationship Id="rId4" Type="http://schemas.openxmlformats.org/officeDocument/2006/relationships/tags" Target="../tags/tag734.xml"/><Relationship Id="rId9" Type="http://schemas.openxmlformats.org/officeDocument/2006/relationships/tags" Target="../tags/tag739.xml"/></Relationships>
</file>

<file path=ppt/slides/_rels/slide5.xml.rels><?xml version="1.0" encoding="UTF-8" standalone="yes"?>
<Relationships xmlns="http://schemas.openxmlformats.org/package/2006/relationships"><Relationship Id="rId8" Type="http://schemas.openxmlformats.org/officeDocument/2006/relationships/tags" Target="../tags/tag750.xml"/><Relationship Id="rId3" Type="http://schemas.openxmlformats.org/officeDocument/2006/relationships/tags" Target="../tags/tag745.xml"/><Relationship Id="rId7" Type="http://schemas.openxmlformats.org/officeDocument/2006/relationships/tags" Target="../tags/tag749.xml"/><Relationship Id="rId2" Type="http://schemas.openxmlformats.org/officeDocument/2006/relationships/tags" Target="../tags/tag744.xml"/><Relationship Id="rId1" Type="http://schemas.openxmlformats.org/officeDocument/2006/relationships/tags" Target="../tags/tag743.xml"/><Relationship Id="rId6" Type="http://schemas.openxmlformats.org/officeDocument/2006/relationships/tags" Target="../tags/tag748.xml"/><Relationship Id="rId5" Type="http://schemas.openxmlformats.org/officeDocument/2006/relationships/tags" Target="../tags/tag747.xml"/><Relationship Id="rId4" Type="http://schemas.openxmlformats.org/officeDocument/2006/relationships/tags" Target="../tags/tag746.xml"/><Relationship Id="rId9"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tags" Target="../tags/tag753.xml"/><Relationship Id="rId2" Type="http://schemas.openxmlformats.org/officeDocument/2006/relationships/tags" Target="../tags/tag752.xml"/><Relationship Id="rId1" Type="http://schemas.openxmlformats.org/officeDocument/2006/relationships/tags" Target="../tags/tag751.xml"/><Relationship Id="rId5" Type="http://schemas.openxmlformats.org/officeDocument/2006/relationships/slideLayout" Target="../slideLayouts/slideLayout13.xml"/><Relationship Id="rId4" Type="http://schemas.openxmlformats.org/officeDocument/2006/relationships/tags" Target="../tags/tag754.xml"/></Relationships>
</file>

<file path=ppt/slides/_rels/slide7.xml.rels><?xml version="1.0" encoding="UTF-8" standalone="yes"?>
<Relationships xmlns="http://schemas.openxmlformats.org/package/2006/relationships"><Relationship Id="rId3" Type="http://schemas.openxmlformats.org/officeDocument/2006/relationships/tags" Target="../tags/tag757.xml"/><Relationship Id="rId2" Type="http://schemas.openxmlformats.org/officeDocument/2006/relationships/tags" Target="../tags/tag756.xml"/><Relationship Id="rId1" Type="http://schemas.openxmlformats.org/officeDocument/2006/relationships/tags" Target="../tags/tag755.xml"/><Relationship Id="rId4"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tags" Target="../tags/tag760.xml"/><Relationship Id="rId2" Type="http://schemas.openxmlformats.org/officeDocument/2006/relationships/tags" Target="../tags/tag759.xml"/><Relationship Id="rId1" Type="http://schemas.openxmlformats.org/officeDocument/2006/relationships/tags" Target="../tags/tag758.xml"/><Relationship Id="rId5" Type="http://schemas.openxmlformats.org/officeDocument/2006/relationships/slideLayout" Target="../slideLayouts/slideLayout13.xml"/><Relationship Id="rId4" Type="http://schemas.openxmlformats.org/officeDocument/2006/relationships/tags" Target="../tags/tag761.xml"/></Relationships>
</file>

<file path=ppt/slides/_rels/slide9.xml.rels><?xml version="1.0" encoding="UTF-8" standalone="yes"?>
<Relationships xmlns="http://schemas.openxmlformats.org/package/2006/relationships"><Relationship Id="rId8" Type="http://schemas.openxmlformats.org/officeDocument/2006/relationships/tags" Target="../tags/tag769.xml"/><Relationship Id="rId13" Type="http://schemas.openxmlformats.org/officeDocument/2006/relationships/slideLayout" Target="../slideLayouts/slideLayout13.xml"/><Relationship Id="rId3" Type="http://schemas.openxmlformats.org/officeDocument/2006/relationships/tags" Target="../tags/tag764.xml"/><Relationship Id="rId7" Type="http://schemas.openxmlformats.org/officeDocument/2006/relationships/tags" Target="../tags/tag768.xml"/><Relationship Id="rId12" Type="http://schemas.openxmlformats.org/officeDocument/2006/relationships/tags" Target="../tags/tag773.xml"/><Relationship Id="rId2" Type="http://schemas.openxmlformats.org/officeDocument/2006/relationships/tags" Target="../tags/tag763.xml"/><Relationship Id="rId1" Type="http://schemas.openxmlformats.org/officeDocument/2006/relationships/tags" Target="../tags/tag762.xml"/><Relationship Id="rId6" Type="http://schemas.openxmlformats.org/officeDocument/2006/relationships/tags" Target="../tags/tag767.xml"/><Relationship Id="rId11" Type="http://schemas.openxmlformats.org/officeDocument/2006/relationships/tags" Target="../tags/tag772.xml"/><Relationship Id="rId5" Type="http://schemas.openxmlformats.org/officeDocument/2006/relationships/tags" Target="../tags/tag766.xml"/><Relationship Id="rId10" Type="http://schemas.openxmlformats.org/officeDocument/2006/relationships/tags" Target="../tags/tag771.xml"/><Relationship Id="rId4" Type="http://schemas.openxmlformats.org/officeDocument/2006/relationships/tags" Target="../tags/tag765.xml"/><Relationship Id="rId9" Type="http://schemas.openxmlformats.org/officeDocument/2006/relationships/tags" Target="../tags/tag7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标题 1"/>
          <p:cNvSpPr>
            <a:spLocks noGrp="1"/>
          </p:cNvSpPr>
          <p:nvPr>
            <p:ph type="title" idx="3"/>
            <p:custDataLst>
              <p:tags r:id="rId2"/>
            </p:custDataLst>
          </p:nvPr>
        </p:nvSpPr>
        <p:spPr/>
        <p:txBody>
          <a:bodyPr/>
          <a:lstStyle/>
          <a:p>
            <a:r>
              <a:rPr lang="zh-CN" altLang="en-US"/>
              <a:t>集成产品开发IPD培训大纲</a:t>
            </a:r>
          </a:p>
        </p:txBody>
      </p:sp>
      <p:sp>
        <p:nvSpPr>
          <p:cNvPr id="1048650" name="文本占位符 2"/>
          <p:cNvSpPr>
            <a:spLocks noGrp="1"/>
          </p:cNvSpPr>
          <p:nvPr>
            <p:ph type="body" idx="2"/>
            <p:custDataLst>
              <p:tags r:id="rId3"/>
            </p:custDataLst>
          </p:nvPr>
        </p:nvSpPr>
        <p:spPr/>
        <p:txBody>
          <a:bodyPr/>
          <a:lstStyle/>
          <a:p>
            <a:r>
              <a:rPr lang="zh-CN" altLang="en-US"/>
              <a:t>,    </a:t>
            </a:r>
          </a:p>
        </p:txBody>
      </p:sp>
      <p:sp>
        <p:nvSpPr>
          <p:cNvPr id="1048652" name="文本占位符 4"/>
          <p:cNvSpPr>
            <a:spLocks noGrp="1"/>
          </p:cNvSpPr>
          <p:nvPr>
            <p:ph type="body" idx="1"/>
            <p:custDataLst>
              <p:tags r:id="rId4"/>
            </p:custDataLst>
          </p:nvPr>
        </p:nvSpPr>
        <p:spPr/>
        <p:txBody>
          <a:bodyPr/>
          <a:lstStyle/>
          <a:p>
            <a:r>
              <a:rPr lang="zh-CN" altLang="en-US"/>
              <a:t>汇报人：</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440" name="标题 2"/>
          <p:cNvSpPr>
            <a:spLocks noGrp="1"/>
          </p:cNvSpPr>
          <p:nvPr>
            <p:ph type="title" idx="44"/>
          </p:nvPr>
        </p:nvSpPr>
        <p:spPr/>
        <p:txBody>
          <a:bodyPr/>
          <a:lstStyle/>
          <a:p>
            <a:r>
              <a:rPr lang="zh-CN" altLang="en-US"/>
              <a:t>快速交付</a:t>
            </a:r>
          </a:p>
        </p:txBody>
      </p:sp>
      <p:sp>
        <p:nvSpPr>
          <p:cNvPr id="1053442" name="矩形 5"/>
          <p:cNvSpPr/>
          <p:nvPr>
            <p:custDataLst>
              <p:tags r:id="rId1"/>
            </p:custDataLst>
          </p:nvPr>
        </p:nvSpPr>
        <p:spPr>
          <a:xfrm>
            <a:off x="608400" y="2564143"/>
            <a:ext cx="2588675" cy="26182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3444" name="矩形 10"/>
          <p:cNvSpPr/>
          <p:nvPr>
            <p:custDataLst>
              <p:tags r:id="rId2"/>
            </p:custDataLst>
          </p:nvPr>
        </p:nvSpPr>
        <p:spPr>
          <a:xfrm>
            <a:off x="963006" y="2558403"/>
            <a:ext cx="531515" cy="27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3446" name="TextBox 2"/>
          <p:cNvSpPr txBox="1"/>
          <p:nvPr>
            <p:custDataLst>
              <p:tags r:id="rId3"/>
            </p:custDataLst>
          </p:nvPr>
        </p:nvSpPr>
        <p:spPr>
          <a:xfrm>
            <a:off x="763381" y="3137508"/>
            <a:ext cx="2278952" cy="1840235"/>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spc="150" dirty="0">
                <a:solidFill>
                  <a:schemeClr val="dk1">
                    <a:lumMod val="80000"/>
                    <a:lumOff val="20000"/>
                  </a:schemeClr>
                </a:solidFill>
                <a:latin typeface="+mn-ea"/>
                <a:cs typeface="微软雅黑" panose="020B0503020204020204" pitchFamily="34" charset="-122"/>
                <a:sym typeface="Arial" panose="02080604020202020204" pitchFamily="34" charset="0"/>
              </a:rPr>
              <a:t>缩短产品开发周期</a:t>
            </a:r>
          </a:p>
        </p:txBody>
      </p:sp>
      <p:sp>
        <p:nvSpPr>
          <p:cNvPr id="1053448" name="矩形 6"/>
          <p:cNvSpPr/>
          <p:nvPr>
            <p:custDataLst>
              <p:tags r:id="rId4"/>
            </p:custDataLst>
          </p:nvPr>
        </p:nvSpPr>
        <p:spPr>
          <a:xfrm>
            <a:off x="3406984" y="2564143"/>
            <a:ext cx="2588675" cy="26182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3450" name="矩形 11"/>
          <p:cNvSpPr/>
          <p:nvPr>
            <p:custDataLst>
              <p:tags r:id="rId5"/>
            </p:custDataLst>
          </p:nvPr>
        </p:nvSpPr>
        <p:spPr>
          <a:xfrm>
            <a:off x="3780724" y="2558403"/>
            <a:ext cx="531515" cy="27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3452" name="TextBox 2"/>
          <p:cNvSpPr txBox="1"/>
          <p:nvPr>
            <p:custDataLst>
              <p:tags r:id="rId6"/>
            </p:custDataLst>
          </p:nvPr>
        </p:nvSpPr>
        <p:spPr>
          <a:xfrm>
            <a:off x="3561327" y="3137508"/>
            <a:ext cx="2278952" cy="1840235"/>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spc="150" dirty="0">
                <a:solidFill>
                  <a:schemeClr val="dk1">
                    <a:lumMod val="80000"/>
                    <a:lumOff val="20000"/>
                  </a:schemeClr>
                </a:solidFill>
                <a:latin typeface="+mn-ea"/>
                <a:cs typeface="微软雅黑" panose="020B0503020204020204" pitchFamily="34" charset="-122"/>
                <a:sym typeface="Arial" panose="02080604020202020204" pitchFamily="34" charset="0"/>
              </a:rPr>
              <a:t>提高产品上市速度</a:t>
            </a:r>
          </a:p>
        </p:txBody>
      </p:sp>
      <p:sp>
        <p:nvSpPr>
          <p:cNvPr id="1053454" name="矩形 33"/>
          <p:cNvSpPr/>
          <p:nvPr>
            <p:custDataLst>
              <p:tags r:id="rId7"/>
            </p:custDataLst>
          </p:nvPr>
        </p:nvSpPr>
        <p:spPr>
          <a:xfrm>
            <a:off x="6201104" y="2564143"/>
            <a:ext cx="2588675" cy="26182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3456" name="矩形 37"/>
          <p:cNvSpPr/>
          <p:nvPr>
            <p:custDataLst>
              <p:tags r:id="rId8"/>
            </p:custDataLst>
          </p:nvPr>
        </p:nvSpPr>
        <p:spPr>
          <a:xfrm>
            <a:off x="6555710" y="2558403"/>
            <a:ext cx="531515" cy="27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3458" name="TextBox 2"/>
          <p:cNvSpPr txBox="1"/>
          <p:nvPr>
            <p:custDataLst>
              <p:tags r:id="rId9"/>
            </p:custDataLst>
          </p:nvPr>
        </p:nvSpPr>
        <p:spPr>
          <a:xfrm>
            <a:off x="6356085" y="3137508"/>
            <a:ext cx="2278952" cy="1840235"/>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spc="150" dirty="0">
                <a:solidFill>
                  <a:schemeClr val="dk1">
                    <a:lumMod val="80000"/>
                    <a:lumOff val="20000"/>
                  </a:schemeClr>
                </a:solidFill>
                <a:latin typeface="+mn-ea"/>
                <a:cs typeface="微软雅黑" panose="020B0503020204020204" pitchFamily="34" charset="-122"/>
                <a:sym typeface="Arial" panose="02080604020202020204" pitchFamily="34" charset="0"/>
              </a:rPr>
              <a:t>快速响应市场需求</a:t>
            </a:r>
          </a:p>
        </p:txBody>
      </p:sp>
      <p:sp>
        <p:nvSpPr>
          <p:cNvPr id="1053460" name="矩形 34"/>
          <p:cNvSpPr/>
          <p:nvPr>
            <p:custDataLst>
              <p:tags r:id="rId10"/>
            </p:custDataLst>
          </p:nvPr>
        </p:nvSpPr>
        <p:spPr>
          <a:xfrm>
            <a:off x="8989484" y="2564143"/>
            <a:ext cx="2588675" cy="26182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3462" name="矩形 38"/>
          <p:cNvSpPr/>
          <p:nvPr>
            <p:custDataLst>
              <p:tags r:id="rId11"/>
            </p:custDataLst>
          </p:nvPr>
        </p:nvSpPr>
        <p:spPr>
          <a:xfrm>
            <a:off x="9363224" y="2558403"/>
            <a:ext cx="531515" cy="27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3464" name="TextBox 2"/>
          <p:cNvSpPr txBox="1"/>
          <p:nvPr>
            <p:custDataLst>
              <p:tags r:id="rId12"/>
            </p:custDataLst>
          </p:nvPr>
        </p:nvSpPr>
        <p:spPr>
          <a:xfrm>
            <a:off x="9144465" y="3137508"/>
            <a:ext cx="2278952" cy="1840235"/>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spc="150" dirty="0">
                <a:solidFill>
                  <a:schemeClr val="dk1">
                    <a:lumMod val="80000"/>
                    <a:lumOff val="20000"/>
                  </a:schemeClr>
                </a:solidFill>
                <a:latin typeface="+mn-ea"/>
                <a:cs typeface="微软雅黑" panose="020B0503020204020204" pitchFamily="34" charset="-122"/>
                <a:sym typeface="Arial" panose="02080604020202020204" pitchFamily="34" charset="0"/>
              </a:rPr>
              <a:t>降低产品开发成本</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750" name="标题 2"/>
          <p:cNvSpPr>
            <a:spLocks noGrp="1"/>
          </p:cNvSpPr>
          <p:nvPr>
            <p:ph type="title" idx="44"/>
          </p:nvPr>
        </p:nvSpPr>
        <p:spPr/>
        <p:txBody>
          <a:bodyPr/>
          <a:lstStyle/>
          <a:p>
            <a:r>
              <a:rPr lang="zh-CN" altLang="en-US"/>
              <a:t>创新驱动</a:t>
            </a:r>
          </a:p>
        </p:txBody>
      </p:sp>
      <p:sp>
        <p:nvSpPr>
          <p:cNvPr id="1053752" name="弧形 58"/>
          <p:cNvSpPr/>
          <p:nvPr>
            <p:custDataLst>
              <p:tags r:id="rId1"/>
            </p:custDataLst>
          </p:nvPr>
        </p:nvSpPr>
        <p:spPr>
          <a:xfrm>
            <a:off x="8107722" y="2135061"/>
            <a:ext cx="3470681" cy="3470681"/>
          </a:xfrm>
          <a:prstGeom prst="arc">
            <a:avLst>
              <a:gd name="adj1" fmla="val 15382684"/>
              <a:gd name="adj2" fmla="val 7430173"/>
            </a:avLst>
          </a:prstGeom>
          <a:ln w="28575">
            <a:solidFill>
              <a:schemeClr val="accent1">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3754" name="弧形 57"/>
          <p:cNvSpPr/>
          <p:nvPr>
            <p:custDataLst>
              <p:tags r:id="rId2"/>
            </p:custDataLst>
          </p:nvPr>
        </p:nvSpPr>
        <p:spPr>
          <a:xfrm>
            <a:off x="608400" y="2135061"/>
            <a:ext cx="3470681" cy="3470681"/>
          </a:xfrm>
          <a:prstGeom prst="arc">
            <a:avLst>
              <a:gd name="adj1" fmla="val 2576083"/>
              <a:gd name="adj2" fmla="val 12584694"/>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3756" name="椭圆 22"/>
          <p:cNvSpPr/>
          <p:nvPr>
            <p:custDataLst>
              <p:tags r:id="rId3"/>
            </p:custDataLst>
          </p:nvPr>
        </p:nvSpPr>
        <p:spPr>
          <a:xfrm>
            <a:off x="8448899" y="2410627"/>
            <a:ext cx="2918746" cy="2918746"/>
          </a:xfrm>
          <a:prstGeom prst="ellipse">
            <a:avLst/>
          </a:prstGeom>
          <a:gradFill flip="none" rotWithShape="1">
            <a:gsLst>
              <a:gs pos="19580">
                <a:schemeClr val="accent1">
                  <a:lumMod val="40000"/>
                  <a:lumOff val="60000"/>
                </a:schemeClr>
              </a:gs>
              <a:gs pos="73000">
                <a:schemeClr val="accent1"/>
              </a:gs>
              <a:gs pos="94000">
                <a:schemeClr val="accent1">
                  <a:lumMod val="75000"/>
                </a:schemeClr>
              </a:gs>
            </a:gsLst>
            <a:path path="circle">
              <a:fillToRect r="100000" b="100000"/>
            </a:path>
            <a:tileRect l="-100000" t="-100000"/>
          </a:gradFill>
          <a:ln w="15875">
            <a:gradFill flip="none" rotWithShape="1">
              <a:gsLst>
                <a:gs pos="0">
                  <a:schemeClr val="accent1"/>
                </a:gs>
                <a:gs pos="32000">
                  <a:schemeClr val="accent1">
                    <a:alpha val="20000"/>
                  </a:schemeClr>
                </a:gs>
                <a:gs pos="65000">
                  <a:schemeClr val="accent1"/>
                </a:gs>
                <a:gs pos="100000">
                  <a:schemeClr val="accent1">
                    <a:alpha val="20000"/>
                  </a:schemeClr>
                </a:gs>
              </a:gsLst>
              <a:lin ang="8100000" scaled="1"/>
            </a:gradFill>
          </a:ln>
          <a:effectLst>
            <a:outerShdw blurRad="203200" dist="1016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758" name="椭圆 23"/>
          <p:cNvSpPr/>
          <p:nvPr>
            <p:custDataLst>
              <p:tags r:id="rId4"/>
            </p:custDataLst>
          </p:nvPr>
        </p:nvSpPr>
        <p:spPr>
          <a:xfrm>
            <a:off x="8835066" y="2468739"/>
            <a:ext cx="394024" cy="394024"/>
          </a:xfrm>
          <a:prstGeom prst="ellipse">
            <a:avLst/>
          </a:prstGeom>
          <a:gradFill flip="none" rotWithShape="1">
            <a:gsLst>
              <a:gs pos="0">
                <a:schemeClr val="bg1"/>
              </a:gs>
              <a:gs pos="100000">
                <a:schemeClr val="accent1">
                  <a:lumMod val="60000"/>
                  <a:lumOff val="40000"/>
                </a:schemeClr>
              </a:gs>
            </a:gsLst>
            <a:path path="circle">
              <a:fillToRect r="100000" b="100000"/>
            </a:path>
            <a:tileRect l="-100000" t="-100000"/>
          </a:gradFill>
          <a:ln>
            <a:solidFill>
              <a:schemeClr val="accent1">
                <a:lumMod val="60000"/>
                <a:lumOff val="40000"/>
              </a:schemeClr>
            </a:solidFill>
          </a:ln>
          <a:effectLst>
            <a:outerShdw blurRad="190500" sx="102000" sy="102000" algn="ctr" rotWithShape="0">
              <a:schemeClr val="accent1">
                <a:alpha val="2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760" name="正文"/>
          <p:cNvSpPr txBox="1"/>
          <p:nvPr>
            <p:custDataLst>
              <p:tags r:id="rId5"/>
            </p:custDataLst>
          </p:nvPr>
        </p:nvSpPr>
        <p:spPr>
          <a:xfrm>
            <a:off x="8901614" y="3253258"/>
            <a:ext cx="2013141" cy="1384745"/>
          </a:xfrm>
          <a:prstGeom prst="rect">
            <a:avLst/>
          </a:prstGeom>
          <a:noFill/>
        </p:spPr>
        <p:txBody>
          <a:bodyPr wrap="square" lIns="0" tIns="0" rIns="0" bIns="0" rtlCol="0" anchor="t" anchorCtr="0">
            <a:normAutofit/>
          </a:bodyPr>
          <a:lstStyle/>
          <a:p>
            <a:pPr indent="0" algn="ctr" fontAlgn="auto">
              <a:lnSpc>
                <a:spcPct val="130000"/>
              </a:lnSpc>
            </a:pPr>
            <a:r>
              <a:rPr lang="zh-CN" altLang="en-US" sz="1200" spc="150" dirty="0">
                <a:solidFill>
                  <a:srgbClr val="FFFFFF"/>
                </a:solidFill>
                <a:latin typeface="+mn-ea"/>
                <a:sym typeface="+mn-ea"/>
              </a:rPr>
              <a:t>创新需要企业具备良好的创新环境和创新机制</a:t>
            </a:r>
          </a:p>
        </p:txBody>
      </p:sp>
      <p:sp>
        <p:nvSpPr>
          <p:cNvPr id="1053762" name="椭圆 24"/>
          <p:cNvSpPr/>
          <p:nvPr>
            <p:custDataLst>
              <p:tags r:id="rId6"/>
            </p:custDataLst>
          </p:nvPr>
        </p:nvSpPr>
        <p:spPr>
          <a:xfrm>
            <a:off x="6016610" y="2410627"/>
            <a:ext cx="2918746" cy="2918746"/>
          </a:xfrm>
          <a:prstGeom prst="ellipse">
            <a:avLst/>
          </a:prstGeom>
          <a:gradFill flip="none" rotWithShape="1">
            <a:gsLst>
              <a:gs pos="48000">
                <a:schemeClr val="bg1"/>
              </a:gs>
              <a:gs pos="75000">
                <a:schemeClr val="accent1">
                  <a:lumMod val="20000"/>
                  <a:lumOff val="80000"/>
                </a:schemeClr>
              </a:gs>
            </a:gsLst>
            <a:path path="circle">
              <a:fillToRect r="100000" b="100000"/>
            </a:path>
            <a:tileRect l="-100000" t="-100000"/>
          </a:gradFill>
          <a:ln w="15875">
            <a:gradFill flip="none" rotWithShape="1">
              <a:gsLst>
                <a:gs pos="0">
                  <a:schemeClr val="accent1"/>
                </a:gs>
                <a:gs pos="32000">
                  <a:schemeClr val="accent1">
                    <a:alpha val="20000"/>
                  </a:schemeClr>
                </a:gs>
                <a:gs pos="65000">
                  <a:schemeClr val="accent1"/>
                </a:gs>
                <a:gs pos="100000">
                  <a:schemeClr val="accent1">
                    <a:alpha val="20000"/>
                  </a:schemeClr>
                </a:gs>
              </a:gsLst>
              <a:lin ang="81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764" name="椭圆 25"/>
          <p:cNvSpPr/>
          <p:nvPr>
            <p:custDataLst>
              <p:tags r:id="rId7"/>
            </p:custDataLst>
          </p:nvPr>
        </p:nvSpPr>
        <p:spPr>
          <a:xfrm>
            <a:off x="6401840" y="2468739"/>
            <a:ext cx="394024" cy="394024"/>
          </a:xfrm>
          <a:prstGeom prst="ellipse">
            <a:avLst/>
          </a:prstGeom>
          <a:gradFill flip="none" rotWithShape="1">
            <a:gsLst>
              <a:gs pos="0">
                <a:schemeClr val="accent1">
                  <a:lumMod val="60000"/>
                  <a:lumOff val="40000"/>
                </a:schemeClr>
              </a:gs>
              <a:gs pos="33000">
                <a:schemeClr val="accent1"/>
              </a:gs>
              <a:gs pos="82000">
                <a:schemeClr val="accent1">
                  <a:lumMod val="75000"/>
                </a:schemeClr>
              </a:gs>
            </a:gsLst>
            <a:path path="circle">
              <a:fillToRect r="100000" b="100000"/>
            </a:path>
            <a:tileRect l="-100000" t="-100000"/>
          </a:gradFill>
          <a:ln>
            <a:noFill/>
          </a:ln>
          <a:effectLst>
            <a:outerShdw blurRad="190500" sx="102000" sy="102000" algn="ctr" rotWithShape="0">
              <a:schemeClr val="accent1">
                <a:alpha val="2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766" name="正文"/>
          <p:cNvSpPr txBox="1"/>
          <p:nvPr>
            <p:custDataLst>
              <p:tags r:id="rId8"/>
            </p:custDataLst>
          </p:nvPr>
        </p:nvSpPr>
        <p:spPr>
          <a:xfrm>
            <a:off x="6469325" y="3253258"/>
            <a:ext cx="2013141" cy="1384745"/>
          </a:xfrm>
          <a:prstGeom prst="rect">
            <a:avLst/>
          </a:prstGeom>
          <a:noFill/>
        </p:spPr>
        <p:txBody>
          <a:bodyPr wrap="square" lIns="0" tIns="0" rIns="0" bIns="0" rtlCol="0" anchor="t" anchorCtr="0">
            <a:normAutofit/>
          </a:bodyPr>
          <a:lstStyle/>
          <a:p>
            <a:pPr indent="0" algn="ctr" fontAlgn="auto">
              <a:lnSpc>
                <a:spcPct val="130000"/>
              </a:lnSpc>
            </a:pPr>
            <a:r>
              <a:rPr lang="zh-CN" altLang="en-US" sz="1200" spc="150" dirty="0">
                <a:solidFill>
                  <a:schemeClr val="tx1">
                    <a:lumMod val="65000"/>
                    <a:lumOff val="35000"/>
                  </a:schemeClr>
                </a:solidFill>
                <a:latin typeface="+mn-ea"/>
                <a:sym typeface="+mn-ea"/>
              </a:rPr>
              <a:t>创新可以提高企业的竞争力和盈利能力</a:t>
            </a:r>
          </a:p>
        </p:txBody>
      </p:sp>
      <p:sp>
        <p:nvSpPr>
          <p:cNvPr id="1053768" name="椭圆 7"/>
          <p:cNvSpPr/>
          <p:nvPr>
            <p:custDataLst>
              <p:tags r:id="rId9"/>
            </p:custDataLst>
          </p:nvPr>
        </p:nvSpPr>
        <p:spPr>
          <a:xfrm>
            <a:off x="3584322" y="2410627"/>
            <a:ext cx="2918746" cy="2918746"/>
          </a:xfrm>
          <a:prstGeom prst="ellipse">
            <a:avLst/>
          </a:prstGeom>
          <a:gradFill flip="none" rotWithShape="1">
            <a:gsLst>
              <a:gs pos="19580">
                <a:schemeClr val="accent1">
                  <a:lumMod val="40000"/>
                  <a:lumOff val="60000"/>
                </a:schemeClr>
              </a:gs>
              <a:gs pos="73000">
                <a:schemeClr val="accent1"/>
              </a:gs>
              <a:gs pos="94000">
                <a:schemeClr val="accent1">
                  <a:lumMod val="75000"/>
                </a:schemeClr>
              </a:gs>
            </a:gsLst>
            <a:path path="circle">
              <a:fillToRect r="100000" b="100000"/>
            </a:path>
            <a:tileRect l="-100000" t="-100000"/>
          </a:gradFill>
          <a:ln w="15875">
            <a:gradFill flip="none" rotWithShape="1">
              <a:gsLst>
                <a:gs pos="0">
                  <a:schemeClr val="accent1"/>
                </a:gs>
                <a:gs pos="32000">
                  <a:schemeClr val="accent1">
                    <a:alpha val="20000"/>
                  </a:schemeClr>
                </a:gs>
                <a:gs pos="65000">
                  <a:schemeClr val="accent1"/>
                </a:gs>
                <a:gs pos="100000">
                  <a:schemeClr val="accent1">
                    <a:alpha val="20000"/>
                  </a:schemeClr>
                </a:gs>
              </a:gsLst>
              <a:lin ang="8100000" scaled="1"/>
            </a:gradFill>
          </a:ln>
          <a:effectLst>
            <a:outerShdw blurRad="203200" dist="1016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770" name="椭圆 9"/>
          <p:cNvSpPr/>
          <p:nvPr>
            <p:custDataLst>
              <p:tags r:id="rId10"/>
            </p:custDataLst>
          </p:nvPr>
        </p:nvSpPr>
        <p:spPr>
          <a:xfrm>
            <a:off x="3969551" y="2468739"/>
            <a:ext cx="394024" cy="394024"/>
          </a:xfrm>
          <a:prstGeom prst="ellipse">
            <a:avLst/>
          </a:prstGeom>
          <a:gradFill flip="none" rotWithShape="1">
            <a:gsLst>
              <a:gs pos="0">
                <a:schemeClr val="bg1"/>
              </a:gs>
              <a:gs pos="100000">
                <a:schemeClr val="accent1">
                  <a:lumMod val="60000"/>
                  <a:lumOff val="40000"/>
                </a:schemeClr>
              </a:gs>
            </a:gsLst>
            <a:path path="circle">
              <a:fillToRect r="100000" b="100000"/>
            </a:path>
            <a:tileRect l="-100000" t="-100000"/>
          </a:gradFill>
          <a:ln>
            <a:solidFill>
              <a:schemeClr val="accent1">
                <a:lumMod val="60000"/>
                <a:lumOff val="40000"/>
              </a:schemeClr>
            </a:solidFill>
          </a:ln>
          <a:effectLst>
            <a:outerShdw blurRad="190500" sx="102000" sy="102000" algn="ctr" rotWithShape="0">
              <a:schemeClr val="accent1">
                <a:alpha val="2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772" name="正文"/>
          <p:cNvSpPr txBox="1"/>
          <p:nvPr>
            <p:custDataLst>
              <p:tags r:id="rId11"/>
            </p:custDataLst>
          </p:nvPr>
        </p:nvSpPr>
        <p:spPr>
          <a:xfrm>
            <a:off x="4037037" y="3253258"/>
            <a:ext cx="2013141" cy="1384745"/>
          </a:xfrm>
          <a:prstGeom prst="rect">
            <a:avLst/>
          </a:prstGeom>
          <a:noFill/>
        </p:spPr>
        <p:txBody>
          <a:bodyPr wrap="square" lIns="0" tIns="0" rIns="0" bIns="0" rtlCol="0" anchor="t" anchorCtr="0">
            <a:normAutofit/>
          </a:bodyPr>
          <a:lstStyle/>
          <a:p>
            <a:pPr indent="0" algn="ctr" fontAlgn="auto">
              <a:lnSpc>
                <a:spcPct val="130000"/>
              </a:lnSpc>
            </a:pPr>
            <a:r>
              <a:rPr lang="zh-CN" altLang="en-US" sz="1200" spc="150" dirty="0">
                <a:solidFill>
                  <a:srgbClr val="FFFFFF"/>
                </a:solidFill>
                <a:latin typeface="+mn-ea"/>
                <a:sym typeface="+mn-ea"/>
              </a:rPr>
              <a:t>创新包括产品创新、技术创新、管理创新等</a:t>
            </a:r>
          </a:p>
        </p:txBody>
      </p:sp>
      <p:sp>
        <p:nvSpPr>
          <p:cNvPr id="1053774" name="椭圆 5"/>
          <p:cNvSpPr/>
          <p:nvPr>
            <p:custDataLst>
              <p:tags r:id="rId12"/>
            </p:custDataLst>
          </p:nvPr>
        </p:nvSpPr>
        <p:spPr>
          <a:xfrm>
            <a:off x="875530" y="2410627"/>
            <a:ext cx="2918746" cy="2918746"/>
          </a:xfrm>
          <a:prstGeom prst="ellipse">
            <a:avLst/>
          </a:prstGeom>
          <a:gradFill flip="none" rotWithShape="1">
            <a:gsLst>
              <a:gs pos="48000">
                <a:schemeClr val="bg1"/>
              </a:gs>
              <a:gs pos="75000">
                <a:schemeClr val="accent1">
                  <a:lumMod val="20000"/>
                  <a:lumOff val="80000"/>
                </a:schemeClr>
              </a:gs>
            </a:gsLst>
            <a:path path="circle">
              <a:fillToRect r="100000" b="100000"/>
            </a:path>
            <a:tileRect l="-100000" t="-100000"/>
          </a:gradFill>
          <a:ln w="15875">
            <a:gradFill flip="none" rotWithShape="1">
              <a:gsLst>
                <a:gs pos="0">
                  <a:schemeClr val="accent1"/>
                </a:gs>
                <a:gs pos="32000">
                  <a:schemeClr val="accent1">
                    <a:alpha val="20000"/>
                  </a:schemeClr>
                </a:gs>
                <a:gs pos="65000">
                  <a:schemeClr val="accent1"/>
                </a:gs>
                <a:gs pos="100000">
                  <a:schemeClr val="accent1">
                    <a:alpha val="20000"/>
                  </a:schemeClr>
                </a:gs>
              </a:gsLst>
              <a:lin ang="81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776" name="椭圆 4"/>
          <p:cNvSpPr/>
          <p:nvPr>
            <p:custDataLst>
              <p:tags r:id="rId13"/>
            </p:custDataLst>
          </p:nvPr>
        </p:nvSpPr>
        <p:spPr>
          <a:xfrm>
            <a:off x="1260759" y="2468739"/>
            <a:ext cx="394024" cy="394024"/>
          </a:xfrm>
          <a:prstGeom prst="ellipse">
            <a:avLst/>
          </a:prstGeom>
          <a:gradFill flip="none" rotWithShape="1">
            <a:gsLst>
              <a:gs pos="0">
                <a:schemeClr val="accent1">
                  <a:lumMod val="60000"/>
                  <a:lumOff val="40000"/>
                </a:schemeClr>
              </a:gs>
              <a:gs pos="33000">
                <a:schemeClr val="accent1"/>
              </a:gs>
              <a:gs pos="82000">
                <a:schemeClr val="accent1">
                  <a:lumMod val="75000"/>
                </a:schemeClr>
              </a:gs>
            </a:gsLst>
            <a:path path="circle">
              <a:fillToRect r="100000" b="100000"/>
            </a:path>
            <a:tileRect l="-100000" t="-100000"/>
          </a:gradFill>
          <a:ln>
            <a:noFill/>
          </a:ln>
          <a:effectLst>
            <a:outerShdw blurRad="190500" sx="102000" sy="102000" algn="ctr" rotWithShape="0">
              <a:schemeClr val="accent1">
                <a:alpha val="2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778" name="正文"/>
          <p:cNvSpPr txBox="1"/>
          <p:nvPr>
            <p:custDataLst>
              <p:tags r:id="rId14"/>
            </p:custDataLst>
          </p:nvPr>
        </p:nvSpPr>
        <p:spPr>
          <a:xfrm>
            <a:off x="1328245" y="3253258"/>
            <a:ext cx="2013141" cy="1384745"/>
          </a:xfrm>
          <a:prstGeom prst="rect">
            <a:avLst/>
          </a:prstGeom>
          <a:noFill/>
        </p:spPr>
        <p:txBody>
          <a:bodyPr wrap="square" lIns="0" tIns="0" rIns="0" bIns="0" rtlCol="0" anchor="t" anchorCtr="0">
            <a:normAutofit/>
          </a:bodyPr>
          <a:lstStyle/>
          <a:p>
            <a:pPr indent="0" algn="ctr" fontAlgn="auto">
              <a:lnSpc>
                <a:spcPct val="130000"/>
              </a:lnSpc>
            </a:pPr>
            <a:r>
              <a:rPr lang="zh-CN" altLang="en-US" sz="1200" spc="150" dirty="0">
                <a:solidFill>
                  <a:schemeClr val="tx1">
                    <a:lumMod val="65000"/>
                    <a:lumOff val="35000"/>
                  </a:schemeClr>
                </a:solidFill>
                <a:latin typeface="+mn-ea"/>
                <a:sym typeface="+mn-ea"/>
              </a:rPr>
              <a:t>创新是IPD的核心理念之一</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064" name="标题 1"/>
          <p:cNvSpPr>
            <a:spLocks noGrp="1"/>
          </p:cNvSpPr>
          <p:nvPr>
            <p:ph type="title" idx="2"/>
            <p:custDataLst>
              <p:tags r:id="rId2"/>
            </p:custDataLst>
          </p:nvPr>
        </p:nvSpPr>
        <p:spPr/>
        <p:txBody>
          <a:bodyPr/>
          <a:lstStyle/>
          <a:p>
            <a:r>
              <a:rPr lang="zh-CN" altLang="en-US"/>
              <a:t>IPD的组织结构</a:t>
            </a:r>
          </a:p>
        </p:txBody>
      </p:sp>
      <p:sp>
        <p:nvSpPr>
          <p:cNvPr id="1054066" name="文本占位符 2"/>
          <p:cNvSpPr>
            <a:spLocks noGrp="1"/>
          </p:cNvSpPr>
          <p:nvPr>
            <p:ph type="body" idx="1"/>
            <p:custDataLst>
              <p:tags r:id="rId3"/>
            </p:custDataLst>
          </p:nvPr>
        </p:nvSpPr>
        <p:spPr/>
        <p:txBody>
          <a:bodyPr/>
          <a:lstStyle/>
          <a:p>
            <a:r>
              <a:rPr lang="zh-CN" altLang="en-US"/>
              <a:t>Prt Four</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524" name="标题 2"/>
          <p:cNvSpPr>
            <a:spLocks noGrp="1"/>
          </p:cNvSpPr>
          <p:nvPr>
            <p:ph type="title" idx="44"/>
          </p:nvPr>
        </p:nvSpPr>
        <p:spPr/>
        <p:txBody>
          <a:bodyPr/>
          <a:lstStyle/>
          <a:p>
            <a:r>
              <a:rPr lang="zh-CN" altLang="en-US"/>
              <a:t>IPD的组织架构</a:t>
            </a:r>
          </a:p>
        </p:txBody>
      </p:sp>
      <p:sp>
        <p:nvSpPr>
          <p:cNvPr id="1054526" name="五边形 16"/>
          <p:cNvSpPr/>
          <p:nvPr>
            <p:custDataLst>
              <p:tags r:id="rId1"/>
            </p:custDataLst>
          </p:nvPr>
        </p:nvSpPr>
        <p:spPr>
          <a:xfrm rot="16200000" flipH="1">
            <a:off x="7128912" y="1615857"/>
            <a:ext cx="855618" cy="248966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4528" name="五边形 17"/>
          <p:cNvSpPr/>
          <p:nvPr>
            <p:custDataLst>
              <p:tags r:id="rId2"/>
            </p:custDataLst>
          </p:nvPr>
        </p:nvSpPr>
        <p:spPr>
          <a:xfrm rot="16200000" flipH="1">
            <a:off x="7150060" y="4389398"/>
            <a:ext cx="813383" cy="2234071"/>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4530" name="任意多边形 18"/>
          <p:cNvSpPr/>
          <p:nvPr>
            <p:custDataLst>
              <p:tags r:id="rId3"/>
            </p:custDataLst>
          </p:nvPr>
        </p:nvSpPr>
        <p:spPr>
          <a:xfrm>
            <a:off x="6439372" y="2429720"/>
            <a:ext cx="2234071" cy="3371497"/>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4532" name="任意多边形 19"/>
          <p:cNvSpPr/>
          <p:nvPr>
            <p:custDataLst>
              <p:tags r:id="rId4"/>
            </p:custDataLst>
          </p:nvPr>
        </p:nvSpPr>
        <p:spPr>
          <a:xfrm flipV="1">
            <a:off x="6311846" y="1790165"/>
            <a:ext cx="2489664" cy="119640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4534" name="五边形 2"/>
          <p:cNvSpPr/>
          <p:nvPr>
            <p:custDataLst>
              <p:tags r:id="rId5"/>
            </p:custDataLst>
          </p:nvPr>
        </p:nvSpPr>
        <p:spPr>
          <a:xfrm rot="16200000" flipH="1">
            <a:off x="1424826" y="1616498"/>
            <a:ext cx="855618" cy="248820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4536" name="五边形 3"/>
          <p:cNvSpPr/>
          <p:nvPr>
            <p:custDataLst>
              <p:tags r:id="rId6"/>
            </p:custDataLst>
          </p:nvPr>
        </p:nvSpPr>
        <p:spPr>
          <a:xfrm rot="16200000" flipH="1">
            <a:off x="1447255" y="4389398"/>
            <a:ext cx="813383" cy="2234071"/>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4538" name="任意多边形 4"/>
          <p:cNvSpPr/>
          <p:nvPr>
            <p:custDataLst>
              <p:tags r:id="rId7"/>
            </p:custDataLst>
          </p:nvPr>
        </p:nvSpPr>
        <p:spPr>
          <a:xfrm>
            <a:off x="736567" y="2429720"/>
            <a:ext cx="2234071" cy="3371497"/>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4540" name="任意多边形 5"/>
          <p:cNvSpPr/>
          <p:nvPr>
            <p:custDataLst>
              <p:tags r:id="rId8"/>
            </p:custDataLst>
          </p:nvPr>
        </p:nvSpPr>
        <p:spPr>
          <a:xfrm flipV="1">
            <a:off x="608400" y="1790165"/>
            <a:ext cx="2488208" cy="119640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4542"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9"/>
            </p:custDataLst>
          </p:nvPr>
        </p:nvSpPr>
        <p:spPr bwMode="auto">
          <a:xfrm>
            <a:off x="736567" y="3139126"/>
            <a:ext cx="2234071" cy="2012865"/>
          </a:xfrm>
          <a:prstGeom prst="rect">
            <a:avLst/>
          </a:prstGeom>
          <a:noFill/>
          <a:ln>
            <a:noFill/>
          </a:ln>
        </p:spPr>
        <p:txBody>
          <a:bodyPr wrap="square">
            <a:norm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itchFamily="2" charset="-122"/>
              </a:defRPr>
            </a:lvl9pPr>
          </a:lstStyle>
          <a:p>
            <a:pPr marR="0" lvl="0" indent="0" defTabSz="1219200" rtl="0" eaLnBrk="1" fontAlgn="auto" latinLnBrk="0" hangingPunct="1">
              <a:lnSpc>
                <a:spcPct val="130000"/>
              </a:lnSpc>
              <a:spcBef>
                <a:spcPts val="0"/>
              </a:spcBef>
              <a:spcAft>
                <a:spcPts val="0"/>
              </a:spcAft>
              <a:buClrTx/>
              <a:buSzTx/>
              <a:buFont typeface="Arial" panose="02080604020202020204" pitchFamily="34" charset="0"/>
              <a:buNone/>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mn-ea"/>
                <a:ea typeface="+mn-ea"/>
                <a:cs typeface="+mn-ea"/>
                <a:sym typeface="+mn-lt"/>
              </a:rPr>
              <a:t>组织结构：跨部门、跨职能的团队</a:t>
            </a:r>
          </a:p>
        </p:txBody>
      </p:sp>
      <p:sp>
        <p:nvSpPr>
          <p:cNvPr id="1054544"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10"/>
            </p:custDataLst>
          </p:nvPr>
        </p:nvSpPr>
        <p:spPr bwMode="auto">
          <a:xfrm>
            <a:off x="6439372" y="3139126"/>
            <a:ext cx="2234071" cy="2012865"/>
          </a:xfrm>
          <a:prstGeom prst="rect">
            <a:avLst/>
          </a:prstGeom>
          <a:noFill/>
          <a:ln>
            <a:noFill/>
          </a:ln>
        </p:spPr>
        <p:txBody>
          <a:bodyPr wrap="square">
            <a:norm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itchFamily="2" charset="-122"/>
              </a:defRPr>
            </a:lvl9pPr>
          </a:lstStyle>
          <a:p>
            <a:pPr lvl="0" indent="0" defTabSz="1219200">
              <a:lnSpc>
                <a:spcPct val="130000"/>
              </a:lnSpc>
              <a:buFont typeface="Arial" panose="02080604020202020204" pitchFamily="34" charset="0"/>
              <a:buNone/>
            </a:pPr>
            <a:r>
              <a:rPr sz="2000" dirty="0" err="1">
                <a:solidFill>
                  <a:schemeClr val="tx1">
                    <a:lumMod val="75000"/>
                    <a:lumOff val="25000"/>
                  </a:schemeClr>
                </a:solidFill>
                <a:latin typeface="+mn-ea"/>
                <a:ea typeface="+mn-ea"/>
                <a:cs typeface="+mn-ea"/>
                <a:sym typeface="+mn-lt"/>
              </a:rPr>
              <a:t>决策机制：基于数据驱动的决策</a:t>
            </a:r>
          </a:p>
        </p:txBody>
      </p:sp>
      <p:sp>
        <p:nvSpPr>
          <p:cNvPr id="1054546" name="五边形 9"/>
          <p:cNvSpPr/>
          <p:nvPr>
            <p:custDataLst>
              <p:tags r:id="rId11"/>
            </p:custDataLst>
          </p:nvPr>
        </p:nvSpPr>
        <p:spPr>
          <a:xfrm rot="16200000" flipH="1">
            <a:off x="4350245" y="1629315"/>
            <a:ext cx="855618" cy="248820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4548" name="五边形 10"/>
          <p:cNvSpPr/>
          <p:nvPr>
            <p:custDataLst>
              <p:tags r:id="rId12"/>
            </p:custDataLst>
          </p:nvPr>
        </p:nvSpPr>
        <p:spPr>
          <a:xfrm rot="16200000" flipH="1">
            <a:off x="4372033" y="4402215"/>
            <a:ext cx="813383" cy="2234071"/>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4550" name="任意多边形 11"/>
          <p:cNvSpPr/>
          <p:nvPr>
            <p:custDataLst>
              <p:tags r:id="rId13"/>
            </p:custDataLst>
          </p:nvPr>
        </p:nvSpPr>
        <p:spPr>
          <a:xfrm>
            <a:off x="3661346" y="2441896"/>
            <a:ext cx="2234071" cy="3371497"/>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50000"/>
              </a:lnSpc>
              <a:spcBef>
                <a:spcPts val="0"/>
              </a:spcBef>
              <a:spcAft>
                <a:spcPts val="0"/>
              </a:spcAft>
              <a:buClrTx/>
              <a:buSzTx/>
              <a:buFontTx/>
              <a:buNone/>
            </a:pPr>
            <a:endParaRPr kumimoji="0" lang="zh-CN" altLang="en-US" sz="1400" b="0" i="0" u="none" strike="noStrike" kern="1200" cap="none" spc="0" normalizeH="0" baseline="0" noProof="1">
              <a:ln>
                <a:noFill/>
              </a:ln>
              <a:solidFill>
                <a:prstClr val="black"/>
              </a:solidFill>
              <a:effectLst/>
              <a:uLnTx/>
              <a:uFillTx/>
              <a:latin typeface="+mn-ea"/>
              <a:cs typeface="+mn-ea"/>
              <a:sym typeface="+mn-lt"/>
            </a:endParaRPr>
          </a:p>
        </p:txBody>
      </p:sp>
      <p:sp>
        <p:nvSpPr>
          <p:cNvPr id="1054552" name="任意多边形 12"/>
          <p:cNvSpPr/>
          <p:nvPr>
            <p:custDataLst>
              <p:tags r:id="rId14"/>
            </p:custDataLst>
          </p:nvPr>
        </p:nvSpPr>
        <p:spPr>
          <a:xfrm flipV="1">
            <a:off x="3533819" y="1803622"/>
            <a:ext cx="2488208" cy="119640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4554" name="五边形 23"/>
          <p:cNvSpPr/>
          <p:nvPr>
            <p:custDataLst>
              <p:tags r:id="rId15"/>
            </p:custDataLst>
          </p:nvPr>
        </p:nvSpPr>
        <p:spPr>
          <a:xfrm rot="16200000" flipH="1">
            <a:off x="9906298" y="1654307"/>
            <a:ext cx="855618" cy="248820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4556" name="五边形 24"/>
          <p:cNvSpPr/>
          <p:nvPr>
            <p:custDataLst>
              <p:tags r:id="rId16"/>
            </p:custDataLst>
          </p:nvPr>
        </p:nvSpPr>
        <p:spPr>
          <a:xfrm rot="16200000" flipH="1">
            <a:off x="9928087" y="4425926"/>
            <a:ext cx="813383" cy="2235528"/>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4558" name="任意多边形 25"/>
          <p:cNvSpPr/>
          <p:nvPr>
            <p:custDataLst>
              <p:tags r:id="rId17"/>
            </p:custDataLst>
          </p:nvPr>
        </p:nvSpPr>
        <p:spPr>
          <a:xfrm>
            <a:off x="9216758" y="2466888"/>
            <a:ext cx="2235528" cy="3371497"/>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4560" name="任意多边形 26"/>
          <p:cNvSpPr/>
          <p:nvPr>
            <p:custDataLst>
              <p:tags r:id="rId18"/>
            </p:custDataLst>
          </p:nvPr>
        </p:nvSpPr>
        <p:spPr>
          <a:xfrm flipV="1">
            <a:off x="9089872" y="1828615"/>
            <a:ext cx="2488208" cy="119640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4562"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19"/>
            </p:custDataLst>
          </p:nvPr>
        </p:nvSpPr>
        <p:spPr bwMode="auto">
          <a:xfrm>
            <a:off x="9217399" y="3176294"/>
            <a:ext cx="2234071" cy="2012865"/>
          </a:xfrm>
          <a:prstGeom prst="rect">
            <a:avLst/>
          </a:prstGeom>
          <a:noFill/>
          <a:ln>
            <a:noFill/>
          </a:ln>
        </p:spPr>
        <p:txBody>
          <a:bodyPr wrap="square">
            <a:norm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itchFamily="2" charset="-122"/>
              </a:defRPr>
            </a:lvl9pPr>
          </a:lstStyle>
          <a:p>
            <a:pPr lvl="0" indent="0" defTabSz="1219200">
              <a:lnSpc>
                <a:spcPct val="130000"/>
              </a:lnSpc>
              <a:buFont typeface="Arial" panose="02080604020202020204" pitchFamily="34" charset="0"/>
              <a:buNone/>
            </a:pPr>
            <a:r>
              <a:rPr sz="2000" dirty="0" err="1">
                <a:solidFill>
                  <a:schemeClr val="tx1">
                    <a:lumMod val="75000"/>
                    <a:lumOff val="25000"/>
                  </a:schemeClr>
                </a:solidFill>
                <a:latin typeface="+mn-ea"/>
                <a:ea typeface="+mn-ea"/>
                <a:cs typeface="+mn-ea"/>
                <a:sym typeface="+mn-lt"/>
              </a:rPr>
              <a:t>沟通协作：定期召开会议确保信息共享和协作顺畅</a:t>
            </a:r>
          </a:p>
        </p:txBody>
      </p:sp>
      <p:sp>
        <p:nvSpPr>
          <p:cNvPr id="1054564"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20"/>
            </p:custDataLst>
          </p:nvPr>
        </p:nvSpPr>
        <p:spPr bwMode="auto">
          <a:xfrm>
            <a:off x="3661346" y="3151302"/>
            <a:ext cx="2234071" cy="2012865"/>
          </a:xfrm>
          <a:prstGeom prst="rect">
            <a:avLst/>
          </a:prstGeom>
          <a:noFill/>
          <a:ln>
            <a:noFill/>
          </a:ln>
        </p:spPr>
        <p:txBody>
          <a:bodyPr wrap="square">
            <a:norm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itchFamily="2" charset="-122"/>
              </a:defRPr>
            </a:lvl9pPr>
          </a:lstStyle>
          <a:p>
            <a:pPr lvl="0" indent="0" defTabSz="1219200">
              <a:lnSpc>
                <a:spcPct val="130000"/>
              </a:lnSpc>
              <a:buFont typeface="Arial" panose="02080604020202020204" pitchFamily="34" charset="0"/>
              <a:buNone/>
            </a:pPr>
            <a:r>
              <a:rPr lang="zh-CN" altLang="en-US" sz="2000" dirty="0">
                <a:solidFill>
                  <a:schemeClr val="tx1">
                    <a:lumMod val="75000"/>
                    <a:lumOff val="25000"/>
                  </a:schemeClr>
                </a:solidFill>
                <a:latin typeface="+mn-ea"/>
                <a:ea typeface="+mn-ea"/>
                <a:cs typeface="+mn-ea"/>
                <a:sym typeface="+mn-lt"/>
              </a:rPr>
              <a:t>角色分工：产品经理、项目经理、技术专家、市场专家等</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50" name="标题 2"/>
          <p:cNvSpPr>
            <a:spLocks noGrp="1"/>
          </p:cNvSpPr>
          <p:nvPr>
            <p:ph type="title" idx="44"/>
          </p:nvPr>
        </p:nvSpPr>
        <p:spPr/>
        <p:txBody>
          <a:bodyPr/>
          <a:lstStyle/>
          <a:p>
            <a:r>
              <a:rPr lang="zh-CN" altLang="en-US"/>
              <a:t>IPD的角色与职责</a:t>
            </a:r>
          </a:p>
        </p:txBody>
      </p:sp>
      <p:sp>
        <p:nvSpPr>
          <p:cNvPr id="1054852" name="任意多边形: 形状 2"/>
          <p:cNvSpPr/>
          <p:nvPr>
            <p:custDataLst>
              <p:tags r:id="rId1"/>
            </p:custDataLst>
          </p:nvPr>
        </p:nvSpPr>
        <p:spPr>
          <a:xfrm rot="10800000">
            <a:off x="711775" y="4005720"/>
            <a:ext cx="3453940" cy="2228776"/>
          </a:xfrm>
          <a:custGeom>
            <a:avLst/>
            <a:gdLst>
              <a:gd name="connsiteX0" fmla="*/ 2584395 w 2695478"/>
              <a:gd name="connsiteY0" fmla="*/ 1854489 h 1854489"/>
              <a:gd name="connsiteX1" fmla="*/ 111083 w 2695478"/>
              <a:gd name="connsiteY1" fmla="*/ 1854489 h 1854489"/>
              <a:gd name="connsiteX2" fmla="*/ 0 w 2695478"/>
              <a:gd name="connsiteY2" fmla="*/ 1743406 h 1854489"/>
              <a:gd name="connsiteX3" fmla="*/ 0 w 2695478"/>
              <a:gd name="connsiteY3" fmla="*/ 362180 h 1854489"/>
              <a:gd name="connsiteX4" fmla="*/ 111083 w 2695478"/>
              <a:gd name="connsiteY4" fmla="*/ 251097 h 1854489"/>
              <a:gd name="connsiteX5" fmla="*/ 1139340 w 2695478"/>
              <a:gd name="connsiteY5" fmla="*/ 251097 h 1854489"/>
              <a:gd name="connsiteX6" fmla="*/ 1347740 w 2695478"/>
              <a:gd name="connsiteY6" fmla="*/ 0 h 1854489"/>
              <a:gd name="connsiteX7" fmla="*/ 1556139 w 2695478"/>
              <a:gd name="connsiteY7" fmla="*/ 251097 h 1854489"/>
              <a:gd name="connsiteX8" fmla="*/ 2584395 w 2695478"/>
              <a:gd name="connsiteY8" fmla="*/ 251097 h 1854489"/>
              <a:gd name="connsiteX9" fmla="*/ 2695478 w 2695478"/>
              <a:gd name="connsiteY9" fmla="*/ 362180 h 1854489"/>
              <a:gd name="connsiteX10" fmla="*/ 2695478 w 2695478"/>
              <a:gd name="connsiteY10" fmla="*/ 1743406 h 1854489"/>
              <a:gd name="connsiteX11" fmla="*/ 2584395 w 2695478"/>
              <a:gd name="connsiteY11" fmla="*/ 1854489 h 185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478" h="1854489">
                <a:moveTo>
                  <a:pt x="2584395" y="1854489"/>
                </a:moveTo>
                <a:lnTo>
                  <a:pt x="111083" y="1854489"/>
                </a:lnTo>
                <a:cubicBezTo>
                  <a:pt x="49734" y="1854489"/>
                  <a:pt x="0" y="1804755"/>
                  <a:pt x="0" y="1743406"/>
                </a:cubicBezTo>
                <a:lnTo>
                  <a:pt x="0" y="362180"/>
                </a:lnTo>
                <a:cubicBezTo>
                  <a:pt x="0" y="300831"/>
                  <a:pt x="49734" y="251097"/>
                  <a:pt x="111083" y="251097"/>
                </a:cubicBezTo>
                <a:lnTo>
                  <a:pt x="1139340" y="251097"/>
                </a:lnTo>
                <a:lnTo>
                  <a:pt x="1347740" y="0"/>
                </a:lnTo>
                <a:lnTo>
                  <a:pt x="1556139" y="251097"/>
                </a:lnTo>
                <a:lnTo>
                  <a:pt x="2584395" y="251097"/>
                </a:lnTo>
                <a:cubicBezTo>
                  <a:pt x="2645744" y="251097"/>
                  <a:pt x="2695478" y="300831"/>
                  <a:pt x="2695478" y="362180"/>
                </a:cubicBezTo>
                <a:lnTo>
                  <a:pt x="2695478" y="1743406"/>
                </a:lnTo>
                <a:cubicBezTo>
                  <a:pt x="2695478" y="1804755"/>
                  <a:pt x="2645744" y="1854489"/>
                  <a:pt x="2584395" y="1854489"/>
                </a:cubicBezTo>
                <a:close/>
              </a:path>
            </a:pathLst>
          </a:custGeom>
          <a:solidFill>
            <a:schemeClr val="accent3">
              <a:lumMod val="20000"/>
              <a:lumOff val="80000"/>
              <a:alpha val="2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054854" name="矩形 4"/>
          <p:cNvSpPr/>
          <p:nvPr>
            <p:custDataLst>
              <p:tags r:id="rId2"/>
            </p:custDataLst>
          </p:nvPr>
        </p:nvSpPr>
        <p:spPr>
          <a:xfrm>
            <a:off x="622352" y="4365314"/>
            <a:ext cx="178638" cy="180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4856" name="文本框 5"/>
          <p:cNvSpPr txBox="1"/>
          <p:nvPr>
            <p:custDataLst>
              <p:tags r:id="rId3"/>
            </p:custDataLst>
          </p:nvPr>
        </p:nvSpPr>
        <p:spPr>
          <a:xfrm>
            <a:off x="920429" y="4321553"/>
            <a:ext cx="3036275" cy="1260410"/>
          </a:xfrm>
          <a:prstGeom prst="rect">
            <a:avLst/>
          </a:prstGeom>
          <a:noFill/>
        </p:spPr>
        <p:txBody>
          <a:bodyPr vert="horz" wrap="square" lIns="90000" tIns="46800" rIns="90000" bIns="46800" rtlCol="0" anchor="t" anchorCtr="0">
            <a:normAutofit/>
          </a:bodyPr>
          <a:lstStyle/>
          <a:p>
            <a:pPr lvl="0" algn="l">
              <a:lnSpc>
                <a:spcPct val="130000"/>
              </a:lnSpc>
              <a:buClrTx/>
              <a:buSzTx/>
              <a:buFontTx/>
            </a:pPr>
            <a:r>
              <a:rPr lang="zh-CN" altLang="en-US" sz="1600" spc="150" dirty="0">
                <a:solidFill>
                  <a:schemeClr val="tx1">
                    <a:lumMod val="75000"/>
                    <a:lumOff val="25000"/>
                  </a:schemeClr>
                </a:solidFill>
                <a:latin typeface="Arial" panose="02080604020202020204" pitchFamily="34" charset="0"/>
                <a:ea typeface="微软雅黑" panose="020B0503020204020204" pitchFamily="34" charset="-122"/>
                <a:sym typeface="+mn-ea"/>
              </a:rPr>
              <a:t>市场调研人员：负责收集市场信息分析市场需求为产品开发提供决策支持</a:t>
            </a:r>
          </a:p>
        </p:txBody>
      </p:sp>
      <p:sp>
        <p:nvSpPr>
          <p:cNvPr id="1054858" name="任意多边形: 形状 56"/>
          <p:cNvSpPr/>
          <p:nvPr>
            <p:custDataLst>
              <p:tags r:id="rId4"/>
            </p:custDataLst>
          </p:nvPr>
        </p:nvSpPr>
        <p:spPr>
          <a:xfrm rot="10800000">
            <a:off x="4418066" y="4005720"/>
            <a:ext cx="3453940" cy="2228776"/>
          </a:xfrm>
          <a:custGeom>
            <a:avLst/>
            <a:gdLst>
              <a:gd name="connsiteX0" fmla="*/ 2584395 w 2695478"/>
              <a:gd name="connsiteY0" fmla="*/ 1854489 h 1854489"/>
              <a:gd name="connsiteX1" fmla="*/ 111083 w 2695478"/>
              <a:gd name="connsiteY1" fmla="*/ 1854489 h 1854489"/>
              <a:gd name="connsiteX2" fmla="*/ 0 w 2695478"/>
              <a:gd name="connsiteY2" fmla="*/ 1743406 h 1854489"/>
              <a:gd name="connsiteX3" fmla="*/ 0 w 2695478"/>
              <a:gd name="connsiteY3" fmla="*/ 362180 h 1854489"/>
              <a:gd name="connsiteX4" fmla="*/ 111083 w 2695478"/>
              <a:gd name="connsiteY4" fmla="*/ 251097 h 1854489"/>
              <a:gd name="connsiteX5" fmla="*/ 1139340 w 2695478"/>
              <a:gd name="connsiteY5" fmla="*/ 251097 h 1854489"/>
              <a:gd name="connsiteX6" fmla="*/ 1347740 w 2695478"/>
              <a:gd name="connsiteY6" fmla="*/ 0 h 1854489"/>
              <a:gd name="connsiteX7" fmla="*/ 1556139 w 2695478"/>
              <a:gd name="connsiteY7" fmla="*/ 251097 h 1854489"/>
              <a:gd name="connsiteX8" fmla="*/ 2584395 w 2695478"/>
              <a:gd name="connsiteY8" fmla="*/ 251097 h 1854489"/>
              <a:gd name="connsiteX9" fmla="*/ 2695478 w 2695478"/>
              <a:gd name="connsiteY9" fmla="*/ 362180 h 1854489"/>
              <a:gd name="connsiteX10" fmla="*/ 2695478 w 2695478"/>
              <a:gd name="connsiteY10" fmla="*/ 1743406 h 1854489"/>
              <a:gd name="connsiteX11" fmla="*/ 2584395 w 2695478"/>
              <a:gd name="connsiteY11" fmla="*/ 1854489 h 185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478" h="1854489">
                <a:moveTo>
                  <a:pt x="2584395" y="1854489"/>
                </a:moveTo>
                <a:lnTo>
                  <a:pt x="111083" y="1854489"/>
                </a:lnTo>
                <a:cubicBezTo>
                  <a:pt x="49734" y="1854489"/>
                  <a:pt x="0" y="1804755"/>
                  <a:pt x="0" y="1743406"/>
                </a:cubicBezTo>
                <a:lnTo>
                  <a:pt x="0" y="362180"/>
                </a:lnTo>
                <a:cubicBezTo>
                  <a:pt x="0" y="300831"/>
                  <a:pt x="49734" y="251097"/>
                  <a:pt x="111083" y="251097"/>
                </a:cubicBezTo>
                <a:lnTo>
                  <a:pt x="1139340" y="251097"/>
                </a:lnTo>
                <a:lnTo>
                  <a:pt x="1347740" y="0"/>
                </a:lnTo>
                <a:lnTo>
                  <a:pt x="1556139" y="251097"/>
                </a:lnTo>
                <a:lnTo>
                  <a:pt x="2584395" y="251097"/>
                </a:lnTo>
                <a:cubicBezTo>
                  <a:pt x="2645744" y="251097"/>
                  <a:pt x="2695478" y="300831"/>
                  <a:pt x="2695478" y="362180"/>
                </a:cubicBezTo>
                <a:lnTo>
                  <a:pt x="2695478" y="1743406"/>
                </a:lnTo>
                <a:cubicBezTo>
                  <a:pt x="2695478" y="1804755"/>
                  <a:pt x="2645744" y="1854489"/>
                  <a:pt x="2584395" y="1854489"/>
                </a:cubicBezTo>
                <a:close/>
              </a:path>
            </a:pathLst>
          </a:custGeom>
          <a:gradFill>
            <a:gsLst>
              <a:gs pos="0">
                <a:schemeClr val="accent1">
                  <a:lumMod val="100000"/>
                  <a:alpha val="70000"/>
                </a:schemeClr>
              </a:gs>
              <a:gs pos="50000">
                <a:schemeClr val="accent1"/>
              </a:gs>
            </a:gsLst>
            <a:lin ang="13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sz="4000" b="1" dirty="0"/>
          </a:p>
        </p:txBody>
      </p:sp>
      <p:sp>
        <p:nvSpPr>
          <p:cNvPr id="1054860" name="矩形 57"/>
          <p:cNvSpPr/>
          <p:nvPr>
            <p:custDataLst>
              <p:tags r:id="rId5"/>
            </p:custDataLst>
          </p:nvPr>
        </p:nvSpPr>
        <p:spPr>
          <a:xfrm>
            <a:off x="4328643" y="4365314"/>
            <a:ext cx="178638" cy="1800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4862" name="文本框 58"/>
          <p:cNvSpPr txBox="1"/>
          <p:nvPr>
            <p:custDataLst>
              <p:tags r:id="rId6"/>
            </p:custDataLst>
          </p:nvPr>
        </p:nvSpPr>
        <p:spPr>
          <a:xfrm>
            <a:off x="4626719" y="4321553"/>
            <a:ext cx="3036275" cy="1260410"/>
          </a:xfrm>
          <a:prstGeom prst="rect">
            <a:avLst/>
          </a:prstGeom>
          <a:noFill/>
        </p:spPr>
        <p:txBody>
          <a:bodyPr vert="horz" wrap="square" lIns="90000" tIns="46800" rIns="90000" bIns="46800" rtlCol="0" anchor="t" anchorCtr="0">
            <a:normAutofit/>
          </a:bodyPr>
          <a:lstStyle/>
          <a:p>
            <a:pPr lvl="0" algn="l">
              <a:lnSpc>
                <a:spcPct val="130000"/>
              </a:lnSpc>
              <a:buClrTx/>
              <a:buSzTx/>
              <a:buFontTx/>
            </a:pPr>
            <a:r>
              <a:rPr lang="zh-CN" altLang="en-US" sz="1600" spc="150" dirty="0">
                <a:solidFill>
                  <a:schemeClr val="lt1">
                    <a:lumMod val="100000"/>
                  </a:schemeClr>
                </a:solidFill>
                <a:latin typeface="Arial" panose="02080604020202020204" pitchFamily="34" charset="0"/>
                <a:ea typeface="微软雅黑" panose="020B0503020204020204" pitchFamily="34" charset="-122"/>
                <a:sym typeface="+mn-ea"/>
              </a:rPr>
              <a:t>质量控制人员：负责监督产品质量确保产品符合质量标准和客户需求</a:t>
            </a:r>
          </a:p>
        </p:txBody>
      </p:sp>
      <p:sp>
        <p:nvSpPr>
          <p:cNvPr id="1054864" name="任意多边形: 形状 60"/>
          <p:cNvSpPr/>
          <p:nvPr>
            <p:custDataLst>
              <p:tags r:id="rId7"/>
            </p:custDataLst>
          </p:nvPr>
        </p:nvSpPr>
        <p:spPr>
          <a:xfrm rot="10800000">
            <a:off x="8123723" y="4005720"/>
            <a:ext cx="3453940" cy="2228776"/>
          </a:xfrm>
          <a:custGeom>
            <a:avLst/>
            <a:gdLst>
              <a:gd name="connsiteX0" fmla="*/ 2584395 w 2695478"/>
              <a:gd name="connsiteY0" fmla="*/ 1854489 h 1854489"/>
              <a:gd name="connsiteX1" fmla="*/ 111083 w 2695478"/>
              <a:gd name="connsiteY1" fmla="*/ 1854489 h 1854489"/>
              <a:gd name="connsiteX2" fmla="*/ 0 w 2695478"/>
              <a:gd name="connsiteY2" fmla="*/ 1743406 h 1854489"/>
              <a:gd name="connsiteX3" fmla="*/ 0 w 2695478"/>
              <a:gd name="connsiteY3" fmla="*/ 362180 h 1854489"/>
              <a:gd name="connsiteX4" fmla="*/ 111083 w 2695478"/>
              <a:gd name="connsiteY4" fmla="*/ 251097 h 1854489"/>
              <a:gd name="connsiteX5" fmla="*/ 1139340 w 2695478"/>
              <a:gd name="connsiteY5" fmla="*/ 251097 h 1854489"/>
              <a:gd name="connsiteX6" fmla="*/ 1347740 w 2695478"/>
              <a:gd name="connsiteY6" fmla="*/ 0 h 1854489"/>
              <a:gd name="connsiteX7" fmla="*/ 1556139 w 2695478"/>
              <a:gd name="connsiteY7" fmla="*/ 251097 h 1854489"/>
              <a:gd name="connsiteX8" fmla="*/ 2584395 w 2695478"/>
              <a:gd name="connsiteY8" fmla="*/ 251097 h 1854489"/>
              <a:gd name="connsiteX9" fmla="*/ 2695478 w 2695478"/>
              <a:gd name="connsiteY9" fmla="*/ 362180 h 1854489"/>
              <a:gd name="connsiteX10" fmla="*/ 2695478 w 2695478"/>
              <a:gd name="connsiteY10" fmla="*/ 1743406 h 1854489"/>
              <a:gd name="connsiteX11" fmla="*/ 2584395 w 2695478"/>
              <a:gd name="connsiteY11" fmla="*/ 1854489 h 185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478" h="1854489">
                <a:moveTo>
                  <a:pt x="2584395" y="1854489"/>
                </a:moveTo>
                <a:lnTo>
                  <a:pt x="111083" y="1854489"/>
                </a:lnTo>
                <a:cubicBezTo>
                  <a:pt x="49734" y="1854489"/>
                  <a:pt x="0" y="1804755"/>
                  <a:pt x="0" y="1743406"/>
                </a:cubicBezTo>
                <a:lnTo>
                  <a:pt x="0" y="362180"/>
                </a:lnTo>
                <a:cubicBezTo>
                  <a:pt x="0" y="300831"/>
                  <a:pt x="49734" y="251097"/>
                  <a:pt x="111083" y="251097"/>
                </a:cubicBezTo>
                <a:lnTo>
                  <a:pt x="1139340" y="251097"/>
                </a:lnTo>
                <a:lnTo>
                  <a:pt x="1347740" y="0"/>
                </a:lnTo>
                <a:lnTo>
                  <a:pt x="1556139" y="251097"/>
                </a:lnTo>
                <a:lnTo>
                  <a:pt x="2584395" y="251097"/>
                </a:lnTo>
                <a:cubicBezTo>
                  <a:pt x="2645744" y="251097"/>
                  <a:pt x="2695478" y="300831"/>
                  <a:pt x="2695478" y="362180"/>
                </a:cubicBezTo>
                <a:lnTo>
                  <a:pt x="2695478" y="1743406"/>
                </a:lnTo>
                <a:cubicBezTo>
                  <a:pt x="2695478" y="1804755"/>
                  <a:pt x="2645744" y="1854489"/>
                  <a:pt x="2584395" y="1854489"/>
                </a:cubicBezTo>
                <a:close/>
              </a:path>
            </a:pathLst>
          </a:custGeom>
          <a:solidFill>
            <a:schemeClr val="accent3">
              <a:lumMod val="20000"/>
              <a:lumOff val="80000"/>
              <a:alpha val="2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054866" name="矩形 61"/>
          <p:cNvSpPr/>
          <p:nvPr>
            <p:custDataLst>
              <p:tags r:id="rId8"/>
            </p:custDataLst>
          </p:nvPr>
        </p:nvSpPr>
        <p:spPr>
          <a:xfrm>
            <a:off x="8034934" y="4365314"/>
            <a:ext cx="178638" cy="180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4868" name="文本框 62"/>
          <p:cNvSpPr txBox="1"/>
          <p:nvPr>
            <p:custDataLst>
              <p:tags r:id="rId9"/>
            </p:custDataLst>
          </p:nvPr>
        </p:nvSpPr>
        <p:spPr>
          <a:xfrm>
            <a:off x="8333010" y="4321553"/>
            <a:ext cx="3036275" cy="1260410"/>
          </a:xfrm>
          <a:prstGeom prst="rect">
            <a:avLst/>
          </a:prstGeom>
          <a:noFill/>
        </p:spPr>
        <p:txBody>
          <a:bodyPr vert="horz" wrap="square" lIns="90000" tIns="46800" rIns="90000" bIns="46800" rtlCol="0" anchor="t" anchorCtr="0">
            <a:normAutofit/>
          </a:bodyPr>
          <a:lstStyle/>
          <a:p>
            <a:pPr lvl="0" algn="l">
              <a:lnSpc>
                <a:spcPct val="130000"/>
              </a:lnSpc>
              <a:buClrTx/>
              <a:buSzTx/>
              <a:buFontTx/>
            </a:pPr>
            <a:r>
              <a:rPr lang="zh-CN" altLang="en-US" sz="1600" spc="150" dirty="0">
                <a:solidFill>
                  <a:schemeClr val="tx1">
                    <a:lumMod val="75000"/>
                    <a:lumOff val="25000"/>
                  </a:schemeClr>
                </a:solidFill>
                <a:latin typeface="Arial" panose="02080604020202020204" pitchFamily="34" charset="0"/>
                <a:ea typeface="微软雅黑" panose="020B0503020204020204" pitchFamily="34" charset="-122"/>
                <a:sym typeface="+mn-ea"/>
              </a:rPr>
              <a:t>财务人员：负责预算控制和成本管理确保项目在预算范围内完成</a:t>
            </a:r>
          </a:p>
        </p:txBody>
      </p:sp>
      <p:sp>
        <p:nvSpPr>
          <p:cNvPr id="1054870" name="任意多边形: 形状 64"/>
          <p:cNvSpPr/>
          <p:nvPr>
            <p:custDataLst>
              <p:tags r:id="rId10"/>
            </p:custDataLst>
          </p:nvPr>
        </p:nvSpPr>
        <p:spPr>
          <a:xfrm rot="10800000">
            <a:off x="697189" y="1505686"/>
            <a:ext cx="3453940" cy="2228776"/>
          </a:xfrm>
          <a:custGeom>
            <a:avLst/>
            <a:gdLst>
              <a:gd name="connsiteX0" fmla="*/ 2584395 w 2695478"/>
              <a:gd name="connsiteY0" fmla="*/ 1854489 h 1854489"/>
              <a:gd name="connsiteX1" fmla="*/ 111083 w 2695478"/>
              <a:gd name="connsiteY1" fmla="*/ 1854489 h 1854489"/>
              <a:gd name="connsiteX2" fmla="*/ 0 w 2695478"/>
              <a:gd name="connsiteY2" fmla="*/ 1743406 h 1854489"/>
              <a:gd name="connsiteX3" fmla="*/ 0 w 2695478"/>
              <a:gd name="connsiteY3" fmla="*/ 362180 h 1854489"/>
              <a:gd name="connsiteX4" fmla="*/ 111083 w 2695478"/>
              <a:gd name="connsiteY4" fmla="*/ 251097 h 1854489"/>
              <a:gd name="connsiteX5" fmla="*/ 1139340 w 2695478"/>
              <a:gd name="connsiteY5" fmla="*/ 251097 h 1854489"/>
              <a:gd name="connsiteX6" fmla="*/ 1347740 w 2695478"/>
              <a:gd name="connsiteY6" fmla="*/ 0 h 1854489"/>
              <a:gd name="connsiteX7" fmla="*/ 1556139 w 2695478"/>
              <a:gd name="connsiteY7" fmla="*/ 251097 h 1854489"/>
              <a:gd name="connsiteX8" fmla="*/ 2584395 w 2695478"/>
              <a:gd name="connsiteY8" fmla="*/ 251097 h 1854489"/>
              <a:gd name="connsiteX9" fmla="*/ 2695478 w 2695478"/>
              <a:gd name="connsiteY9" fmla="*/ 362180 h 1854489"/>
              <a:gd name="connsiteX10" fmla="*/ 2695478 w 2695478"/>
              <a:gd name="connsiteY10" fmla="*/ 1743406 h 1854489"/>
              <a:gd name="connsiteX11" fmla="*/ 2584395 w 2695478"/>
              <a:gd name="connsiteY11" fmla="*/ 1854489 h 185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478" h="1854489">
                <a:moveTo>
                  <a:pt x="2584395" y="1854489"/>
                </a:moveTo>
                <a:lnTo>
                  <a:pt x="111083" y="1854489"/>
                </a:lnTo>
                <a:cubicBezTo>
                  <a:pt x="49734" y="1854489"/>
                  <a:pt x="0" y="1804755"/>
                  <a:pt x="0" y="1743406"/>
                </a:cubicBezTo>
                <a:lnTo>
                  <a:pt x="0" y="362180"/>
                </a:lnTo>
                <a:cubicBezTo>
                  <a:pt x="0" y="300831"/>
                  <a:pt x="49734" y="251097"/>
                  <a:pt x="111083" y="251097"/>
                </a:cubicBezTo>
                <a:lnTo>
                  <a:pt x="1139340" y="251097"/>
                </a:lnTo>
                <a:lnTo>
                  <a:pt x="1347740" y="0"/>
                </a:lnTo>
                <a:lnTo>
                  <a:pt x="1556139" y="251097"/>
                </a:lnTo>
                <a:lnTo>
                  <a:pt x="2584395" y="251097"/>
                </a:lnTo>
                <a:cubicBezTo>
                  <a:pt x="2645744" y="251097"/>
                  <a:pt x="2695478" y="300831"/>
                  <a:pt x="2695478" y="362180"/>
                </a:cubicBezTo>
                <a:lnTo>
                  <a:pt x="2695478" y="1743406"/>
                </a:lnTo>
                <a:cubicBezTo>
                  <a:pt x="2695478" y="1804755"/>
                  <a:pt x="2645744" y="1854489"/>
                  <a:pt x="2584395" y="1854489"/>
                </a:cubicBezTo>
                <a:close/>
              </a:path>
            </a:pathLst>
          </a:custGeom>
          <a:gradFill>
            <a:gsLst>
              <a:gs pos="0">
                <a:schemeClr val="accent1">
                  <a:lumMod val="100000"/>
                  <a:alpha val="70000"/>
                </a:schemeClr>
              </a:gs>
              <a:gs pos="50000">
                <a:schemeClr val="accent1"/>
              </a:gs>
            </a:gsLst>
            <a:lin ang="13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sz="4000" b="1" dirty="0"/>
          </a:p>
        </p:txBody>
      </p:sp>
      <p:sp>
        <p:nvSpPr>
          <p:cNvPr id="1054872" name="矩形 65"/>
          <p:cNvSpPr/>
          <p:nvPr>
            <p:custDataLst>
              <p:tags r:id="rId11"/>
            </p:custDataLst>
          </p:nvPr>
        </p:nvSpPr>
        <p:spPr>
          <a:xfrm>
            <a:off x="608400" y="1864645"/>
            <a:ext cx="178638" cy="1800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4874" name="文本框 66"/>
          <p:cNvSpPr txBox="1"/>
          <p:nvPr>
            <p:custDataLst>
              <p:tags r:id="rId12"/>
            </p:custDataLst>
          </p:nvPr>
        </p:nvSpPr>
        <p:spPr>
          <a:xfrm>
            <a:off x="906476" y="1820885"/>
            <a:ext cx="3036275" cy="1260410"/>
          </a:xfrm>
          <a:prstGeom prst="rect">
            <a:avLst/>
          </a:prstGeom>
          <a:noFill/>
        </p:spPr>
        <p:txBody>
          <a:bodyPr vert="horz" wrap="square" lIns="90000" tIns="46800" rIns="90000" bIns="46800" rtlCol="0" anchor="t" anchorCtr="0">
            <a:normAutofit lnSpcReduction="20000"/>
          </a:bodyPr>
          <a:lstStyle/>
          <a:p>
            <a:pPr lvl="0" algn="l">
              <a:lnSpc>
                <a:spcPct val="130000"/>
              </a:lnSpc>
              <a:buClrTx/>
              <a:buSzTx/>
              <a:buFontTx/>
            </a:pPr>
            <a:r>
              <a:rPr lang="zh-CN" altLang="en-US" spc="150" dirty="0">
                <a:solidFill>
                  <a:schemeClr val="lt1">
                    <a:lumMod val="100000"/>
                  </a:schemeClr>
                </a:solidFill>
                <a:latin typeface="Arial" panose="02080604020202020204" pitchFamily="34" charset="0"/>
                <a:ea typeface="微软雅黑" panose="020B0503020204020204" pitchFamily="34" charset="-122"/>
                <a:sym typeface="+mn-ea"/>
              </a:rPr>
              <a:t>跨部门团队：负责产品开发全过程包括市场调研、产品设计、生产制造、销售推广等</a:t>
            </a:r>
          </a:p>
        </p:txBody>
      </p:sp>
      <p:sp>
        <p:nvSpPr>
          <p:cNvPr id="1054876" name="任意多边形: 形状 68"/>
          <p:cNvSpPr/>
          <p:nvPr>
            <p:custDataLst>
              <p:tags r:id="rId13"/>
            </p:custDataLst>
          </p:nvPr>
        </p:nvSpPr>
        <p:spPr>
          <a:xfrm rot="10800000">
            <a:off x="4403479" y="1505686"/>
            <a:ext cx="3453940" cy="2228776"/>
          </a:xfrm>
          <a:custGeom>
            <a:avLst/>
            <a:gdLst>
              <a:gd name="connsiteX0" fmla="*/ 2584395 w 2695478"/>
              <a:gd name="connsiteY0" fmla="*/ 1854489 h 1854489"/>
              <a:gd name="connsiteX1" fmla="*/ 111083 w 2695478"/>
              <a:gd name="connsiteY1" fmla="*/ 1854489 h 1854489"/>
              <a:gd name="connsiteX2" fmla="*/ 0 w 2695478"/>
              <a:gd name="connsiteY2" fmla="*/ 1743406 h 1854489"/>
              <a:gd name="connsiteX3" fmla="*/ 0 w 2695478"/>
              <a:gd name="connsiteY3" fmla="*/ 362180 h 1854489"/>
              <a:gd name="connsiteX4" fmla="*/ 111083 w 2695478"/>
              <a:gd name="connsiteY4" fmla="*/ 251097 h 1854489"/>
              <a:gd name="connsiteX5" fmla="*/ 1139340 w 2695478"/>
              <a:gd name="connsiteY5" fmla="*/ 251097 h 1854489"/>
              <a:gd name="connsiteX6" fmla="*/ 1347740 w 2695478"/>
              <a:gd name="connsiteY6" fmla="*/ 0 h 1854489"/>
              <a:gd name="connsiteX7" fmla="*/ 1556139 w 2695478"/>
              <a:gd name="connsiteY7" fmla="*/ 251097 h 1854489"/>
              <a:gd name="connsiteX8" fmla="*/ 2584395 w 2695478"/>
              <a:gd name="connsiteY8" fmla="*/ 251097 h 1854489"/>
              <a:gd name="connsiteX9" fmla="*/ 2695478 w 2695478"/>
              <a:gd name="connsiteY9" fmla="*/ 362180 h 1854489"/>
              <a:gd name="connsiteX10" fmla="*/ 2695478 w 2695478"/>
              <a:gd name="connsiteY10" fmla="*/ 1743406 h 1854489"/>
              <a:gd name="connsiteX11" fmla="*/ 2584395 w 2695478"/>
              <a:gd name="connsiteY11" fmla="*/ 1854489 h 185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478" h="1854489">
                <a:moveTo>
                  <a:pt x="2584395" y="1854489"/>
                </a:moveTo>
                <a:lnTo>
                  <a:pt x="111083" y="1854489"/>
                </a:lnTo>
                <a:cubicBezTo>
                  <a:pt x="49734" y="1854489"/>
                  <a:pt x="0" y="1804755"/>
                  <a:pt x="0" y="1743406"/>
                </a:cubicBezTo>
                <a:lnTo>
                  <a:pt x="0" y="362180"/>
                </a:lnTo>
                <a:cubicBezTo>
                  <a:pt x="0" y="300831"/>
                  <a:pt x="49734" y="251097"/>
                  <a:pt x="111083" y="251097"/>
                </a:cubicBezTo>
                <a:lnTo>
                  <a:pt x="1139340" y="251097"/>
                </a:lnTo>
                <a:lnTo>
                  <a:pt x="1347740" y="0"/>
                </a:lnTo>
                <a:lnTo>
                  <a:pt x="1556139" y="251097"/>
                </a:lnTo>
                <a:lnTo>
                  <a:pt x="2584395" y="251097"/>
                </a:lnTo>
                <a:cubicBezTo>
                  <a:pt x="2645744" y="251097"/>
                  <a:pt x="2695478" y="300831"/>
                  <a:pt x="2695478" y="362180"/>
                </a:cubicBezTo>
                <a:lnTo>
                  <a:pt x="2695478" y="1743406"/>
                </a:lnTo>
                <a:cubicBezTo>
                  <a:pt x="2695478" y="1804755"/>
                  <a:pt x="2645744" y="1854489"/>
                  <a:pt x="2584395" y="1854489"/>
                </a:cubicBezTo>
                <a:close/>
              </a:path>
            </a:pathLst>
          </a:custGeom>
          <a:solidFill>
            <a:schemeClr val="accent3">
              <a:lumMod val="20000"/>
              <a:lumOff val="80000"/>
              <a:alpha val="2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054878" name="矩形 69"/>
          <p:cNvSpPr/>
          <p:nvPr>
            <p:custDataLst>
              <p:tags r:id="rId14"/>
            </p:custDataLst>
          </p:nvPr>
        </p:nvSpPr>
        <p:spPr>
          <a:xfrm>
            <a:off x="4314057" y="1864645"/>
            <a:ext cx="178638" cy="180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4880" name="文本框 70"/>
          <p:cNvSpPr txBox="1"/>
          <p:nvPr>
            <p:custDataLst>
              <p:tags r:id="rId15"/>
            </p:custDataLst>
          </p:nvPr>
        </p:nvSpPr>
        <p:spPr>
          <a:xfrm>
            <a:off x="4612133" y="1820885"/>
            <a:ext cx="3036275" cy="1260410"/>
          </a:xfrm>
          <a:prstGeom prst="rect">
            <a:avLst/>
          </a:prstGeom>
          <a:noFill/>
        </p:spPr>
        <p:txBody>
          <a:bodyPr vert="horz" wrap="square" lIns="90000" tIns="46800" rIns="90000" bIns="46800" rtlCol="0" anchor="t" anchorCtr="0">
            <a:normAutofit/>
          </a:bodyPr>
          <a:lstStyle/>
          <a:p>
            <a:pPr lvl="0" algn="l">
              <a:lnSpc>
                <a:spcPct val="130000"/>
              </a:lnSpc>
              <a:buClrTx/>
              <a:buSzTx/>
              <a:buFontTx/>
            </a:pPr>
            <a:r>
              <a:rPr lang="zh-CN" altLang="en-US" sz="1600" spc="150" dirty="0">
                <a:solidFill>
                  <a:schemeClr val="tx1">
                    <a:lumMod val="75000"/>
                    <a:lumOff val="25000"/>
                  </a:schemeClr>
                </a:solidFill>
                <a:latin typeface="Arial" panose="02080604020202020204" pitchFamily="34" charset="0"/>
                <a:ea typeface="微软雅黑" panose="020B0503020204020204" pitchFamily="34" charset="-122"/>
                <a:sym typeface="+mn-ea"/>
              </a:rPr>
              <a:t>项目经理：负责协调跨部门团队确保项目按时完成</a:t>
            </a:r>
          </a:p>
        </p:txBody>
      </p:sp>
      <p:sp>
        <p:nvSpPr>
          <p:cNvPr id="1054882" name="任意多边形: 形状 72"/>
          <p:cNvSpPr/>
          <p:nvPr>
            <p:custDataLst>
              <p:tags r:id="rId16"/>
            </p:custDataLst>
          </p:nvPr>
        </p:nvSpPr>
        <p:spPr>
          <a:xfrm rot="10800000">
            <a:off x="8109770" y="1505686"/>
            <a:ext cx="3453940" cy="2228776"/>
          </a:xfrm>
          <a:custGeom>
            <a:avLst/>
            <a:gdLst>
              <a:gd name="connsiteX0" fmla="*/ 2584395 w 2695478"/>
              <a:gd name="connsiteY0" fmla="*/ 1854489 h 1854489"/>
              <a:gd name="connsiteX1" fmla="*/ 111083 w 2695478"/>
              <a:gd name="connsiteY1" fmla="*/ 1854489 h 1854489"/>
              <a:gd name="connsiteX2" fmla="*/ 0 w 2695478"/>
              <a:gd name="connsiteY2" fmla="*/ 1743406 h 1854489"/>
              <a:gd name="connsiteX3" fmla="*/ 0 w 2695478"/>
              <a:gd name="connsiteY3" fmla="*/ 362180 h 1854489"/>
              <a:gd name="connsiteX4" fmla="*/ 111083 w 2695478"/>
              <a:gd name="connsiteY4" fmla="*/ 251097 h 1854489"/>
              <a:gd name="connsiteX5" fmla="*/ 1139340 w 2695478"/>
              <a:gd name="connsiteY5" fmla="*/ 251097 h 1854489"/>
              <a:gd name="connsiteX6" fmla="*/ 1347740 w 2695478"/>
              <a:gd name="connsiteY6" fmla="*/ 0 h 1854489"/>
              <a:gd name="connsiteX7" fmla="*/ 1556139 w 2695478"/>
              <a:gd name="connsiteY7" fmla="*/ 251097 h 1854489"/>
              <a:gd name="connsiteX8" fmla="*/ 2584395 w 2695478"/>
              <a:gd name="connsiteY8" fmla="*/ 251097 h 1854489"/>
              <a:gd name="connsiteX9" fmla="*/ 2695478 w 2695478"/>
              <a:gd name="connsiteY9" fmla="*/ 362180 h 1854489"/>
              <a:gd name="connsiteX10" fmla="*/ 2695478 w 2695478"/>
              <a:gd name="connsiteY10" fmla="*/ 1743406 h 1854489"/>
              <a:gd name="connsiteX11" fmla="*/ 2584395 w 2695478"/>
              <a:gd name="connsiteY11" fmla="*/ 1854489 h 185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478" h="1854489">
                <a:moveTo>
                  <a:pt x="2584395" y="1854489"/>
                </a:moveTo>
                <a:lnTo>
                  <a:pt x="111083" y="1854489"/>
                </a:lnTo>
                <a:cubicBezTo>
                  <a:pt x="49734" y="1854489"/>
                  <a:pt x="0" y="1804755"/>
                  <a:pt x="0" y="1743406"/>
                </a:cubicBezTo>
                <a:lnTo>
                  <a:pt x="0" y="362180"/>
                </a:lnTo>
                <a:cubicBezTo>
                  <a:pt x="0" y="300831"/>
                  <a:pt x="49734" y="251097"/>
                  <a:pt x="111083" y="251097"/>
                </a:cubicBezTo>
                <a:lnTo>
                  <a:pt x="1139340" y="251097"/>
                </a:lnTo>
                <a:lnTo>
                  <a:pt x="1347740" y="0"/>
                </a:lnTo>
                <a:lnTo>
                  <a:pt x="1556139" y="251097"/>
                </a:lnTo>
                <a:lnTo>
                  <a:pt x="2584395" y="251097"/>
                </a:lnTo>
                <a:cubicBezTo>
                  <a:pt x="2645744" y="251097"/>
                  <a:pt x="2695478" y="300831"/>
                  <a:pt x="2695478" y="362180"/>
                </a:cubicBezTo>
                <a:lnTo>
                  <a:pt x="2695478" y="1743406"/>
                </a:lnTo>
                <a:cubicBezTo>
                  <a:pt x="2695478" y="1804755"/>
                  <a:pt x="2645744" y="1854489"/>
                  <a:pt x="2584395" y="1854489"/>
                </a:cubicBezTo>
                <a:close/>
              </a:path>
            </a:pathLst>
          </a:custGeom>
          <a:gradFill>
            <a:gsLst>
              <a:gs pos="0">
                <a:schemeClr val="accent1">
                  <a:lumMod val="100000"/>
                  <a:alpha val="70000"/>
                </a:schemeClr>
              </a:gs>
              <a:gs pos="50000">
                <a:schemeClr val="accent1"/>
              </a:gs>
            </a:gsLst>
            <a:lin ang="13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sz="4000" b="1" dirty="0"/>
          </a:p>
        </p:txBody>
      </p:sp>
      <p:sp>
        <p:nvSpPr>
          <p:cNvPr id="1054884" name="矩形 73"/>
          <p:cNvSpPr/>
          <p:nvPr>
            <p:custDataLst>
              <p:tags r:id="rId17"/>
            </p:custDataLst>
          </p:nvPr>
        </p:nvSpPr>
        <p:spPr>
          <a:xfrm>
            <a:off x="8020347" y="1864645"/>
            <a:ext cx="178638" cy="1800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4886" name="文本框 74"/>
          <p:cNvSpPr txBox="1"/>
          <p:nvPr>
            <p:custDataLst>
              <p:tags r:id="rId18"/>
            </p:custDataLst>
          </p:nvPr>
        </p:nvSpPr>
        <p:spPr>
          <a:xfrm>
            <a:off x="8318424" y="1820885"/>
            <a:ext cx="3036275" cy="1260410"/>
          </a:xfrm>
          <a:prstGeom prst="rect">
            <a:avLst/>
          </a:prstGeom>
          <a:noFill/>
        </p:spPr>
        <p:txBody>
          <a:bodyPr vert="horz" wrap="square" lIns="90000" tIns="46800" rIns="90000" bIns="46800" rtlCol="0" anchor="t" anchorCtr="0">
            <a:normAutofit/>
          </a:bodyPr>
          <a:lstStyle/>
          <a:p>
            <a:pPr>
              <a:lnSpc>
                <a:spcPct val="140000"/>
              </a:lnSpc>
            </a:pPr>
            <a:r>
              <a:rPr lang="zh-CN" altLang="en-US" sz="1600" spc="150" dirty="0">
                <a:solidFill>
                  <a:schemeClr val="lt1">
                    <a:lumMod val="100000"/>
                  </a:schemeClr>
                </a:solidFill>
                <a:latin typeface="Arial" panose="02080604020202020204" pitchFamily="34" charset="0"/>
                <a:ea typeface="微软雅黑" panose="020B0503020204020204" pitchFamily="34" charset="-122"/>
                <a:sym typeface="+mn-ea"/>
              </a:rPr>
              <a:t>技术专家：负责提供技术支持和指导确保产品符合技术标准和质量要求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172" name="标题 2"/>
          <p:cNvSpPr>
            <a:spLocks noGrp="1"/>
          </p:cNvSpPr>
          <p:nvPr>
            <p:ph type="title" idx="44"/>
          </p:nvPr>
        </p:nvSpPr>
        <p:spPr/>
        <p:txBody>
          <a:bodyPr/>
          <a:lstStyle/>
          <a:p>
            <a:r>
              <a:rPr lang="zh-CN" altLang="en-US"/>
              <a:t>IPD的运作机制</a:t>
            </a:r>
          </a:p>
        </p:txBody>
      </p:sp>
      <p:sp>
        <p:nvSpPr>
          <p:cNvPr id="1055174" name="任意多边形 20"/>
          <p:cNvSpPr/>
          <p:nvPr>
            <p:custDataLst>
              <p:tags r:id="rId1"/>
            </p:custDataLst>
          </p:nvPr>
        </p:nvSpPr>
        <p:spPr>
          <a:xfrm rot="2700000">
            <a:off x="1722571" y="1490400"/>
            <a:ext cx="1277112" cy="1279331"/>
          </a:xfrm>
          <a:custGeom>
            <a:avLst/>
            <a:gdLst>
              <a:gd name="connsiteX0" fmla="*/ 131121 w 3124913"/>
              <a:gd name="connsiteY0" fmla="*/ 1249162 h 3130701"/>
              <a:gd name="connsiteX1" fmla="*/ 132370 w 3124913"/>
              <a:gd name="connsiteY1" fmla="*/ 1247913 h 3130701"/>
              <a:gd name="connsiteX2" fmla="*/ 1249163 w 3124913"/>
              <a:gd name="connsiteY2" fmla="*/ 131120 h 3130701"/>
              <a:gd name="connsiteX3" fmla="*/ 1882271 w 3124913"/>
              <a:gd name="connsiteY3" fmla="*/ 131120 h 3130701"/>
              <a:gd name="connsiteX4" fmla="*/ 1882271 w 3124913"/>
              <a:gd name="connsiteY4" fmla="*/ 764228 h 3130701"/>
              <a:gd name="connsiteX5" fmla="*/ 1516049 w 3124913"/>
              <a:gd name="connsiteY5" fmla="*/ 1130450 h 3130701"/>
              <a:gd name="connsiteX6" fmla="*/ 2677238 w 3124913"/>
              <a:gd name="connsiteY6" fmla="*/ 1130450 h 3130701"/>
              <a:gd name="connsiteX7" fmla="*/ 3124913 w 3124913"/>
              <a:gd name="connsiteY7" fmla="*/ 1578125 h 3130701"/>
              <a:gd name="connsiteX8" fmla="*/ 2677238 w 3124913"/>
              <a:gd name="connsiteY8" fmla="*/ 2025800 h 3130701"/>
              <a:gd name="connsiteX9" fmla="*/ 1545864 w 3124913"/>
              <a:gd name="connsiteY9" fmla="*/ 2025800 h 3130701"/>
              <a:gd name="connsiteX10" fmla="*/ 1883520 w 3124913"/>
              <a:gd name="connsiteY10" fmla="*/ 2363456 h 3130701"/>
              <a:gd name="connsiteX11" fmla="*/ 1883520 w 3124913"/>
              <a:gd name="connsiteY11" fmla="*/ 2999063 h 3130701"/>
              <a:gd name="connsiteX12" fmla="*/ 1247913 w 3124913"/>
              <a:gd name="connsiteY12" fmla="*/ 2999063 h 3130701"/>
              <a:gd name="connsiteX13" fmla="*/ 132370 w 3124913"/>
              <a:gd name="connsiteY13" fmla="*/ 1883520 h 3130701"/>
              <a:gd name="connsiteX14" fmla="*/ 131809 w 3124913"/>
              <a:gd name="connsiteY14" fmla="*/ 1882832 h 3130701"/>
              <a:gd name="connsiteX15" fmla="*/ 131121 w 3124913"/>
              <a:gd name="connsiteY15" fmla="*/ 1882270 h 3130701"/>
              <a:gd name="connsiteX16" fmla="*/ 131121 w 3124913"/>
              <a:gd name="connsiteY16" fmla="*/ 1249162 h 313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4913" h="3130701">
                <a:moveTo>
                  <a:pt x="131121" y="1249162"/>
                </a:moveTo>
                <a:lnTo>
                  <a:pt x="132370" y="1247913"/>
                </a:lnTo>
                <a:lnTo>
                  <a:pt x="1249163" y="131120"/>
                </a:lnTo>
                <a:cubicBezTo>
                  <a:pt x="1423991" y="-43707"/>
                  <a:pt x="1707443" y="-43707"/>
                  <a:pt x="1882271" y="131120"/>
                </a:cubicBezTo>
                <a:cubicBezTo>
                  <a:pt x="2057099" y="305948"/>
                  <a:pt x="2057099" y="589401"/>
                  <a:pt x="1882271" y="764228"/>
                </a:cubicBezTo>
                <a:lnTo>
                  <a:pt x="1516049" y="1130450"/>
                </a:lnTo>
                <a:lnTo>
                  <a:pt x="2677238" y="1130450"/>
                </a:lnTo>
                <a:cubicBezTo>
                  <a:pt x="2924482" y="1130450"/>
                  <a:pt x="3124913" y="1330881"/>
                  <a:pt x="3124913" y="1578125"/>
                </a:cubicBezTo>
                <a:cubicBezTo>
                  <a:pt x="3124913" y="1825369"/>
                  <a:pt x="2924482" y="2025800"/>
                  <a:pt x="2677238" y="2025800"/>
                </a:cubicBezTo>
                <a:lnTo>
                  <a:pt x="1545864" y="2025800"/>
                </a:lnTo>
                <a:lnTo>
                  <a:pt x="1883520" y="2363456"/>
                </a:lnTo>
                <a:cubicBezTo>
                  <a:pt x="2059038" y="2538974"/>
                  <a:pt x="2059038" y="2823545"/>
                  <a:pt x="1883520" y="2999063"/>
                </a:cubicBezTo>
                <a:cubicBezTo>
                  <a:pt x="1708002" y="3174581"/>
                  <a:pt x="1423431" y="3174581"/>
                  <a:pt x="1247913" y="2999063"/>
                </a:cubicBezTo>
                <a:lnTo>
                  <a:pt x="132370" y="1883520"/>
                </a:lnTo>
                <a:lnTo>
                  <a:pt x="131809" y="1882832"/>
                </a:lnTo>
                <a:lnTo>
                  <a:pt x="131121" y="1882270"/>
                </a:lnTo>
                <a:cubicBezTo>
                  <a:pt x="-43707" y="1707442"/>
                  <a:pt x="-43707" y="1423990"/>
                  <a:pt x="131121" y="1249162"/>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20000"/>
              </a:lnSpc>
            </a:pPr>
            <a:endParaRPr>
              <a:latin typeface="+mn-ea"/>
              <a:sym typeface="Arial" panose="02080604020202020204" pitchFamily="34" charset="0"/>
            </a:endParaRPr>
          </a:p>
        </p:txBody>
      </p:sp>
      <p:sp>
        <p:nvSpPr>
          <p:cNvPr id="1055176" name="文本框 24"/>
          <p:cNvSpPr txBox="1"/>
          <p:nvPr>
            <p:custDataLst>
              <p:tags r:id="rId2"/>
            </p:custDataLst>
          </p:nvPr>
        </p:nvSpPr>
        <p:spPr bwMode="auto">
          <a:xfrm>
            <a:off x="1368142" y="3219781"/>
            <a:ext cx="1986438" cy="3029721"/>
          </a:xfrm>
          <a:prstGeom prst="rect">
            <a:avLst/>
          </a:prstGeom>
          <a:noFill/>
        </p:spPr>
        <p:txBody>
          <a:bodyPr vert="horz" wrap="square" lIns="91440" tIns="45720" rIns="91440" bIns="45720" rtlCol="0" anchor="t" anchorCtr="0">
            <a:normAutofit/>
          </a:bodyPr>
          <a:lstStyle/>
          <a:p>
            <a:pPr lvl="0" algn="ctr">
              <a:lnSpc>
                <a:spcPct val="130000"/>
              </a:lnSpc>
              <a:spcBef>
                <a:spcPts val="0"/>
              </a:spcBef>
              <a:spcAft>
                <a:spcPts val="0"/>
              </a:spcAft>
              <a:buClrTx/>
              <a:buSzTx/>
              <a:buFontTx/>
            </a:pPr>
            <a:r>
              <a:rPr lang="zh-CN" altLang="en-US" sz="2000" spc="150" dirty="0">
                <a:solidFill>
                  <a:schemeClr val="tx1">
                    <a:lumMod val="75000"/>
                    <a:lumOff val="25000"/>
                  </a:schemeClr>
                </a:solidFill>
                <a:latin typeface="+mn-ea"/>
                <a:sym typeface="+mn-ea"/>
              </a:rPr>
              <a:t>跨部门团队：由不同部门的人员组成共同负责产品开发</a:t>
            </a:r>
          </a:p>
        </p:txBody>
      </p:sp>
      <p:sp>
        <p:nvSpPr>
          <p:cNvPr id="1055178" name="矩形 42"/>
          <p:cNvSpPr/>
          <p:nvPr>
            <p:custDataLst>
              <p:tags r:id="rId3"/>
            </p:custDataLst>
          </p:nvPr>
        </p:nvSpPr>
        <p:spPr>
          <a:xfrm>
            <a:off x="1499676" y="2843970"/>
            <a:ext cx="1723029" cy="122017"/>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a:bodyPr>
          <a:lstStyle/>
          <a:p>
            <a:pPr algn="ctr">
              <a:lnSpc>
                <a:spcPct val="140000"/>
              </a:lnSpc>
            </a:pPr>
            <a:endParaRPr>
              <a:latin typeface="+mn-ea"/>
              <a:sym typeface="Arial" panose="02080604020202020204" pitchFamily="34" charset="0"/>
            </a:endParaRPr>
          </a:p>
        </p:txBody>
      </p:sp>
      <p:sp>
        <p:nvSpPr>
          <p:cNvPr id="1055180" name="任意多边形 18"/>
          <p:cNvSpPr/>
          <p:nvPr>
            <p:custDataLst>
              <p:tags r:id="rId4"/>
            </p:custDataLst>
          </p:nvPr>
        </p:nvSpPr>
        <p:spPr>
          <a:xfrm rot="5400000">
            <a:off x="4210703" y="1490400"/>
            <a:ext cx="1277112" cy="1279331"/>
          </a:xfrm>
          <a:custGeom>
            <a:avLst/>
            <a:gdLst>
              <a:gd name="connsiteX0" fmla="*/ 131121 w 3124913"/>
              <a:gd name="connsiteY0" fmla="*/ 1249162 h 3130701"/>
              <a:gd name="connsiteX1" fmla="*/ 132370 w 3124913"/>
              <a:gd name="connsiteY1" fmla="*/ 1247913 h 3130701"/>
              <a:gd name="connsiteX2" fmla="*/ 1249163 w 3124913"/>
              <a:gd name="connsiteY2" fmla="*/ 131120 h 3130701"/>
              <a:gd name="connsiteX3" fmla="*/ 1882271 w 3124913"/>
              <a:gd name="connsiteY3" fmla="*/ 131120 h 3130701"/>
              <a:gd name="connsiteX4" fmla="*/ 1882271 w 3124913"/>
              <a:gd name="connsiteY4" fmla="*/ 764228 h 3130701"/>
              <a:gd name="connsiteX5" fmla="*/ 1516049 w 3124913"/>
              <a:gd name="connsiteY5" fmla="*/ 1130450 h 3130701"/>
              <a:gd name="connsiteX6" fmla="*/ 2677238 w 3124913"/>
              <a:gd name="connsiteY6" fmla="*/ 1130450 h 3130701"/>
              <a:gd name="connsiteX7" fmla="*/ 3124913 w 3124913"/>
              <a:gd name="connsiteY7" fmla="*/ 1578125 h 3130701"/>
              <a:gd name="connsiteX8" fmla="*/ 2677238 w 3124913"/>
              <a:gd name="connsiteY8" fmla="*/ 2025800 h 3130701"/>
              <a:gd name="connsiteX9" fmla="*/ 1545864 w 3124913"/>
              <a:gd name="connsiteY9" fmla="*/ 2025800 h 3130701"/>
              <a:gd name="connsiteX10" fmla="*/ 1883520 w 3124913"/>
              <a:gd name="connsiteY10" fmla="*/ 2363456 h 3130701"/>
              <a:gd name="connsiteX11" fmla="*/ 1883520 w 3124913"/>
              <a:gd name="connsiteY11" fmla="*/ 2999063 h 3130701"/>
              <a:gd name="connsiteX12" fmla="*/ 1247913 w 3124913"/>
              <a:gd name="connsiteY12" fmla="*/ 2999063 h 3130701"/>
              <a:gd name="connsiteX13" fmla="*/ 132370 w 3124913"/>
              <a:gd name="connsiteY13" fmla="*/ 1883520 h 3130701"/>
              <a:gd name="connsiteX14" fmla="*/ 131809 w 3124913"/>
              <a:gd name="connsiteY14" fmla="*/ 1882832 h 3130701"/>
              <a:gd name="connsiteX15" fmla="*/ 131121 w 3124913"/>
              <a:gd name="connsiteY15" fmla="*/ 1882270 h 3130701"/>
              <a:gd name="connsiteX16" fmla="*/ 131121 w 3124913"/>
              <a:gd name="connsiteY16" fmla="*/ 1249162 h 313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4913" h="3130701">
                <a:moveTo>
                  <a:pt x="131121" y="1249162"/>
                </a:moveTo>
                <a:lnTo>
                  <a:pt x="132370" y="1247913"/>
                </a:lnTo>
                <a:lnTo>
                  <a:pt x="1249163" y="131120"/>
                </a:lnTo>
                <a:cubicBezTo>
                  <a:pt x="1423991" y="-43707"/>
                  <a:pt x="1707443" y="-43707"/>
                  <a:pt x="1882271" y="131120"/>
                </a:cubicBezTo>
                <a:cubicBezTo>
                  <a:pt x="2057099" y="305948"/>
                  <a:pt x="2057099" y="589401"/>
                  <a:pt x="1882271" y="764228"/>
                </a:cubicBezTo>
                <a:lnTo>
                  <a:pt x="1516049" y="1130450"/>
                </a:lnTo>
                <a:lnTo>
                  <a:pt x="2677238" y="1130450"/>
                </a:lnTo>
                <a:cubicBezTo>
                  <a:pt x="2924482" y="1130450"/>
                  <a:pt x="3124913" y="1330881"/>
                  <a:pt x="3124913" y="1578125"/>
                </a:cubicBezTo>
                <a:cubicBezTo>
                  <a:pt x="3124913" y="1825369"/>
                  <a:pt x="2924482" y="2025800"/>
                  <a:pt x="2677238" y="2025800"/>
                </a:cubicBezTo>
                <a:lnTo>
                  <a:pt x="1545864" y="2025800"/>
                </a:lnTo>
                <a:lnTo>
                  <a:pt x="1883520" y="2363456"/>
                </a:lnTo>
                <a:cubicBezTo>
                  <a:pt x="2059038" y="2538974"/>
                  <a:pt x="2059038" y="2823545"/>
                  <a:pt x="1883520" y="2999063"/>
                </a:cubicBezTo>
                <a:cubicBezTo>
                  <a:pt x="1708002" y="3174581"/>
                  <a:pt x="1423431" y="3174581"/>
                  <a:pt x="1247913" y="2999063"/>
                </a:cubicBezTo>
                <a:lnTo>
                  <a:pt x="132370" y="1883520"/>
                </a:lnTo>
                <a:lnTo>
                  <a:pt x="131809" y="1882832"/>
                </a:lnTo>
                <a:lnTo>
                  <a:pt x="131121" y="1882270"/>
                </a:lnTo>
                <a:cubicBezTo>
                  <a:pt x="-43707" y="1707442"/>
                  <a:pt x="-43707" y="1423990"/>
                  <a:pt x="131121" y="1249162"/>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20000"/>
              </a:lnSpc>
            </a:pPr>
            <a:endParaRPr>
              <a:latin typeface="+mn-ea"/>
              <a:sym typeface="Arial" panose="02080604020202020204" pitchFamily="34" charset="0"/>
            </a:endParaRPr>
          </a:p>
        </p:txBody>
      </p:sp>
      <p:sp>
        <p:nvSpPr>
          <p:cNvPr id="1055182" name="文本框 27"/>
          <p:cNvSpPr txBox="1"/>
          <p:nvPr>
            <p:custDataLst>
              <p:tags r:id="rId5"/>
            </p:custDataLst>
          </p:nvPr>
        </p:nvSpPr>
        <p:spPr bwMode="auto">
          <a:xfrm>
            <a:off x="3855625" y="3219781"/>
            <a:ext cx="1986438" cy="3029721"/>
          </a:xfrm>
          <a:prstGeom prst="rect">
            <a:avLst/>
          </a:prstGeom>
          <a:noFill/>
        </p:spPr>
        <p:txBody>
          <a:bodyPr vert="horz" wrap="square" lIns="91440" tIns="45720" rIns="91440" bIns="45720" rtlCol="0" anchor="t" anchorCtr="0">
            <a:normAutofit/>
          </a:bodyPr>
          <a:lstStyle/>
          <a:p>
            <a:pPr lvl="0" algn="ctr">
              <a:lnSpc>
                <a:spcPct val="130000"/>
              </a:lnSpc>
              <a:spcBef>
                <a:spcPts val="0"/>
              </a:spcBef>
              <a:spcAft>
                <a:spcPts val="0"/>
              </a:spcAft>
              <a:buClrTx/>
              <a:buSzTx/>
              <a:buFontTx/>
            </a:pPr>
            <a:r>
              <a:rPr lang="zh-CN" altLang="en-US" sz="2000" spc="150" dirty="0">
                <a:solidFill>
                  <a:schemeClr val="tx1">
                    <a:lumMod val="75000"/>
                    <a:lumOff val="25000"/>
                  </a:schemeClr>
                </a:solidFill>
                <a:latin typeface="+mn-ea"/>
                <a:sym typeface="+mn-ea"/>
              </a:rPr>
              <a:t>阶段门评审：在每个阶段结束时进行评审确保产品质量和进度</a:t>
            </a:r>
          </a:p>
        </p:txBody>
      </p:sp>
      <p:sp>
        <p:nvSpPr>
          <p:cNvPr id="1055184" name="矩形 43"/>
          <p:cNvSpPr/>
          <p:nvPr>
            <p:custDataLst>
              <p:tags r:id="rId6"/>
            </p:custDataLst>
          </p:nvPr>
        </p:nvSpPr>
        <p:spPr>
          <a:xfrm>
            <a:off x="3987807" y="2843970"/>
            <a:ext cx="1723029" cy="122017"/>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a:bodyPr>
          <a:lstStyle/>
          <a:p>
            <a:pPr algn="ctr">
              <a:lnSpc>
                <a:spcPct val="140000"/>
              </a:lnSpc>
            </a:pPr>
            <a:endParaRPr>
              <a:latin typeface="+mn-ea"/>
              <a:sym typeface="Arial" panose="02080604020202020204" pitchFamily="34" charset="0"/>
            </a:endParaRPr>
          </a:p>
        </p:txBody>
      </p:sp>
      <p:sp>
        <p:nvSpPr>
          <p:cNvPr id="1055186" name="任意多边形 21"/>
          <p:cNvSpPr/>
          <p:nvPr>
            <p:custDataLst>
              <p:tags r:id="rId7"/>
            </p:custDataLst>
          </p:nvPr>
        </p:nvSpPr>
        <p:spPr>
          <a:xfrm rot="18900000" flipH="1">
            <a:off x="6698186" y="1490400"/>
            <a:ext cx="1277112" cy="1279331"/>
          </a:xfrm>
          <a:custGeom>
            <a:avLst/>
            <a:gdLst>
              <a:gd name="connsiteX0" fmla="*/ 131121 w 3124913"/>
              <a:gd name="connsiteY0" fmla="*/ 1249162 h 3130701"/>
              <a:gd name="connsiteX1" fmla="*/ 132370 w 3124913"/>
              <a:gd name="connsiteY1" fmla="*/ 1247913 h 3130701"/>
              <a:gd name="connsiteX2" fmla="*/ 1249163 w 3124913"/>
              <a:gd name="connsiteY2" fmla="*/ 131120 h 3130701"/>
              <a:gd name="connsiteX3" fmla="*/ 1882271 w 3124913"/>
              <a:gd name="connsiteY3" fmla="*/ 131120 h 3130701"/>
              <a:gd name="connsiteX4" fmla="*/ 1882271 w 3124913"/>
              <a:gd name="connsiteY4" fmla="*/ 764228 h 3130701"/>
              <a:gd name="connsiteX5" fmla="*/ 1516049 w 3124913"/>
              <a:gd name="connsiteY5" fmla="*/ 1130450 h 3130701"/>
              <a:gd name="connsiteX6" fmla="*/ 2677238 w 3124913"/>
              <a:gd name="connsiteY6" fmla="*/ 1130450 h 3130701"/>
              <a:gd name="connsiteX7" fmla="*/ 3124913 w 3124913"/>
              <a:gd name="connsiteY7" fmla="*/ 1578125 h 3130701"/>
              <a:gd name="connsiteX8" fmla="*/ 2677238 w 3124913"/>
              <a:gd name="connsiteY8" fmla="*/ 2025800 h 3130701"/>
              <a:gd name="connsiteX9" fmla="*/ 1545864 w 3124913"/>
              <a:gd name="connsiteY9" fmla="*/ 2025800 h 3130701"/>
              <a:gd name="connsiteX10" fmla="*/ 1883520 w 3124913"/>
              <a:gd name="connsiteY10" fmla="*/ 2363456 h 3130701"/>
              <a:gd name="connsiteX11" fmla="*/ 1883520 w 3124913"/>
              <a:gd name="connsiteY11" fmla="*/ 2999063 h 3130701"/>
              <a:gd name="connsiteX12" fmla="*/ 1247913 w 3124913"/>
              <a:gd name="connsiteY12" fmla="*/ 2999063 h 3130701"/>
              <a:gd name="connsiteX13" fmla="*/ 132370 w 3124913"/>
              <a:gd name="connsiteY13" fmla="*/ 1883520 h 3130701"/>
              <a:gd name="connsiteX14" fmla="*/ 131809 w 3124913"/>
              <a:gd name="connsiteY14" fmla="*/ 1882832 h 3130701"/>
              <a:gd name="connsiteX15" fmla="*/ 131121 w 3124913"/>
              <a:gd name="connsiteY15" fmla="*/ 1882270 h 3130701"/>
              <a:gd name="connsiteX16" fmla="*/ 131121 w 3124913"/>
              <a:gd name="connsiteY16" fmla="*/ 1249162 h 313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4913" h="3130701">
                <a:moveTo>
                  <a:pt x="131121" y="1249162"/>
                </a:moveTo>
                <a:lnTo>
                  <a:pt x="132370" y="1247913"/>
                </a:lnTo>
                <a:lnTo>
                  <a:pt x="1249163" y="131120"/>
                </a:lnTo>
                <a:cubicBezTo>
                  <a:pt x="1423991" y="-43707"/>
                  <a:pt x="1707443" y="-43707"/>
                  <a:pt x="1882271" y="131120"/>
                </a:cubicBezTo>
                <a:cubicBezTo>
                  <a:pt x="2057099" y="305948"/>
                  <a:pt x="2057099" y="589401"/>
                  <a:pt x="1882271" y="764228"/>
                </a:cubicBezTo>
                <a:lnTo>
                  <a:pt x="1516049" y="1130450"/>
                </a:lnTo>
                <a:lnTo>
                  <a:pt x="2677238" y="1130450"/>
                </a:lnTo>
                <a:cubicBezTo>
                  <a:pt x="2924482" y="1130450"/>
                  <a:pt x="3124913" y="1330881"/>
                  <a:pt x="3124913" y="1578125"/>
                </a:cubicBezTo>
                <a:cubicBezTo>
                  <a:pt x="3124913" y="1825369"/>
                  <a:pt x="2924482" y="2025800"/>
                  <a:pt x="2677238" y="2025800"/>
                </a:cubicBezTo>
                <a:lnTo>
                  <a:pt x="1545864" y="2025800"/>
                </a:lnTo>
                <a:lnTo>
                  <a:pt x="1883520" y="2363456"/>
                </a:lnTo>
                <a:cubicBezTo>
                  <a:pt x="2059038" y="2538974"/>
                  <a:pt x="2059038" y="2823545"/>
                  <a:pt x="1883520" y="2999063"/>
                </a:cubicBezTo>
                <a:cubicBezTo>
                  <a:pt x="1708002" y="3174581"/>
                  <a:pt x="1423431" y="3174581"/>
                  <a:pt x="1247913" y="2999063"/>
                </a:cubicBezTo>
                <a:lnTo>
                  <a:pt x="132370" y="1883520"/>
                </a:lnTo>
                <a:lnTo>
                  <a:pt x="131809" y="1882832"/>
                </a:lnTo>
                <a:lnTo>
                  <a:pt x="131121" y="1882270"/>
                </a:lnTo>
                <a:cubicBezTo>
                  <a:pt x="-43707" y="1707442"/>
                  <a:pt x="-43707" y="1423990"/>
                  <a:pt x="131121" y="1249162"/>
                </a:cubicBezTo>
                <a:close/>
              </a:path>
            </a:pathLst>
          </a:cu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20000"/>
              </a:lnSpc>
            </a:pPr>
            <a:endParaRPr>
              <a:latin typeface="+mn-ea"/>
              <a:sym typeface="Arial" panose="02080604020202020204" pitchFamily="34" charset="0"/>
            </a:endParaRPr>
          </a:p>
        </p:txBody>
      </p:sp>
      <p:sp>
        <p:nvSpPr>
          <p:cNvPr id="1055188" name="文本框 30"/>
          <p:cNvSpPr txBox="1"/>
          <p:nvPr>
            <p:custDataLst>
              <p:tags r:id="rId8"/>
            </p:custDataLst>
          </p:nvPr>
        </p:nvSpPr>
        <p:spPr bwMode="auto">
          <a:xfrm>
            <a:off x="6343757" y="3219781"/>
            <a:ext cx="1986438" cy="3029721"/>
          </a:xfrm>
          <a:prstGeom prst="rect">
            <a:avLst/>
          </a:prstGeom>
          <a:noFill/>
        </p:spPr>
        <p:txBody>
          <a:bodyPr vert="horz" wrap="square" lIns="91440" tIns="45720" rIns="91440" bIns="45720" rtlCol="0" anchor="t" anchorCtr="0">
            <a:normAutofit/>
          </a:bodyPr>
          <a:lstStyle/>
          <a:p>
            <a:pPr lvl="0" algn="ctr">
              <a:lnSpc>
                <a:spcPct val="130000"/>
              </a:lnSpc>
              <a:spcBef>
                <a:spcPts val="0"/>
              </a:spcBef>
              <a:spcAft>
                <a:spcPts val="0"/>
              </a:spcAft>
              <a:buClrTx/>
              <a:buSzTx/>
              <a:buFontTx/>
            </a:pPr>
            <a:r>
              <a:rPr lang="zh-CN" altLang="en-US" sz="2000" spc="150" dirty="0">
                <a:solidFill>
                  <a:schemeClr val="tx1">
                    <a:lumMod val="75000"/>
                    <a:lumOff val="25000"/>
                  </a:schemeClr>
                </a:solidFill>
                <a:latin typeface="+mn-ea"/>
                <a:sym typeface="+mn-ea"/>
              </a:rPr>
              <a:t>并行工程：在产品开发过程中同时进行多个阶段的工作</a:t>
            </a:r>
          </a:p>
        </p:txBody>
      </p:sp>
      <p:sp>
        <p:nvSpPr>
          <p:cNvPr id="1055190" name="矩形 44"/>
          <p:cNvSpPr/>
          <p:nvPr>
            <p:custDataLst>
              <p:tags r:id="rId9"/>
            </p:custDataLst>
          </p:nvPr>
        </p:nvSpPr>
        <p:spPr>
          <a:xfrm>
            <a:off x="6474643" y="2843970"/>
            <a:ext cx="1723029" cy="122017"/>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a:bodyPr>
          <a:lstStyle/>
          <a:p>
            <a:pPr algn="ctr">
              <a:lnSpc>
                <a:spcPct val="140000"/>
              </a:lnSpc>
            </a:pPr>
            <a:endParaRPr>
              <a:latin typeface="+mn-ea"/>
              <a:sym typeface="Arial" panose="02080604020202020204" pitchFamily="34" charset="0"/>
            </a:endParaRPr>
          </a:p>
        </p:txBody>
      </p:sp>
      <p:sp>
        <p:nvSpPr>
          <p:cNvPr id="1055192" name="任意多边形 22"/>
          <p:cNvSpPr/>
          <p:nvPr>
            <p:custDataLst>
              <p:tags r:id="rId10"/>
            </p:custDataLst>
          </p:nvPr>
        </p:nvSpPr>
        <p:spPr>
          <a:xfrm rot="2700000" flipH="1" flipV="1">
            <a:off x="9185670" y="1490400"/>
            <a:ext cx="1277112" cy="1279331"/>
          </a:xfrm>
          <a:custGeom>
            <a:avLst/>
            <a:gdLst>
              <a:gd name="connsiteX0" fmla="*/ 131121 w 3124913"/>
              <a:gd name="connsiteY0" fmla="*/ 1249162 h 3130701"/>
              <a:gd name="connsiteX1" fmla="*/ 132370 w 3124913"/>
              <a:gd name="connsiteY1" fmla="*/ 1247913 h 3130701"/>
              <a:gd name="connsiteX2" fmla="*/ 1249163 w 3124913"/>
              <a:gd name="connsiteY2" fmla="*/ 131120 h 3130701"/>
              <a:gd name="connsiteX3" fmla="*/ 1882271 w 3124913"/>
              <a:gd name="connsiteY3" fmla="*/ 131120 h 3130701"/>
              <a:gd name="connsiteX4" fmla="*/ 1882271 w 3124913"/>
              <a:gd name="connsiteY4" fmla="*/ 764228 h 3130701"/>
              <a:gd name="connsiteX5" fmla="*/ 1516049 w 3124913"/>
              <a:gd name="connsiteY5" fmla="*/ 1130450 h 3130701"/>
              <a:gd name="connsiteX6" fmla="*/ 2677238 w 3124913"/>
              <a:gd name="connsiteY6" fmla="*/ 1130450 h 3130701"/>
              <a:gd name="connsiteX7" fmla="*/ 3124913 w 3124913"/>
              <a:gd name="connsiteY7" fmla="*/ 1578125 h 3130701"/>
              <a:gd name="connsiteX8" fmla="*/ 2677238 w 3124913"/>
              <a:gd name="connsiteY8" fmla="*/ 2025800 h 3130701"/>
              <a:gd name="connsiteX9" fmla="*/ 1545864 w 3124913"/>
              <a:gd name="connsiteY9" fmla="*/ 2025800 h 3130701"/>
              <a:gd name="connsiteX10" fmla="*/ 1883520 w 3124913"/>
              <a:gd name="connsiteY10" fmla="*/ 2363456 h 3130701"/>
              <a:gd name="connsiteX11" fmla="*/ 1883520 w 3124913"/>
              <a:gd name="connsiteY11" fmla="*/ 2999063 h 3130701"/>
              <a:gd name="connsiteX12" fmla="*/ 1247913 w 3124913"/>
              <a:gd name="connsiteY12" fmla="*/ 2999063 h 3130701"/>
              <a:gd name="connsiteX13" fmla="*/ 132370 w 3124913"/>
              <a:gd name="connsiteY13" fmla="*/ 1883520 h 3130701"/>
              <a:gd name="connsiteX14" fmla="*/ 131809 w 3124913"/>
              <a:gd name="connsiteY14" fmla="*/ 1882832 h 3130701"/>
              <a:gd name="connsiteX15" fmla="*/ 131121 w 3124913"/>
              <a:gd name="connsiteY15" fmla="*/ 1882270 h 3130701"/>
              <a:gd name="connsiteX16" fmla="*/ 131121 w 3124913"/>
              <a:gd name="connsiteY16" fmla="*/ 1249162 h 313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4913" h="3130701">
                <a:moveTo>
                  <a:pt x="131121" y="1249162"/>
                </a:moveTo>
                <a:lnTo>
                  <a:pt x="132370" y="1247913"/>
                </a:lnTo>
                <a:lnTo>
                  <a:pt x="1249163" y="131120"/>
                </a:lnTo>
                <a:cubicBezTo>
                  <a:pt x="1423991" y="-43707"/>
                  <a:pt x="1707443" y="-43707"/>
                  <a:pt x="1882271" y="131120"/>
                </a:cubicBezTo>
                <a:cubicBezTo>
                  <a:pt x="2057099" y="305948"/>
                  <a:pt x="2057099" y="589401"/>
                  <a:pt x="1882271" y="764228"/>
                </a:cubicBezTo>
                <a:lnTo>
                  <a:pt x="1516049" y="1130450"/>
                </a:lnTo>
                <a:lnTo>
                  <a:pt x="2677238" y="1130450"/>
                </a:lnTo>
                <a:cubicBezTo>
                  <a:pt x="2924482" y="1130450"/>
                  <a:pt x="3124913" y="1330881"/>
                  <a:pt x="3124913" y="1578125"/>
                </a:cubicBezTo>
                <a:cubicBezTo>
                  <a:pt x="3124913" y="1825369"/>
                  <a:pt x="2924482" y="2025800"/>
                  <a:pt x="2677238" y="2025800"/>
                </a:cubicBezTo>
                <a:lnTo>
                  <a:pt x="1545864" y="2025800"/>
                </a:lnTo>
                <a:lnTo>
                  <a:pt x="1883520" y="2363456"/>
                </a:lnTo>
                <a:cubicBezTo>
                  <a:pt x="2059038" y="2538974"/>
                  <a:pt x="2059038" y="2823545"/>
                  <a:pt x="1883520" y="2999063"/>
                </a:cubicBezTo>
                <a:cubicBezTo>
                  <a:pt x="1708002" y="3174581"/>
                  <a:pt x="1423431" y="3174581"/>
                  <a:pt x="1247913" y="2999063"/>
                </a:cubicBezTo>
                <a:lnTo>
                  <a:pt x="132370" y="1883520"/>
                </a:lnTo>
                <a:lnTo>
                  <a:pt x="131809" y="1882832"/>
                </a:lnTo>
                <a:lnTo>
                  <a:pt x="131121" y="1882270"/>
                </a:lnTo>
                <a:cubicBezTo>
                  <a:pt x="-43707" y="1707442"/>
                  <a:pt x="-43707" y="1423990"/>
                  <a:pt x="131121" y="1249162"/>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20000"/>
              </a:lnSpc>
            </a:pPr>
            <a:endParaRPr>
              <a:latin typeface="+mn-ea"/>
              <a:sym typeface="Arial" panose="02080604020202020204" pitchFamily="34" charset="0"/>
            </a:endParaRPr>
          </a:p>
        </p:txBody>
      </p:sp>
      <p:sp>
        <p:nvSpPr>
          <p:cNvPr id="1055194" name="文本框 33"/>
          <p:cNvSpPr txBox="1"/>
          <p:nvPr>
            <p:custDataLst>
              <p:tags r:id="rId11"/>
            </p:custDataLst>
          </p:nvPr>
        </p:nvSpPr>
        <p:spPr bwMode="auto">
          <a:xfrm>
            <a:off x="8831241" y="3219781"/>
            <a:ext cx="1986438" cy="3029721"/>
          </a:xfrm>
          <a:prstGeom prst="rect">
            <a:avLst/>
          </a:prstGeom>
          <a:noFill/>
        </p:spPr>
        <p:txBody>
          <a:bodyPr vert="horz" wrap="square" lIns="91440" tIns="45720" rIns="91440" bIns="45720" rtlCol="0" anchor="t" anchorCtr="0">
            <a:normAutofit/>
          </a:bodyPr>
          <a:lstStyle/>
          <a:p>
            <a:pPr lvl="0" algn="ctr">
              <a:lnSpc>
                <a:spcPct val="130000"/>
              </a:lnSpc>
              <a:spcBef>
                <a:spcPts val="0"/>
              </a:spcBef>
              <a:spcAft>
                <a:spcPts val="0"/>
              </a:spcAft>
              <a:buClrTx/>
              <a:buSzTx/>
              <a:buFontTx/>
            </a:pPr>
            <a:r>
              <a:rPr lang="zh-CN" altLang="en-US" sz="2000" spc="150" dirty="0">
                <a:solidFill>
                  <a:schemeClr val="tx1">
                    <a:lumMod val="75000"/>
                    <a:lumOff val="25000"/>
                  </a:schemeClr>
                </a:solidFill>
                <a:latin typeface="+mn-ea"/>
                <a:sym typeface="+mn-ea"/>
              </a:rPr>
              <a:t>持续改进：通过反馈和评估不断优化产品开发流程和工具</a:t>
            </a:r>
          </a:p>
        </p:txBody>
      </p:sp>
      <p:sp>
        <p:nvSpPr>
          <p:cNvPr id="1055196" name="矩形 45"/>
          <p:cNvSpPr/>
          <p:nvPr>
            <p:custDataLst>
              <p:tags r:id="rId12"/>
            </p:custDataLst>
          </p:nvPr>
        </p:nvSpPr>
        <p:spPr>
          <a:xfrm>
            <a:off x="8962775" y="2843970"/>
            <a:ext cx="1723029" cy="122017"/>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a:bodyPr>
          <a:lstStyle/>
          <a:p>
            <a:pPr algn="ctr">
              <a:lnSpc>
                <a:spcPct val="140000"/>
              </a:lnSpc>
            </a:pPr>
            <a:endParaRPr>
              <a:latin typeface="+mn-ea"/>
              <a:sym typeface="Arial" panose="0208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482" name="标题 1"/>
          <p:cNvSpPr>
            <a:spLocks noGrp="1"/>
          </p:cNvSpPr>
          <p:nvPr>
            <p:ph type="title" idx="2"/>
            <p:custDataLst>
              <p:tags r:id="rId2"/>
            </p:custDataLst>
          </p:nvPr>
        </p:nvSpPr>
        <p:spPr/>
        <p:txBody>
          <a:bodyPr/>
          <a:lstStyle/>
          <a:p>
            <a:r>
              <a:rPr lang="zh-CN" altLang="en-US"/>
              <a:t>IPD的流程体系</a:t>
            </a:r>
          </a:p>
        </p:txBody>
      </p:sp>
      <p:sp>
        <p:nvSpPr>
          <p:cNvPr id="1055484" name="文本占位符 2"/>
          <p:cNvSpPr>
            <a:spLocks noGrp="1"/>
          </p:cNvSpPr>
          <p:nvPr>
            <p:ph type="body" idx="1"/>
            <p:custDataLst>
              <p:tags r:id="rId3"/>
            </p:custDataLst>
          </p:nvPr>
        </p:nvSpPr>
        <p:spPr/>
        <p:txBody>
          <a:bodyPr/>
          <a:lstStyle/>
          <a:p>
            <a:r>
              <a:rPr lang="zh-CN" altLang="en-US"/>
              <a:t>Prt Five</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942" name="标题 2"/>
          <p:cNvSpPr>
            <a:spLocks noGrp="1"/>
          </p:cNvSpPr>
          <p:nvPr>
            <p:ph type="title" idx="44"/>
          </p:nvPr>
        </p:nvSpPr>
        <p:spPr/>
        <p:txBody>
          <a:bodyPr/>
          <a:lstStyle/>
          <a:p>
            <a:r>
              <a:rPr lang="zh-CN" altLang="en-US"/>
              <a:t>IPD流程框架</a:t>
            </a:r>
          </a:p>
        </p:txBody>
      </p:sp>
      <p:sp>
        <p:nvSpPr>
          <p:cNvPr id="1055944" name="圆角矩形 26"/>
          <p:cNvSpPr/>
          <p:nvPr>
            <p:custDataLst>
              <p:tags r:id="rId1"/>
            </p:custDataLst>
          </p:nvPr>
        </p:nvSpPr>
        <p:spPr>
          <a:xfrm>
            <a:off x="608400" y="2031411"/>
            <a:ext cx="1660929" cy="3676536"/>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latin typeface="+mn-ea"/>
              <a:sym typeface="+mn-ea"/>
            </a:endParaRPr>
          </a:p>
        </p:txBody>
      </p:sp>
      <p:sp>
        <p:nvSpPr>
          <p:cNvPr id="1055946" name="圆角矩形 28"/>
          <p:cNvSpPr/>
          <p:nvPr>
            <p:custDataLst>
              <p:tags r:id="rId2"/>
            </p:custDataLst>
          </p:nvPr>
        </p:nvSpPr>
        <p:spPr>
          <a:xfrm>
            <a:off x="610328" y="2031411"/>
            <a:ext cx="1657424" cy="195362"/>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30000"/>
          </a:bodyPr>
          <a:lstStyle/>
          <a:p>
            <a:pPr lvl="0" algn="ctr">
              <a:buClrTx/>
              <a:buSzTx/>
              <a:buFontTx/>
            </a:pPr>
            <a:endParaRPr lang="zh-CN" altLang="en-US">
              <a:effectLst/>
              <a:latin typeface="+mn-ea"/>
              <a:sym typeface="+mn-ea"/>
            </a:endParaRPr>
          </a:p>
        </p:txBody>
      </p:sp>
      <p:sp>
        <p:nvSpPr>
          <p:cNvPr id="1055948" name="文本框 31"/>
          <p:cNvSpPr txBox="1"/>
          <p:nvPr>
            <p:custDataLst>
              <p:tags r:id="rId3"/>
            </p:custDataLst>
          </p:nvPr>
        </p:nvSpPr>
        <p:spPr>
          <a:xfrm>
            <a:off x="712507" y="2418279"/>
            <a:ext cx="1453649" cy="3258178"/>
          </a:xfrm>
          <a:prstGeom prst="rect">
            <a:avLst/>
          </a:prstGeom>
          <a:noFill/>
        </p:spPr>
        <p:txBody>
          <a:bodyPr wrap="square" rtlCol="0" anchor="t" anchorCtr="0">
            <a:normAutofit/>
          </a:bodyPr>
          <a:lstStyle/>
          <a:p>
            <a:pPr algn="just" fontAlgn="auto">
              <a:lnSpc>
                <a:spcPct val="120000"/>
              </a:lnSpc>
            </a:pPr>
            <a:r>
              <a:rPr lang="zh-CN" altLang="en-US" sz="2000" spc="200" dirty="0">
                <a:solidFill>
                  <a:schemeClr val="tx1">
                    <a:lumMod val="85000"/>
                    <a:lumOff val="15000"/>
                  </a:schemeClr>
                </a:solidFill>
                <a:latin typeface="+mn-ea"/>
                <a:sym typeface="+mn-ea"/>
              </a:rPr>
              <a:t>概念阶段：定义产品概念确定市场需求</a:t>
            </a:r>
          </a:p>
        </p:txBody>
      </p:sp>
      <p:sp>
        <p:nvSpPr>
          <p:cNvPr id="1055950" name="圆角矩形 29"/>
          <p:cNvSpPr/>
          <p:nvPr>
            <p:custDataLst>
              <p:tags r:id="rId4"/>
            </p:custDataLst>
          </p:nvPr>
        </p:nvSpPr>
        <p:spPr>
          <a:xfrm>
            <a:off x="2470124" y="2031411"/>
            <a:ext cx="1660929" cy="3676536"/>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latin typeface="+mn-ea"/>
              <a:sym typeface="+mn-ea"/>
            </a:endParaRPr>
          </a:p>
        </p:txBody>
      </p:sp>
      <p:sp>
        <p:nvSpPr>
          <p:cNvPr id="1055952" name="圆角矩形 32"/>
          <p:cNvSpPr/>
          <p:nvPr>
            <p:custDataLst>
              <p:tags r:id="rId5"/>
            </p:custDataLst>
          </p:nvPr>
        </p:nvSpPr>
        <p:spPr>
          <a:xfrm>
            <a:off x="2472052" y="2031411"/>
            <a:ext cx="1657424" cy="195362"/>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0000"/>
          </a:bodyPr>
          <a:lstStyle/>
          <a:p>
            <a:pPr algn="ctr"/>
            <a:endParaRPr lang="zh-CN" altLang="en-US">
              <a:effectLst/>
              <a:latin typeface="+mn-ea"/>
            </a:endParaRPr>
          </a:p>
        </p:txBody>
      </p:sp>
      <p:sp>
        <p:nvSpPr>
          <p:cNvPr id="1055954" name="文本框 34"/>
          <p:cNvSpPr txBox="1"/>
          <p:nvPr>
            <p:custDataLst>
              <p:tags r:id="rId6"/>
            </p:custDataLst>
          </p:nvPr>
        </p:nvSpPr>
        <p:spPr>
          <a:xfrm>
            <a:off x="2574232" y="2418279"/>
            <a:ext cx="1453649" cy="3259464"/>
          </a:xfrm>
          <a:prstGeom prst="rect">
            <a:avLst/>
          </a:prstGeom>
          <a:noFill/>
        </p:spPr>
        <p:txBody>
          <a:bodyPr wrap="square" rtlCol="0" anchor="t" anchorCtr="0">
            <a:normAutofit/>
          </a:bodyPr>
          <a:lstStyle/>
          <a:p>
            <a:pPr lvl="0" algn="just">
              <a:lnSpc>
                <a:spcPct val="120000"/>
              </a:lnSpc>
              <a:buClrTx/>
              <a:buSzTx/>
              <a:buFontTx/>
            </a:pPr>
            <a:r>
              <a:rPr lang="zh-CN" altLang="en-US" sz="2000" spc="200" dirty="0">
                <a:solidFill>
                  <a:schemeClr val="tx1">
                    <a:lumMod val="85000"/>
                    <a:lumOff val="15000"/>
                  </a:schemeClr>
                </a:solidFill>
                <a:latin typeface="+mn-ea"/>
                <a:sym typeface="+mn-ea"/>
              </a:rPr>
              <a:t>计划阶段：制定项目计划分配资源</a:t>
            </a:r>
          </a:p>
        </p:txBody>
      </p:sp>
      <p:sp>
        <p:nvSpPr>
          <p:cNvPr id="1055956" name="圆角矩形 3"/>
          <p:cNvSpPr/>
          <p:nvPr>
            <p:custDataLst>
              <p:tags r:id="rId7"/>
            </p:custDataLst>
          </p:nvPr>
        </p:nvSpPr>
        <p:spPr>
          <a:xfrm>
            <a:off x="4331849" y="2031411"/>
            <a:ext cx="1660929" cy="3676536"/>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latin typeface="+mn-ea"/>
              <a:sym typeface="+mn-ea"/>
            </a:endParaRPr>
          </a:p>
        </p:txBody>
      </p:sp>
      <p:sp>
        <p:nvSpPr>
          <p:cNvPr id="1055958" name="圆角矩形 4"/>
          <p:cNvSpPr/>
          <p:nvPr>
            <p:custDataLst>
              <p:tags r:id="rId8"/>
            </p:custDataLst>
          </p:nvPr>
        </p:nvSpPr>
        <p:spPr>
          <a:xfrm>
            <a:off x="4333777" y="2031411"/>
            <a:ext cx="1657424" cy="195362"/>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0000"/>
          </a:bodyPr>
          <a:lstStyle/>
          <a:p>
            <a:pPr algn="ctr"/>
            <a:endParaRPr lang="zh-CN" altLang="en-US">
              <a:effectLst/>
              <a:latin typeface="+mn-ea"/>
            </a:endParaRPr>
          </a:p>
        </p:txBody>
      </p:sp>
      <p:sp>
        <p:nvSpPr>
          <p:cNvPr id="1055960" name="文本框 5"/>
          <p:cNvSpPr txBox="1"/>
          <p:nvPr>
            <p:custDataLst>
              <p:tags r:id="rId9"/>
            </p:custDataLst>
          </p:nvPr>
        </p:nvSpPr>
        <p:spPr>
          <a:xfrm>
            <a:off x="4435956" y="2418279"/>
            <a:ext cx="1453649" cy="3259464"/>
          </a:xfrm>
          <a:prstGeom prst="rect">
            <a:avLst/>
          </a:prstGeom>
          <a:noFill/>
        </p:spPr>
        <p:txBody>
          <a:bodyPr wrap="square" rtlCol="0" anchor="t" anchorCtr="0">
            <a:normAutofit/>
          </a:bodyPr>
          <a:lstStyle/>
          <a:p>
            <a:pPr lvl="0" algn="just">
              <a:lnSpc>
                <a:spcPct val="120000"/>
              </a:lnSpc>
              <a:buClrTx/>
              <a:buSzTx/>
              <a:buFontTx/>
            </a:pPr>
            <a:r>
              <a:rPr lang="zh-CN" altLang="en-US" sz="2000" spc="200" dirty="0">
                <a:solidFill>
                  <a:schemeClr val="tx1">
                    <a:lumMod val="85000"/>
                    <a:lumOff val="15000"/>
                  </a:schemeClr>
                </a:solidFill>
                <a:latin typeface="+mn-ea"/>
                <a:sym typeface="+mn-ea"/>
              </a:rPr>
              <a:t>执行阶段：实施项目计划完成产品设计和开发</a:t>
            </a:r>
          </a:p>
        </p:txBody>
      </p:sp>
      <p:sp>
        <p:nvSpPr>
          <p:cNvPr id="1055962" name="圆角矩形 8"/>
          <p:cNvSpPr/>
          <p:nvPr>
            <p:custDataLst>
              <p:tags r:id="rId10"/>
            </p:custDataLst>
          </p:nvPr>
        </p:nvSpPr>
        <p:spPr>
          <a:xfrm>
            <a:off x="6193573" y="2031411"/>
            <a:ext cx="1660929" cy="3676536"/>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latin typeface="+mn-ea"/>
              <a:sym typeface="+mn-ea"/>
            </a:endParaRPr>
          </a:p>
        </p:txBody>
      </p:sp>
      <p:sp>
        <p:nvSpPr>
          <p:cNvPr id="1055964" name="圆角矩形 9"/>
          <p:cNvSpPr/>
          <p:nvPr>
            <p:custDataLst>
              <p:tags r:id="rId11"/>
            </p:custDataLst>
          </p:nvPr>
        </p:nvSpPr>
        <p:spPr>
          <a:xfrm>
            <a:off x="6195501" y="2031411"/>
            <a:ext cx="1657424" cy="195362"/>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0000"/>
          </a:bodyPr>
          <a:lstStyle/>
          <a:p>
            <a:pPr algn="ctr"/>
            <a:endParaRPr lang="zh-CN" altLang="en-US">
              <a:effectLst/>
              <a:latin typeface="+mn-ea"/>
            </a:endParaRPr>
          </a:p>
        </p:txBody>
      </p:sp>
      <p:sp>
        <p:nvSpPr>
          <p:cNvPr id="1055966" name="文本框 10"/>
          <p:cNvSpPr txBox="1"/>
          <p:nvPr>
            <p:custDataLst>
              <p:tags r:id="rId12"/>
            </p:custDataLst>
          </p:nvPr>
        </p:nvSpPr>
        <p:spPr>
          <a:xfrm>
            <a:off x="6297681" y="2418279"/>
            <a:ext cx="1453649" cy="3259464"/>
          </a:xfrm>
          <a:prstGeom prst="rect">
            <a:avLst/>
          </a:prstGeom>
          <a:noFill/>
        </p:spPr>
        <p:txBody>
          <a:bodyPr wrap="square" rtlCol="0" anchor="t" anchorCtr="0">
            <a:normAutofit/>
          </a:bodyPr>
          <a:lstStyle/>
          <a:p>
            <a:pPr lvl="0" algn="just">
              <a:lnSpc>
                <a:spcPct val="120000"/>
              </a:lnSpc>
              <a:buClrTx/>
              <a:buSzTx/>
              <a:buFontTx/>
            </a:pPr>
            <a:r>
              <a:rPr lang="zh-CN" altLang="en-US" sz="2000" spc="200" dirty="0">
                <a:solidFill>
                  <a:schemeClr val="tx1">
                    <a:lumMod val="85000"/>
                    <a:lumOff val="15000"/>
                  </a:schemeClr>
                </a:solidFill>
                <a:latin typeface="+mn-ea"/>
                <a:sym typeface="+mn-ea"/>
              </a:rPr>
              <a:t>验证阶段：验证产品性能确保满足市场需求</a:t>
            </a:r>
          </a:p>
        </p:txBody>
      </p:sp>
      <p:sp>
        <p:nvSpPr>
          <p:cNvPr id="1055968" name="圆角矩形 6"/>
          <p:cNvSpPr/>
          <p:nvPr>
            <p:custDataLst>
              <p:tags r:id="rId13"/>
            </p:custDataLst>
          </p:nvPr>
        </p:nvSpPr>
        <p:spPr>
          <a:xfrm>
            <a:off x="8055297" y="2032696"/>
            <a:ext cx="1660929" cy="3676536"/>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latin typeface="+mn-ea"/>
              <a:sym typeface="+mn-ea"/>
            </a:endParaRPr>
          </a:p>
        </p:txBody>
      </p:sp>
      <p:sp>
        <p:nvSpPr>
          <p:cNvPr id="1055970" name="圆角矩形 7"/>
          <p:cNvSpPr/>
          <p:nvPr>
            <p:custDataLst>
              <p:tags r:id="rId14"/>
            </p:custDataLst>
          </p:nvPr>
        </p:nvSpPr>
        <p:spPr>
          <a:xfrm>
            <a:off x="8057225" y="2032696"/>
            <a:ext cx="1657424" cy="195362"/>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0000"/>
          </a:bodyPr>
          <a:lstStyle/>
          <a:p>
            <a:pPr algn="ctr"/>
            <a:endParaRPr lang="zh-CN" altLang="en-US">
              <a:effectLst/>
              <a:latin typeface="+mn-ea"/>
            </a:endParaRPr>
          </a:p>
        </p:txBody>
      </p:sp>
      <p:sp>
        <p:nvSpPr>
          <p:cNvPr id="1055972" name="文本框 11"/>
          <p:cNvSpPr txBox="1"/>
          <p:nvPr>
            <p:custDataLst>
              <p:tags r:id="rId15"/>
            </p:custDataLst>
          </p:nvPr>
        </p:nvSpPr>
        <p:spPr>
          <a:xfrm>
            <a:off x="8159405" y="2419564"/>
            <a:ext cx="1453649" cy="3259464"/>
          </a:xfrm>
          <a:prstGeom prst="rect">
            <a:avLst/>
          </a:prstGeom>
          <a:noFill/>
        </p:spPr>
        <p:txBody>
          <a:bodyPr wrap="square" rtlCol="0" anchor="t" anchorCtr="0">
            <a:normAutofit/>
          </a:bodyPr>
          <a:lstStyle/>
          <a:p>
            <a:pPr lvl="0" algn="just">
              <a:lnSpc>
                <a:spcPct val="120000"/>
              </a:lnSpc>
              <a:buClrTx/>
              <a:buSzTx/>
              <a:buFontTx/>
            </a:pPr>
            <a:r>
              <a:rPr lang="zh-CN" altLang="en-US" sz="2000" spc="200" dirty="0">
                <a:solidFill>
                  <a:schemeClr val="tx1">
                    <a:lumMod val="85000"/>
                    <a:lumOff val="15000"/>
                  </a:schemeClr>
                </a:solidFill>
                <a:latin typeface="+mn-ea"/>
                <a:sym typeface="+mn-ea"/>
              </a:rPr>
              <a:t>发布阶段：发布产品进行市场推广</a:t>
            </a:r>
          </a:p>
        </p:txBody>
      </p:sp>
      <p:sp>
        <p:nvSpPr>
          <p:cNvPr id="1055974" name="圆角矩形 16"/>
          <p:cNvSpPr/>
          <p:nvPr>
            <p:custDataLst>
              <p:tags r:id="rId16"/>
            </p:custDataLst>
          </p:nvPr>
        </p:nvSpPr>
        <p:spPr>
          <a:xfrm>
            <a:off x="9917022" y="2032696"/>
            <a:ext cx="1660929" cy="3676536"/>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latin typeface="+mn-ea"/>
              <a:sym typeface="+mn-ea"/>
            </a:endParaRPr>
          </a:p>
        </p:txBody>
      </p:sp>
      <p:sp>
        <p:nvSpPr>
          <p:cNvPr id="1055976" name="圆角矩形 17"/>
          <p:cNvSpPr/>
          <p:nvPr>
            <p:custDataLst>
              <p:tags r:id="rId17"/>
            </p:custDataLst>
          </p:nvPr>
        </p:nvSpPr>
        <p:spPr>
          <a:xfrm>
            <a:off x="9918950" y="2032696"/>
            <a:ext cx="1657424" cy="195362"/>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0000"/>
          </a:bodyPr>
          <a:lstStyle/>
          <a:p>
            <a:pPr algn="ctr"/>
            <a:endParaRPr lang="zh-CN" altLang="en-US">
              <a:effectLst/>
              <a:latin typeface="+mn-ea"/>
            </a:endParaRPr>
          </a:p>
        </p:txBody>
      </p:sp>
      <p:sp>
        <p:nvSpPr>
          <p:cNvPr id="1055978" name="文本框 18"/>
          <p:cNvSpPr txBox="1"/>
          <p:nvPr>
            <p:custDataLst>
              <p:tags r:id="rId18"/>
            </p:custDataLst>
          </p:nvPr>
        </p:nvSpPr>
        <p:spPr>
          <a:xfrm>
            <a:off x="10021129" y="2419564"/>
            <a:ext cx="1453649" cy="3259464"/>
          </a:xfrm>
          <a:prstGeom prst="rect">
            <a:avLst/>
          </a:prstGeom>
          <a:noFill/>
        </p:spPr>
        <p:txBody>
          <a:bodyPr wrap="square" rtlCol="0" anchor="t" anchorCtr="0">
            <a:normAutofit/>
          </a:bodyPr>
          <a:lstStyle/>
          <a:p>
            <a:pPr lvl="0" algn="just">
              <a:lnSpc>
                <a:spcPct val="120000"/>
              </a:lnSpc>
              <a:buClrTx/>
              <a:buSzTx/>
              <a:buFontTx/>
            </a:pPr>
            <a:r>
              <a:rPr lang="zh-CN" altLang="en-US" sz="2000" spc="200" dirty="0">
                <a:solidFill>
                  <a:schemeClr val="tx1">
                    <a:lumMod val="85000"/>
                    <a:lumOff val="15000"/>
                  </a:schemeClr>
                </a:solidFill>
                <a:latin typeface="+mn-ea"/>
                <a:sym typeface="+mn-ea"/>
              </a:rPr>
              <a:t>生命周期管理：监控产品性能进行产品更新和维护</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264" name="标题 2"/>
          <p:cNvSpPr>
            <a:spLocks noGrp="1"/>
          </p:cNvSpPr>
          <p:nvPr>
            <p:ph type="title" idx="44"/>
          </p:nvPr>
        </p:nvSpPr>
        <p:spPr/>
        <p:txBody>
          <a:bodyPr/>
          <a:lstStyle/>
          <a:p>
            <a:r>
              <a:rPr lang="zh-CN" altLang="en-US"/>
              <a:t>IPD核心流程</a:t>
            </a:r>
          </a:p>
        </p:txBody>
      </p:sp>
      <p:sp>
        <p:nvSpPr>
          <p:cNvPr id="1056266" name="圆角矩形 3"/>
          <p:cNvSpPr/>
          <p:nvPr>
            <p:custDataLst>
              <p:tags r:id="rId1"/>
            </p:custDataLst>
          </p:nvPr>
        </p:nvSpPr>
        <p:spPr>
          <a:xfrm rot="16200000">
            <a:off x="2710325" y="1210849"/>
            <a:ext cx="1122562" cy="5325363"/>
          </a:xfrm>
          <a:prstGeom prst="roundRect">
            <a:avLst>
              <a:gd name="adj" fmla="val 0"/>
            </a:avLst>
          </a:prstGeom>
          <a:solidFill>
            <a:schemeClr val="bg1"/>
          </a:solidFill>
          <a:ln>
            <a:noFill/>
          </a:ln>
          <a:effectLst>
            <a:outerShdw blurRad="279400" dist="114300" dir="1020000" algn="b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lnSpc>
                <a:spcPct val="120000"/>
              </a:lnSpc>
              <a:buClrTx/>
              <a:buSzTx/>
              <a:buFontTx/>
            </a:pPr>
            <a:endParaRPr lang="zh-CN" altLang="en-US">
              <a:solidFill>
                <a:schemeClr val="tx1">
                  <a:lumMod val="75000"/>
                  <a:lumOff val="25000"/>
                </a:schemeClr>
              </a:solidFill>
              <a:latin typeface="+mn-ea"/>
              <a:sym typeface="+mn-ea"/>
            </a:endParaRPr>
          </a:p>
        </p:txBody>
      </p:sp>
      <p:sp>
        <p:nvSpPr>
          <p:cNvPr id="1056268" name="圆角矩形 4"/>
          <p:cNvSpPr/>
          <p:nvPr>
            <p:custDataLst>
              <p:tags r:id="rId2"/>
            </p:custDataLst>
          </p:nvPr>
        </p:nvSpPr>
        <p:spPr>
          <a:xfrm rot="16200000">
            <a:off x="2710325" y="-193658"/>
            <a:ext cx="1122562" cy="5324974"/>
          </a:xfrm>
          <a:prstGeom prst="roundRect">
            <a:avLst>
              <a:gd name="adj" fmla="val 0"/>
            </a:avLst>
          </a:prstGeom>
          <a:solidFill>
            <a:schemeClr val="bg1"/>
          </a:solidFill>
          <a:ln>
            <a:noFill/>
          </a:ln>
          <a:effectLst>
            <a:outerShdw blurRad="279400" dist="114300" dir="1020000" algn="b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lnSpc>
                <a:spcPct val="120000"/>
              </a:lnSpc>
              <a:buClrTx/>
              <a:buSzTx/>
              <a:buFontTx/>
            </a:pPr>
            <a:endParaRPr lang="zh-CN" altLang="en-US">
              <a:solidFill>
                <a:schemeClr val="tx1">
                  <a:lumMod val="75000"/>
                  <a:lumOff val="25000"/>
                </a:schemeClr>
              </a:solidFill>
              <a:latin typeface="+mn-ea"/>
              <a:sym typeface="+mn-ea"/>
            </a:endParaRPr>
          </a:p>
        </p:txBody>
      </p:sp>
      <p:sp>
        <p:nvSpPr>
          <p:cNvPr id="1056270" name="圆角矩形 11"/>
          <p:cNvSpPr/>
          <p:nvPr>
            <p:custDataLst>
              <p:tags r:id="rId3"/>
            </p:custDataLst>
          </p:nvPr>
        </p:nvSpPr>
        <p:spPr>
          <a:xfrm rot="16200000">
            <a:off x="8353488" y="-196880"/>
            <a:ext cx="1122562" cy="5325363"/>
          </a:xfrm>
          <a:prstGeom prst="roundRect">
            <a:avLst>
              <a:gd name="adj" fmla="val 0"/>
            </a:avLst>
          </a:prstGeom>
          <a:solidFill>
            <a:schemeClr val="bg1"/>
          </a:solidFill>
          <a:ln>
            <a:noFill/>
          </a:ln>
          <a:effectLst>
            <a:outerShdw blurRad="279400" dist="114300" dir="1020000" algn="b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lnSpc>
                <a:spcPct val="120000"/>
              </a:lnSpc>
              <a:buClrTx/>
              <a:buSzTx/>
              <a:buFontTx/>
            </a:pPr>
            <a:endParaRPr lang="zh-CN" altLang="en-US">
              <a:solidFill>
                <a:schemeClr val="tx1">
                  <a:lumMod val="75000"/>
                  <a:lumOff val="25000"/>
                </a:schemeClr>
              </a:solidFill>
              <a:latin typeface="+mn-ea"/>
              <a:sym typeface="+mn-ea"/>
            </a:endParaRPr>
          </a:p>
        </p:txBody>
      </p:sp>
      <p:sp>
        <p:nvSpPr>
          <p:cNvPr id="1056272" name="圆角矩形 10"/>
          <p:cNvSpPr/>
          <p:nvPr>
            <p:custDataLst>
              <p:tags r:id="rId4"/>
            </p:custDataLst>
          </p:nvPr>
        </p:nvSpPr>
        <p:spPr>
          <a:xfrm rot="16200000">
            <a:off x="2710325" y="2611488"/>
            <a:ext cx="1122562" cy="5324974"/>
          </a:xfrm>
          <a:prstGeom prst="roundRect">
            <a:avLst>
              <a:gd name="adj" fmla="val 0"/>
            </a:avLst>
          </a:prstGeom>
          <a:solidFill>
            <a:schemeClr val="bg1"/>
          </a:solidFill>
          <a:ln>
            <a:noFill/>
          </a:ln>
          <a:effectLst>
            <a:outerShdw blurRad="279400" dist="114300" dir="1020000" algn="b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lnSpc>
                <a:spcPct val="120000"/>
              </a:lnSpc>
              <a:buClrTx/>
              <a:buSzTx/>
              <a:buFontTx/>
            </a:pPr>
            <a:endParaRPr lang="zh-CN" altLang="en-US">
              <a:solidFill>
                <a:schemeClr val="tx1">
                  <a:lumMod val="75000"/>
                  <a:lumOff val="25000"/>
                </a:schemeClr>
              </a:solidFill>
              <a:latin typeface="+mn-ea"/>
              <a:sym typeface="+mn-ea"/>
            </a:endParaRPr>
          </a:p>
        </p:txBody>
      </p:sp>
      <p:sp>
        <p:nvSpPr>
          <p:cNvPr id="1056274" name="圆角矩形 31"/>
          <p:cNvSpPr/>
          <p:nvPr>
            <p:custDataLst>
              <p:tags r:id="rId5"/>
            </p:custDataLst>
          </p:nvPr>
        </p:nvSpPr>
        <p:spPr>
          <a:xfrm rot="16200000">
            <a:off x="8353488" y="1206337"/>
            <a:ext cx="1122562" cy="5325363"/>
          </a:xfrm>
          <a:prstGeom prst="roundRect">
            <a:avLst>
              <a:gd name="adj" fmla="val 0"/>
            </a:avLst>
          </a:prstGeom>
          <a:solidFill>
            <a:schemeClr val="bg1"/>
          </a:solidFill>
          <a:ln>
            <a:noFill/>
          </a:ln>
          <a:effectLst>
            <a:outerShdw blurRad="279400" dist="114300" dir="1020000" algn="b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lnSpc>
                <a:spcPct val="120000"/>
              </a:lnSpc>
              <a:buClrTx/>
              <a:buSzTx/>
              <a:buFontTx/>
            </a:pPr>
            <a:endParaRPr lang="zh-CN" altLang="en-US">
              <a:solidFill>
                <a:schemeClr val="tx1">
                  <a:lumMod val="75000"/>
                  <a:lumOff val="25000"/>
                </a:schemeClr>
              </a:solidFill>
              <a:latin typeface="+mn-ea"/>
              <a:sym typeface="+mn-ea"/>
            </a:endParaRPr>
          </a:p>
        </p:txBody>
      </p:sp>
      <p:sp>
        <p:nvSpPr>
          <p:cNvPr id="1056276" name="圆角矩形 34"/>
          <p:cNvSpPr/>
          <p:nvPr>
            <p:custDataLst>
              <p:tags r:id="rId6"/>
            </p:custDataLst>
          </p:nvPr>
        </p:nvSpPr>
        <p:spPr>
          <a:xfrm rot="16200000">
            <a:off x="8353488" y="2609554"/>
            <a:ext cx="1122562" cy="5325362"/>
          </a:xfrm>
          <a:prstGeom prst="roundRect">
            <a:avLst>
              <a:gd name="adj" fmla="val 0"/>
            </a:avLst>
          </a:prstGeom>
          <a:solidFill>
            <a:schemeClr val="bg1"/>
          </a:solidFill>
          <a:ln>
            <a:noFill/>
          </a:ln>
          <a:effectLst>
            <a:outerShdw blurRad="279400" dist="114300" dir="1020000" algn="b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lnSpc>
                <a:spcPct val="120000"/>
              </a:lnSpc>
              <a:buClrTx/>
              <a:buSzTx/>
              <a:buFontTx/>
            </a:pPr>
            <a:endParaRPr lang="zh-CN" altLang="en-US">
              <a:solidFill>
                <a:schemeClr val="tx1">
                  <a:lumMod val="75000"/>
                  <a:lumOff val="25000"/>
                </a:schemeClr>
              </a:solidFill>
              <a:latin typeface="+mn-ea"/>
              <a:sym typeface="+mn-ea"/>
            </a:endParaRPr>
          </a:p>
        </p:txBody>
      </p:sp>
      <p:sp>
        <p:nvSpPr>
          <p:cNvPr id="1056278" name="文本框 5"/>
          <p:cNvSpPr txBox="1"/>
          <p:nvPr>
            <p:custDataLst>
              <p:tags r:id="rId7"/>
            </p:custDataLst>
          </p:nvPr>
        </p:nvSpPr>
        <p:spPr>
          <a:xfrm>
            <a:off x="6446221" y="4712124"/>
            <a:ext cx="5101380" cy="1121638"/>
          </a:xfrm>
          <a:prstGeom prst="rect">
            <a:avLst/>
          </a:prstGeom>
        </p:spPr>
        <p:txBody>
          <a:bodyPr vert="horz" wrap="square" lIns="90000" tIns="46800" rIns="90000" bIns="46800" rtlCol="0" anchor="ctr" anchorCtr="0">
            <a:normAutofit/>
          </a:bodyPr>
          <a:lstStyle>
            <a:defPPr>
              <a:defRPr lang="zh-CN"/>
            </a:defPPr>
            <a:lvl1pPr fontAlgn="auto">
              <a:lnSpc>
                <a:spcPct val="120000"/>
              </a:lnSpc>
              <a:spcBef>
                <a:spcPct val="0"/>
              </a:spcBef>
              <a:buNone/>
              <a:defRPr sz="1600" b="0" u="none" strike="noStrike" cap="none" spc="200" normalizeH="0" baseline="0">
                <a:latin typeface="Arial" panose="02080604020202020204" pitchFamily="34" charset="0"/>
                <a:ea typeface="微软雅黑" panose="020B0503020204020204" pitchFamily="34" charset="-122"/>
                <a:cs typeface="+mj-cs"/>
              </a:defRPr>
            </a:lvl1pPr>
          </a:lstStyle>
          <a:p>
            <a:r>
              <a:rPr lang="zh-CN" altLang="en-US" sz="2000" dirty="0">
                <a:latin typeface="+mn-ea"/>
                <a:ea typeface="+mn-ea"/>
              </a:rPr>
              <a:t>生命周期管理：监控产品生命周期进行产品升级和维护</a:t>
            </a:r>
          </a:p>
        </p:txBody>
      </p:sp>
      <p:sp>
        <p:nvSpPr>
          <p:cNvPr id="1056280" name="文本框 6"/>
          <p:cNvSpPr txBox="1"/>
          <p:nvPr>
            <p:custDataLst>
              <p:tags r:id="rId8"/>
            </p:custDataLst>
          </p:nvPr>
        </p:nvSpPr>
        <p:spPr>
          <a:xfrm>
            <a:off x="6446221" y="3308906"/>
            <a:ext cx="5101380" cy="1121638"/>
          </a:xfrm>
          <a:prstGeom prst="rect">
            <a:avLst/>
          </a:prstGeom>
        </p:spPr>
        <p:txBody>
          <a:bodyPr vert="horz" wrap="square" lIns="90000" tIns="46800" rIns="90000" bIns="46800" rtlCol="0" anchor="ctr" anchorCtr="0">
            <a:normAutofit/>
          </a:bodyPr>
          <a:lstStyle>
            <a:defPPr>
              <a:defRPr lang="zh-CN"/>
            </a:defPPr>
            <a:lvl1pPr fontAlgn="auto">
              <a:lnSpc>
                <a:spcPct val="120000"/>
              </a:lnSpc>
              <a:spcBef>
                <a:spcPct val="0"/>
              </a:spcBef>
              <a:buNone/>
              <a:defRPr sz="1600" b="0" u="none" strike="noStrike" cap="none" spc="200" normalizeH="0" baseline="0">
                <a:latin typeface="Arial" panose="02080604020202020204" pitchFamily="34" charset="0"/>
                <a:ea typeface="微软雅黑" panose="020B0503020204020204" pitchFamily="34" charset="-122"/>
                <a:cs typeface="+mj-cs"/>
              </a:defRPr>
            </a:lvl1pPr>
          </a:lstStyle>
          <a:p>
            <a:r>
              <a:rPr lang="zh-CN" altLang="en-US" sz="2000" dirty="0">
                <a:latin typeface="+mn-ea"/>
                <a:ea typeface="+mn-ea"/>
              </a:rPr>
              <a:t>发布阶段：发布产品进行市场推广和销售</a:t>
            </a:r>
          </a:p>
        </p:txBody>
      </p:sp>
      <p:sp>
        <p:nvSpPr>
          <p:cNvPr id="1056282" name="文本框 13"/>
          <p:cNvSpPr txBox="1"/>
          <p:nvPr>
            <p:custDataLst>
              <p:tags r:id="rId9"/>
            </p:custDataLst>
          </p:nvPr>
        </p:nvSpPr>
        <p:spPr>
          <a:xfrm>
            <a:off x="803058" y="4712768"/>
            <a:ext cx="5101380" cy="1122562"/>
          </a:xfrm>
          <a:prstGeom prst="rect">
            <a:avLst/>
          </a:prstGeom>
        </p:spPr>
        <p:txBody>
          <a:bodyPr vert="horz" wrap="square" lIns="90000" tIns="46800" rIns="0" bIns="46800" rtlCol="0" anchor="ctr" anchorCtr="0">
            <a:normAutofit/>
          </a:bodyPr>
          <a:lstStyle>
            <a:defPPr>
              <a:defRPr lang="zh-CN"/>
            </a:defPPr>
            <a:lvl1pPr fontAlgn="auto">
              <a:lnSpc>
                <a:spcPct val="120000"/>
              </a:lnSpc>
              <a:spcBef>
                <a:spcPct val="0"/>
              </a:spcBef>
              <a:buNone/>
              <a:defRPr sz="1600" b="0" u="none" strike="noStrike" cap="none" spc="200" normalizeH="0" baseline="0">
                <a:latin typeface="Arial" panose="02080604020202020204" pitchFamily="34" charset="0"/>
                <a:ea typeface="微软雅黑" panose="020B0503020204020204" pitchFamily="34" charset="-122"/>
                <a:cs typeface="+mj-cs"/>
              </a:defRPr>
            </a:lvl1pPr>
          </a:lstStyle>
          <a:p>
            <a:r>
              <a:rPr lang="zh-CN" altLang="en-US" sz="2000" dirty="0">
                <a:latin typeface="+mn-ea"/>
                <a:ea typeface="+mn-ea"/>
              </a:rPr>
              <a:t>执行阶段：执行项目计划完成产品设计和开发</a:t>
            </a:r>
          </a:p>
        </p:txBody>
      </p:sp>
      <p:sp>
        <p:nvSpPr>
          <p:cNvPr id="1056284" name="文本框 14"/>
          <p:cNvSpPr txBox="1"/>
          <p:nvPr>
            <p:custDataLst>
              <p:tags r:id="rId10"/>
            </p:custDataLst>
          </p:nvPr>
        </p:nvSpPr>
        <p:spPr>
          <a:xfrm>
            <a:off x="6446221" y="1905689"/>
            <a:ext cx="5101380" cy="1121638"/>
          </a:xfrm>
          <a:prstGeom prst="rect">
            <a:avLst/>
          </a:prstGeom>
        </p:spPr>
        <p:txBody>
          <a:bodyPr vert="horz" wrap="square" lIns="90000" tIns="46800" rIns="90000" bIns="46800" rtlCol="0" anchor="ctr" anchorCtr="0">
            <a:normAutofit/>
          </a:bodyPr>
          <a:lstStyle>
            <a:defPPr>
              <a:defRPr lang="zh-CN"/>
            </a:defPPr>
            <a:lvl1pPr fontAlgn="auto">
              <a:lnSpc>
                <a:spcPct val="120000"/>
              </a:lnSpc>
              <a:spcBef>
                <a:spcPct val="0"/>
              </a:spcBef>
              <a:buNone/>
              <a:defRPr sz="1600" b="0" u="none" strike="noStrike" cap="none" spc="200" normalizeH="0" baseline="0">
                <a:latin typeface="Arial" panose="02080604020202020204" pitchFamily="34" charset="0"/>
                <a:ea typeface="微软雅黑" panose="020B0503020204020204" pitchFamily="34" charset="-122"/>
                <a:cs typeface="+mj-cs"/>
              </a:defRPr>
            </a:lvl1pPr>
          </a:lstStyle>
          <a:p>
            <a:r>
              <a:rPr lang="zh-CN" altLang="en-US" sz="2000" dirty="0">
                <a:latin typeface="+mn-ea"/>
                <a:ea typeface="+mn-ea"/>
              </a:rPr>
              <a:t>验证阶段：验证产品性能和功能确保满足市场需求</a:t>
            </a:r>
          </a:p>
        </p:txBody>
      </p:sp>
      <p:sp>
        <p:nvSpPr>
          <p:cNvPr id="1056286" name="文本框 15"/>
          <p:cNvSpPr txBox="1"/>
          <p:nvPr>
            <p:custDataLst>
              <p:tags r:id="rId11"/>
            </p:custDataLst>
          </p:nvPr>
        </p:nvSpPr>
        <p:spPr>
          <a:xfrm>
            <a:off x="803058" y="1907623"/>
            <a:ext cx="5101380" cy="1122562"/>
          </a:xfrm>
          <a:prstGeom prst="rect">
            <a:avLst/>
          </a:prstGeom>
        </p:spPr>
        <p:txBody>
          <a:bodyPr vert="horz" wrap="square" lIns="90000" tIns="46800" rIns="0" bIns="46800" rtlCol="0" anchor="ctr" anchorCtr="0">
            <a:normAutofit/>
          </a:bodyPr>
          <a:lstStyle>
            <a:defPPr>
              <a:defRPr lang="zh-CN"/>
            </a:defPPr>
            <a:lvl1pPr fontAlgn="auto">
              <a:lnSpc>
                <a:spcPct val="120000"/>
              </a:lnSpc>
              <a:spcBef>
                <a:spcPct val="0"/>
              </a:spcBef>
              <a:buNone/>
              <a:defRPr sz="1600" b="0" u="none" strike="noStrike" cap="none" spc="200" normalizeH="0" baseline="0">
                <a:latin typeface="Arial" panose="02080604020202020204" pitchFamily="34" charset="0"/>
                <a:ea typeface="微软雅黑" panose="020B0503020204020204" pitchFamily="34" charset="-122"/>
                <a:cs typeface="+mj-cs"/>
              </a:defRPr>
            </a:lvl1pPr>
          </a:lstStyle>
          <a:p>
            <a:r>
              <a:rPr lang="zh-CN" altLang="en-US" sz="2000" dirty="0">
                <a:latin typeface="+mn-ea"/>
                <a:ea typeface="+mn-ea"/>
              </a:rPr>
              <a:t>概念阶段：定义产品概念确定市场需求</a:t>
            </a:r>
          </a:p>
        </p:txBody>
      </p:sp>
      <p:sp>
        <p:nvSpPr>
          <p:cNvPr id="1056288" name="文本框 16"/>
          <p:cNvSpPr txBox="1"/>
          <p:nvPr>
            <p:custDataLst>
              <p:tags r:id="rId12"/>
            </p:custDataLst>
          </p:nvPr>
        </p:nvSpPr>
        <p:spPr>
          <a:xfrm>
            <a:off x="803058" y="3313418"/>
            <a:ext cx="5101380" cy="1121638"/>
          </a:xfrm>
          <a:prstGeom prst="rect">
            <a:avLst/>
          </a:prstGeom>
        </p:spPr>
        <p:txBody>
          <a:bodyPr vert="horz" wrap="square" lIns="90000" tIns="46800" rIns="90000" bIns="46800" rtlCol="0" anchor="ctr" anchorCtr="0">
            <a:normAutofit/>
          </a:bodyPr>
          <a:lstStyle>
            <a:defPPr>
              <a:defRPr lang="zh-CN"/>
            </a:defPPr>
            <a:lvl1pPr fontAlgn="auto">
              <a:lnSpc>
                <a:spcPct val="120000"/>
              </a:lnSpc>
              <a:spcBef>
                <a:spcPct val="0"/>
              </a:spcBef>
              <a:buNone/>
              <a:defRPr sz="1600" b="0" u="none" strike="noStrike" cap="none" spc="200" normalizeH="0" baseline="0">
                <a:latin typeface="Arial" panose="02080604020202020204" pitchFamily="34" charset="0"/>
                <a:ea typeface="微软雅黑" panose="020B0503020204020204" pitchFamily="34" charset="-122"/>
                <a:cs typeface="+mj-cs"/>
              </a:defRPr>
            </a:lvl1pPr>
          </a:lstStyle>
          <a:p>
            <a:r>
              <a:rPr lang="zh-CN" altLang="en-US" sz="2000" dirty="0">
                <a:latin typeface="+mn-ea"/>
                <a:ea typeface="+mn-ea"/>
              </a:rPr>
              <a:t>计划阶段：制定项目计划分配资源</a:t>
            </a:r>
          </a:p>
        </p:txBody>
      </p:sp>
      <p:sp>
        <p:nvSpPr>
          <p:cNvPr id="1056290" name="圆角矩形 7"/>
          <p:cNvSpPr/>
          <p:nvPr>
            <p:custDataLst>
              <p:tags r:id="rId13"/>
            </p:custDataLst>
          </p:nvPr>
        </p:nvSpPr>
        <p:spPr>
          <a:xfrm rot="16200000">
            <a:off x="106929" y="3814245"/>
            <a:ext cx="1120714" cy="117311"/>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rgbClr val="4575F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25000"/>
          </a:bodyPr>
          <a:lstStyle/>
          <a:p>
            <a:pPr lvl="0" algn="ctr">
              <a:lnSpc>
                <a:spcPct val="120000"/>
              </a:lnSpc>
              <a:buClrTx/>
              <a:buSzTx/>
              <a:buFontTx/>
            </a:pPr>
            <a:endParaRPr lang="zh-CN" altLang="en-US">
              <a:solidFill>
                <a:schemeClr val="tx1">
                  <a:lumMod val="75000"/>
                  <a:lumOff val="25000"/>
                </a:schemeClr>
              </a:solidFill>
              <a:effectLst/>
              <a:latin typeface="+mn-ea"/>
              <a:sym typeface="+mn-ea"/>
            </a:endParaRPr>
          </a:p>
        </p:txBody>
      </p:sp>
      <p:sp>
        <p:nvSpPr>
          <p:cNvPr id="1056292" name="圆角矩形 8"/>
          <p:cNvSpPr/>
          <p:nvPr>
            <p:custDataLst>
              <p:tags r:id="rId14"/>
            </p:custDataLst>
          </p:nvPr>
        </p:nvSpPr>
        <p:spPr>
          <a:xfrm rot="16200000">
            <a:off x="106929" y="2409739"/>
            <a:ext cx="1120714" cy="117311"/>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rgbClr val="4575F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a:bodyPr>
          <a:lstStyle/>
          <a:p>
            <a:pPr algn="ctr" fontAlgn="auto">
              <a:lnSpc>
                <a:spcPct val="120000"/>
              </a:lnSpc>
            </a:pPr>
            <a:endParaRPr lang="zh-CN" altLang="en-US">
              <a:solidFill>
                <a:schemeClr val="tx1">
                  <a:lumMod val="75000"/>
                  <a:lumOff val="25000"/>
                </a:schemeClr>
              </a:solidFill>
              <a:effectLst/>
              <a:latin typeface="+mn-ea"/>
            </a:endParaRPr>
          </a:p>
        </p:txBody>
      </p:sp>
      <p:sp>
        <p:nvSpPr>
          <p:cNvPr id="1056294" name="圆角矩形 12"/>
          <p:cNvSpPr/>
          <p:nvPr>
            <p:custDataLst>
              <p:tags r:id="rId15"/>
            </p:custDataLst>
          </p:nvPr>
        </p:nvSpPr>
        <p:spPr>
          <a:xfrm rot="16200000">
            <a:off x="5750092" y="2407161"/>
            <a:ext cx="1120714" cy="117311"/>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rgbClr val="4575F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25000"/>
          </a:bodyPr>
          <a:lstStyle/>
          <a:p>
            <a:pPr lvl="0" algn="ctr">
              <a:lnSpc>
                <a:spcPct val="120000"/>
              </a:lnSpc>
              <a:buClrTx/>
              <a:buSzTx/>
              <a:buFontTx/>
            </a:pPr>
            <a:endParaRPr lang="zh-CN" altLang="en-US">
              <a:solidFill>
                <a:schemeClr val="tx1">
                  <a:lumMod val="75000"/>
                  <a:lumOff val="25000"/>
                </a:schemeClr>
              </a:solidFill>
              <a:effectLst/>
              <a:latin typeface="+mn-ea"/>
              <a:sym typeface="+mn-ea"/>
            </a:endParaRPr>
          </a:p>
        </p:txBody>
      </p:sp>
      <p:sp>
        <p:nvSpPr>
          <p:cNvPr id="1056296" name="圆角矩形 27"/>
          <p:cNvSpPr/>
          <p:nvPr>
            <p:custDataLst>
              <p:tags r:id="rId16"/>
            </p:custDataLst>
          </p:nvPr>
        </p:nvSpPr>
        <p:spPr>
          <a:xfrm rot="16200000">
            <a:off x="106929" y="5214239"/>
            <a:ext cx="1120714" cy="117311"/>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rgbClr val="4575F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a:bodyPr>
          <a:lstStyle/>
          <a:p>
            <a:pPr algn="ctr" fontAlgn="auto">
              <a:lnSpc>
                <a:spcPct val="120000"/>
              </a:lnSpc>
            </a:pPr>
            <a:endParaRPr lang="zh-CN" altLang="en-US">
              <a:solidFill>
                <a:schemeClr val="tx1">
                  <a:lumMod val="75000"/>
                  <a:lumOff val="25000"/>
                </a:schemeClr>
              </a:solidFill>
              <a:effectLst/>
              <a:latin typeface="+mn-ea"/>
            </a:endParaRPr>
          </a:p>
        </p:txBody>
      </p:sp>
      <p:sp>
        <p:nvSpPr>
          <p:cNvPr id="1056298" name="圆角矩形 32"/>
          <p:cNvSpPr/>
          <p:nvPr>
            <p:custDataLst>
              <p:tags r:id="rId17"/>
            </p:custDataLst>
          </p:nvPr>
        </p:nvSpPr>
        <p:spPr>
          <a:xfrm rot="16200000">
            <a:off x="5750092" y="3810378"/>
            <a:ext cx="1120714" cy="117311"/>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rgbClr val="4575F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25000"/>
          </a:bodyPr>
          <a:lstStyle/>
          <a:p>
            <a:pPr lvl="0" algn="ctr">
              <a:lnSpc>
                <a:spcPct val="120000"/>
              </a:lnSpc>
              <a:buClrTx/>
              <a:buSzTx/>
              <a:buFontTx/>
            </a:pPr>
            <a:endParaRPr lang="zh-CN" altLang="en-US">
              <a:solidFill>
                <a:schemeClr val="tx1">
                  <a:lumMod val="75000"/>
                  <a:lumOff val="25000"/>
                </a:schemeClr>
              </a:solidFill>
              <a:effectLst/>
              <a:latin typeface="+mn-ea"/>
              <a:sym typeface="+mn-ea"/>
            </a:endParaRPr>
          </a:p>
        </p:txBody>
      </p:sp>
      <p:sp>
        <p:nvSpPr>
          <p:cNvPr id="1056300" name="圆角矩形 35"/>
          <p:cNvSpPr/>
          <p:nvPr>
            <p:custDataLst>
              <p:tags r:id="rId18"/>
            </p:custDataLst>
          </p:nvPr>
        </p:nvSpPr>
        <p:spPr>
          <a:xfrm rot="16200000">
            <a:off x="5750092" y="5213595"/>
            <a:ext cx="1120714" cy="117311"/>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rgbClr val="4575F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25000"/>
          </a:bodyPr>
          <a:lstStyle/>
          <a:p>
            <a:pPr lvl="0" algn="ctr">
              <a:lnSpc>
                <a:spcPct val="120000"/>
              </a:lnSpc>
              <a:buClrTx/>
              <a:buSzTx/>
              <a:buFontTx/>
            </a:pPr>
            <a:endParaRPr lang="zh-CN" altLang="en-US">
              <a:solidFill>
                <a:schemeClr val="tx1">
                  <a:lumMod val="75000"/>
                  <a:lumOff val="25000"/>
                </a:schemeClr>
              </a:solidFill>
              <a:effectLst/>
              <a:latin typeface="+mn-ea"/>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586" name="标题 2"/>
          <p:cNvSpPr>
            <a:spLocks noGrp="1"/>
          </p:cNvSpPr>
          <p:nvPr>
            <p:ph type="title" idx="44"/>
          </p:nvPr>
        </p:nvSpPr>
        <p:spPr/>
        <p:txBody>
          <a:bodyPr/>
          <a:lstStyle/>
          <a:p>
            <a:r>
              <a:rPr lang="zh-CN" altLang="en-US"/>
              <a:t>IPD流程优化与持续改进</a:t>
            </a:r>
          </a:p>
        </p:txBody>
      </p:sp>
      <p:sp>
        <p:nvSpPr>
          <p:cNvPr id="1056588" name="椭圆 262"/>
          <p:cNvSpPr/>
          <p:nvPr>
            <p:custDataLst>
              <p:tags r:id="rId1"/>
            </p:custDataLst>
          </p:nvPr>
        </p:nvSpPr>
        <p:spPr>
          <a:xfrm>
            <a:off x="2414161" y="4122271"/>
            <a:ext cx="7357168" cy="1924802"/>
          </a:xfrm>
          <a:prstGeom prst="ellipse">
            <a:avLst/>
          </a:prstGeom>
          <a:gradFill flip="none" rotWithShape="1">
            <a:gsLst>
              <a:gs pos="25000">
                <a:schemeClr val="accent1">
                  <a:alpha val="0"/>
                </a:schemeClr>
              </a:gs>
              <a:gs pos="100000">
                <a:schemeClr val="accent1">
                  <a:alpha val="10000"/>
                </a:schemeClr>
              </a:gs>
            </a:gsLst>
            <a:path path="circle">
              <a:fillToRect l="50000" t="50000" r="50000" b="50000"/>
            </a:path>
          </a:gra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56590" name="椭圆 263"/>
          <p:cNvSpPr/>
          <p:nvPr>
            <p:custDataLst>
              <p:tags r:id="rId2"/>
            </p:custDataLst>
          </p:nvPr>
        </p:nvSpPr>
        <p:spPr>
          <a:xfrm>
            <a:off x="3266392" y="4202657"/>
            <a:ext cx="5578093" cy="1652953"/>
          </a:xfrm>
          <a:prstGeom prst="ellipse">
            <a:avLst/>
          </a:prstGeom>
          <a:gradFill flip="none" rotWithShape="1">
            <a:gsLst>
              <a:gs pos="25000">
                <a:schemeClr val="accent1">
                  <a:alpha val="0"/>
                </a:schemeClr>
              </a:gs>
              <a:gs pos="100000">
                <a:schemeClr val="accent1">
                  <a:alpha val="10000"/>
                </a:schemeClr>
              </a:gs>
            </a:gsLst>
            <a:path path="circle">
              <a:fillToRect l="50000" t="50000" r="50000" b="50000"/>
            </a:path>
          </a:gradFill>
          <a:ln w="12700" cap="flat" cmpd="sng" algn="ctr">
            <a:solidFill>
              <a:schemeClr val="accent1"/>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56592" name="椭圆 264"/>
          <p:cNvSpPr/>
          <p:nvPr>
            <p:custDataLst>
              <p:tags r:id="rId3"/>
            </p:custDataLst>
          </p:nvPr>
        </p:nvSpPr>
        <p:spPr>
          <a:xfrm>
            <a:off x="4064378" y="4439243"/>
            <a:ext cx="3981222" cy="1179753"/>
          </a:xfrm>
          <a:prstGeom prst="ellipse">
            <a:avLst/>
          </a:prstGeom>
          <a:gradFill flip="none" rotWithShape="1">
            <a:gsLst>
              <a:gs pos="0">
                <a:schemeClr val="accent1">
                  <a:alpha val="0"/>
                </a:schemeClr>
              </a:gs>
              <a:gs pos="100000">
                <a:schemeClr val="accent1">
                  <a:alpha val="20000"/>
                </a:schemeClr>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56594" name="椭圆 265"/>
          <p:cNvSpPr/>
          <p:nvPr>
            <p:custDataLst>
              <p:tags r:id="rId4"/>
            </p:custDataLst>
          </p:nvPr>
        </p:nvSpPr>
        <p:spPr>
          <a:xfrm>
            <a:off x="4738842" y="4639229"/>
            <a:ext cx="2632042" cy="779952"/>
          </a:xfrm>
          <a:prstGeom prst="ellipse">
            <a:avLst/>
          </a:prstGeom>
          <a:gradFill flip="none" rotWithShape="1">
            <a:gsLst>
              <a:gs pos="0">
                <a:schemeClr val="accent1">
                  <a:alpha val="0"/>
                </a:schemeClr>
              </a:gs>
              <a:gs pos="100000">
                <a:schemeClr val="accent1">
                  <a:alpha val="20000"/>
                </a:schemeClr>
              </a:gs>
            </a:gsLst>
            <a:path path="circle">
              <a:fillToRect l="50000" t="50000" r="50000" b="50000"/>
            </a:path>
          </a:gradFill>
          <a:ln w="12700" cap="flat" cmpd="sng" algn="ctr">
            <a:solidFill>
              <a:schemeClr val="accent1">
                <a:alpha val="1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56596" name="椭圆 266"/>
          <p:cNvSpPr/>
          <p:nvPr>
            <p:custDataLst>
              <p:tags r:id="rId5"/>
            </p:custDataLst>
          </p:nvPr>
        </p:nvSpPr>
        <p:spPr>
          <a:xfrm>
            <a:off x="5430299" y="4843791"/>
            <a:ext cx="1513964" cy="448632"/>
          </a:xfrm>
          <a:prstGeom prst="ellipse">
            <a:avLst/>
          </a:prstGeom>
          <a:solidFill>
            <a:schemeClr val="accent1">
              <a:alpha val="40000"/>
            </a:schemeClr>
          </a:solidFill>
          <a:ln w="12700" cap="flat" cmpd="sng" algn="ctr">
            <a:noFill/>
            <a:prstDash val="solid"/>
            <a:miter lim="800000"/>
          </a:ln>
          <a:effectLst>
            <a:softEdge rad="1143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3145729" name="直接连接符 267"/>
          <p:cNvCxnSpPr>
            <a:cxnSpLocks/>
          </p:cNvCxnSpPr>
          <p:nvPr>
            <p:custDataLst>
              <p:tags r:id="rId6"/>
            </p:custDataLst>
          </p:nvPr>
        </p:nvCxnSpPr>
        <p:spPr>
          <a:xfrm>
            <a:off x="2869686" y="4769286"/>
            <a:ext cx="0" cy="847465"/>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sp>
        <p:nvSpPr>
          <p:cNvPr id="1056598" name="椭圆 268"/>
          <p:cNvSpPr/>
          <p:nvPr>
            <p:custDataLst>
              <p:tags r:id="rId7"/>
            </p:custDataLst>
          </p:nvPr>
        </p:nvSpPr>
        <p:spPr>
          <a:xfrm flipV="1">
            <a:off x="2778189" y="4583024"/>
            <a:ext cx="174876" cy="174869"/>
          </a:xfrm>
          <a:prstGeom prst="ellipse">
            <a:avLst/>
          </a:prstGeom>
          <a:no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56600" name="椭圆 269"/>
          <p:cNvSpPr/>
          <p:nvPr>
            <p:custDataLst>
              <p:tags r:id="rId8"/>
            </p:custDataLst>
          </p:nvPr>
        </p:nvSpPr>
        <p:spPr>
          <a:xfrm flipV="1">
            <a:off x="2820017" y="4625505"/>
            <a:ext cx="90609" cy="90605"/>
          </a:xfrm>
          <a:prstGeom prst="ellipse">
            <a:avLst/>
          </a:prstGeom>
          <a:solidFill>
            <a:schemeClr val="accent1"/>
          </a:soli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56602" name="椭圆 270"/>
          <p:cNvSpPr/>
          <p:nvPr>
            <p:custDataLst>
              <p:tags r:id="rId9"/>
            </p:custDataLst>
          </p:nvPr>
        </p:nvSpPr>
        <p:spPr>
          <a:xfrm flipV="1">
            <a:off x="7787004" y="3768700"/>
            <a:ext cx="105273" cy="105270"/>
          </a:xfrm>
          <a:prstGeom prst="ellipse">
            <a:avLst/>
          </a:prstGeom>
          <a:no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3145731" name="直接连接符 271"/>
          <p:cNvCxnSpPr>
            <a:cxnSpLocks/>
          </p:cNvCxnSpPr>
          <p:nvPr>
            <p:custDataLst>
              <p:tags r:id="rId10"/>
            </p:custDataLst>
          </p:nvPr>
        </p:nvCxnSpPr>
        <p:spPr>
          <a:xfrm>
            <a:off x="7839942" y="3883724"/>
            <a:ext cx="0" cy="1924802"/>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sp>
        <p:nvSpPr>
          <p:cNvPr id="1056604" name="椭圆 272"/>
          <p:cNvSpPr/>
          <p:nvPr>
            <p:custDataLst>
              <p:tags r:id="rId11"/>
            </p:custDataLst>
          </p:nvPr>
        </p:nvSpPr>
        <p:spPr>
          <a:xfrm flipV="1">
            <a:off x="4010133" y="3643218"/>
            <a:ext cx="387628" cy="387616"/>
          </a:xfrm>
          <a:prstGeom prst="ellipse">
            <a:avLst/>
          </a:prstGeom>
          <a:solidFill>
            <a:schemeClr val="accent1">
              <a:alpha val="15000"/>
            </a:schemeClr>
          </a:soli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3145733" name="直接连接符 273"/>
          <p:cNvCxnSpPr>
            <a:cxnSpLocks/>
          </p:cNvCxnSpPr>
          <p:nvPr>
            <p:custDataLst>
              <p:tags r:id="rId12"/>
            </p:custDataLst>
          </p:nvPr>
        </p:nvCxnSpPr>
        <p:spPr>
          <a:xfrm>
            <a:off x="4202931" y="4062797"/>
            <a:ext cx="0" cy="1017061"/>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cxnSp>
        <p:nvCxnSpPr>
          <p:cNvPr id="3145735" name="直接连接符 274"/>
          <p:cNvCxnSpPr>
            <a:cxnSpLocks/>
          </p:cNvCxnSpPr>
          <p:nvPr>
            <p:custDataLst>
              <p:tags r:id="rId13"/>
            </p:custDataLst>
          </p:nvPr>
        </p:nvCxnSpPr>
        <p:spPr>
          <a:xfrm>
            <a:off x="7130839" y="3750400"/>
            <a:ext cx="0" cy="847465"/>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sp>
        <p:nvSpPr>
          <p:cNvPr id="1056606" name="椭圆 275"/>
          <p:cNvSpPr/>
          <p:nvPr>
            <p:custDataLst>
              <p:tags r:id="rId14"/>
            </p:custDataLst>
          </p:nvPr>
        </p:nvSpPr>
        <p:spPr>
          <a:xfrm flipV="1">
            <a:off x="7039342" y="3564138"/>
            <a:ext cx="174876" cy="174869"/>
          </a:xfrm>
          <a:prstGeom prst="ellipse">
            <a:avLst/>
          </a:prstGeom>
          <a:no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56608" name="椭圆 276"/>
          <p:cNvSpPr/>
          <p:nvPr>
            <p:custDataLst>
              <p:tags r:id="rId15"/>
            </p:custDataLst>
          </p:nvPr>
        </p:nvSpPr>
        <p:spPr>
          <a:xfrm flipV="1">
            <a:off x="7081169" y="3606619"/>
            <a:ext cx="90609" cy="90605"/>
          </a:xfrm>
          <a:prstGeom prst="ellipse">
            <a:avLst/>
          </a:prstGeom>
          <a:solidFill>
            <a:schemeClr val="accent1"/>
          </a:soli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56610" name="椭圆 277"/>
          <p:cNvSpPr/>
          <p:nvPr>
            <p:custDataLst>
              <p:tags r:id="rId16"/>
            </p:custDataLst>
          </p:nvPr>
        </p:nvSpPr>
        <p:spPr>
          <a:xfrm flipV="1">
            <a:off x="3758516" y="4424865"/>
            <a:ext cx="105273" cy="105270"/>
          </a:xfrm>
          <a:prstGeom prst="ellipse">
            <a:avLst/>
          </a:prstGeom>
          <a:no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3145737" name="直接连接符 278"/>
          <p:cNvCxnSpPr>
            <a:cxnSpLocks/>
          </p:cNvCxnSpPr>
          <p:nvPr>
            <p:custDataLst>
              <p:tags r:id="rId17"/>
            </p:custDataLst>
          </p:nvPr>
        </p:nvCxnSpPr>
        <p:spPr>
          <a:xfrm>
            <a:off x="3811453" y="4539890"/>
            <a:ext cx="0" cy="1112963"/>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sp>
        <p:nvSpPr>
          <p:cNvPr id="1056612" name="椭圆 279"/>
          <p:cNvSpPr/>
          <p:nvPr>
            <p:custDataLst>
              <p:tags r:id="rId18"/>
            </p:custDataLst>
          </p:nvPr>
        </p:nvSpPr>
        <p:spPr>
          <a:xfrm flipV="1">
            <a:off x="8529438" y="4660797"/>
            <a:ext cx="264040" cy="264032"/>
          </a:xfrm>
          <a:prstGeom prst="ellipse">
            <a:avLst/>
          </a:prstGeom>
          <a:solidFill>
            <a:schemeClr val="accent1">
              <a:alpha val="15000"/>
            </a:schemeClr>
          </a:soli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3145739" name="直接连接符 280"/>
          <p:cNvCxnSpPr>
            <a:cxnSpLocks/>
          </p:cNvCxnSpPr>
          <p:nvPr>
            <p:custDataLst>
              <p:tags r:id="rId19"/>
            </p:custDataLst>
          </p:nvPr>
        </p:nvCxnSpPr>
        <p:spPr>
          <a:xfrm>
            <a:off x="8660148" y="4953588"/>
            <a:ext cx="0" cy="412902"/>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sp>
        <p:nvSpPr>
          <p:cNvPr id="1056614" name="椭圆 281"/>
          <p:cNvSpPr/>
          <p:nvPr>
            <p:custDataLst>
              <p:tags r:id="rId20"/>
            </p:custDataLst>
          </p:nvPr>
        </p:nvSpPr>
        <p:spPr>
          <a:xfrm flipV="1">
            <a:off x="4949286" y="4972540"/>
            <a:ext cx="327062" cy="327050"/>
          </a:xfrm>
          <a:prstGeom prst="ellipse">
            <a:avLst/>
          </a:prstGeom>
          <a:solidFill>
            <a:schemeClr val="accent1">
              <a:alpha val="15000"/>
            </a:schemeClr>
          </a:soli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3145741" name="直接连接符 282"/>
          <p:cNvCxnSpPr>
            <a:cxnSpLocks/>
          </p:cNvCxnSpPr>
          <p:nvPr>
            <p:custDataLst>
              <p:tags r:id="rId21"/>
            </p:custDataLst>
          </p:nvPr>
        </p:nvCxnSpPr>
        <p:spPr>
          <a:xfrm>
            <a:off x="5110059" y="5351600"/>
            <a:ext cx="0" cy="722502"/>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sp>
        <p:nvSpPr>
          <p:cNvPr id="1056616" name="图形 15"/>
          <p:cNvSpPr/>
          <p:nvPr>
            <p:custDataLst>
              <p:tags r:id="rId22"/>
            </p:custDataLst>
          </p:nvPr>
        </p:nvSpPr>
        <p:spPr>
          <a:xfrm>
            <a:off x="5016602" y="5042470"/>
            <a:ext cx="187014" cy="182226"/>
          </a:xfrm>
          <a:custGeom>
            <a:avLst/>
            <a:gdLst>
              <a:gd name="connsiteX0" fmla="*/ 754063 w 1547773"/>
              <a:gd name="connsiteY0" fmla="*/ 19 h 1508143"/>
              <a:gd name="connsiteX1" fmla="*/ 1066998 w 1547773"/>
              <a:gd name="connsiteY1" fmla="*/ 67805 h 1508143"/>
              <a:gd name="connsiteX2" fmla="*/ 947341 w 1547773"/>
              <a:gd name="connsiteY2" fmla="*/ 181430 h 1508143"/>
              <a:gd name="connsiteX3" fmla="*/ 916583 w 1547773"/>
              <a:gd name="connsiteY3" fmla="*/ 293944 h 1508143"/>
              <a:gd name="connsiteX4" fmla="*/ 918766 w 1547773"/>
              <a:gd name="connsiteY4" fmla="*/ 301406 h 1508143"/>
              <a:gd name="connsiteX5" fmla="*/ 936784 w 1547773"/>
              <a:gd name="connsiteY5" fmla="*/ 357484 h 1508143"/>
              <a:gd name="connsiteX6" fmla="*/ 754063 w 1547773"/>
              <a:gd name="connsiteY6" fmla="*/ 317519 h 1508143"/>
              <a:gd name="connsiteX7" fmla="*/ 317500 w 1547773"/>
              <a:gd name="connsiteY7" fmla="*/ 754081 h 1508143"/>
              <a:gd name="connsiteX8" fmla="*/ 754063 w 1547773"/>
              <a:gd name="connsiteY8" fmla="*/ 1190644 h 1508143"/>
              <a:gd name="connsiteX9" fmla="*/ 1190625 w 1547773"/>
              <a:gd name="connsiteY9" fmla="*/ 754081 h 1508143"/>
              <a:gd name="connsiteX10" fmla="*/ 1163280 w 1547773"/>
              <a:gd name="connsiteY10" fmla="*/ 601681 h 1508143"/>
              <a:gd name="connsiteX11" fmla="*/ 1264722 w 1547773"/>
              <a:gd name="connsiteY11" fmla="*/ 630455 h 1508143"/>
              <a:gd name="connsiteX12" fmla="*/ 1373148 w 1547773"/>
              <a:gd name="connsiteY12" fmla="*/ 586640 h 1508143"/>
              <a:gd name="connsiteX13" fmla="*/ 1378188 w 1547773"/>
              <a:gd name="connsiteY13" fmla="*/ 581639 h 1508143"/>
              <a:gd name="connsiteX14" fmla="*/ 1462326 w 1547773"/>
              <a:gd name="connsiteY14" fmla="*/ 494604 h 1508143"/>
              <a:gd name="connsiteX15" fmla="*/ 1508125 w 1547773"/>
              <a:gd name="connsiteY15" fmla="*/ 754081 h 1508143"/>
              <a:gd name="connsiteX16" fmla="*/ 754063 w 1547773"/>
              <a:gd name="connsiteY16" fmla="*/ 1508144 h 1508143"/>
              <a:gd name="connsiteX17" fmla="*/ 0 w 1547773"/>
              <a:gd name="connsiteY17" fmla="*/ 754081 h 1508143"/>
              <a:gd name="connsiteX18" fmla="*/ 754063 w 1547773"/>
              <a:gd name="connsiteY18" fmla="*/ 19 h 1508143"/>
              <a:gd name="connsiteX19" fmla="*/ 754063 w 1547773"/>
              <a:gd name="connsiteY19" fmla="*/ 436581 h 1508143"/>
              <a:gd name="connsiteX20" fmla="*/ 895429 w 1547773"/>
              <a:gd name="connsiteY20" fmla="*/ 469720 h 1508143"/>
              <a:gd name="connsiteX21" fmla="*/ 700842 w 1547773"/>
              <a:gd name="connsiteY21" fmla="*/ 673952 h 1508143"/>
              <a:gd name="connsiteX22" fmla="*/ 720765 w 1547773"/>
              <a:gd name="connsiteY22" fmla="*/ 828138 h 1508143"/>
              <a:gd name="connsiteX23" fmla="*/ 887889 w 1547773"/>
              <a:gd name="connsiteY23" fmla="*/ 833139 h 1508143"/>
              <a:gd name="connsiteX24" fmla="*/ 892294 w 1547773"/>
              <a:gd name="connsiteY24" fmla="*/ 829170 h 1508143"/>
              <a:gd name="connsiteX25" fmla="*/ 1059299 w 1547773"/>
              <a:gd name="connsiteY25" fmla="*/ 666372 h 1508143"/>
              <a:gd name="connsiteX26" fmla="*/ 841864 w 1547773"/>
              <a:gd name="connsiteY26" fmla="*/ 1059226 h 1508143"/>
              <a:gd name="connsiteX27" fmla="*/ 449010 w 1547773"/>
              <a:gd name="connsiteY27" fmla="*/ 841791 h 1508143"/>
              <a:gd name="connsiteX28" fmla="*/ 666445 w 1547773"/>
              <a:gd name="connsiteY28" fmla="*/ 448936 h 1508143"/>
              <a:gd name="connsiteX29" fmla="*/ 754063 w 1547773"/>
              <a:gd name="connsiteY29" fmla="*/ 436581 h 1508143"/>
              <a:gd name="connsiteX30" fmla="*/ 1290876 w 1547773"/>
              <a:gd name="connsiteY30" fmla="*/ 11330 h 1508143"/>
              <a:gd name="connsiteX31" fmla="*/ 1300202 w 1547773"/>
              <a:gd name="connsiteY31" fmla="*/ 26451 h 1508143"/>
              <a:gd name="connsiteX32" fmla="*/ 1355368 w 1547773"/>
              <a:gd name="connsiteY32" fmla="*/ 192543 h 1508143"/>
              <a:gd name="connsiteX33" fmla="*/ 1521341 w 1547773"/>
              <a:gd name="connsiteY33" fmla="*/ 247629 h 1508143"/>
              <a:gd name="connsiteX34" fmla="*/ 1545787 w 1547773"/>
              <a:gd name="connsiteY34" fmla="*/ 296463 h 1508143"/>
              <a:gd name="connsiteX35" fmla="*/ 1536502 w 1547773"/>
              <a:gd name="connsiteY35" fmla="*/ 311526 h 1508143"/>
              <a:gd name="connsiteX36" fmla="*/ 1313259 w 1547773"/>
              <a:gd name="connsiteY36" fmla="*/ 534808 h 1508143"/>
              <a:gd name="connsiteX37" fmla="*/ 1234202 w 1547773"/>
              <a:gd name="connsiteY37" fmla="*/ 553461 h 1508143"/>
              <a:gd name="connsiteX38" fmla="*/ 1115854 w 1547773"/>
              <a:gd name="connsiteY38" fmla="*/ 513853 h 1508143"/>
              <a:gd name="connsiteX39" fmla="*/ 852884 w 1547773"/>
              <a:gd name="connsiteY39" fmla="*/ 776822 h 1508143"/>
              <a:gd name="connsiteX40" fmla="*/ 771009 w 1547773"/>
              <a:gd name="connsiteY40" fmla="*/ 778303 h 1508143"/>
              <a:gd name="connsiteX41" fmla="*/ 769528 w 1547773"/>
              <a:gd name="connsiteY41" fmla="*/ 696428 h 1508143"/>
              <a:gd name="connsiteX42" fmla="*/ 771009 w 1547773"/>
              <a:gd name="connsiteY42" fmla="*/ 694947 h 1508143"/>
              <a:gd name="connsiteX43" fmla="*/ 1033423 w 1547773"/>
              <a:gd name="connsiteY43" fmla="*/ 432533 h 1508143"/>
              <a:gd name="connsiteX44" fmla="*/ 994132 w 1547773"/>
              <a:gd name="connsiteY44" fmla="*/ 313471 h 1508143"/>
              <a:gd name="connsiteX45" fmla="*/ 1012904 w 1547773"/>
              <a:gd name="connsiteY45" fmla="*/ 234731 h 1508143"/>
              <a:gd name="connsiteX46" fmla="*/ 1236305 w 1547773"/>
              <a:gd name="connsiteY46" fmla="*/ 11290 h 1508143"/>
              <a:gd name="connsiteX47" fmla="*/ 1290876 w 1547773"/>
              <a:gd name="connsiteY47" fmla="*/ 11290 h 150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47773" h="1508143">
                <a:moveTo>
                  <a:pt x="754063" y="19"/>
                </a:moveTo>
                <a:cubicBezTo>
                  <a:pt x="865704" y="19"/>
                  <a:pt x="971669" y="24268"/>
                  <a:pt x="1066998" y="67805"/>
                </a:cubicBezTo>
                <a:lnTo>
                  <a:pt x="947341" y="181430"/>
                </a:lnTo>
                <a:cubicBezTo>
                  <a:pt x="917906" y="210853"/>
                  <a:pt x="906210" y="253639"/>
                  <a:pt x="916583" y="293944"/>
                </a:cubicBezTo>
                <a:lnTo>
                  <a:pt x="918766" y="301406"/>
                </a:lnTo>
                <a:lnTo>
                  <a:pt x="936784" y="357484"/>
                </a:lnTo>
                <a:cubicBezTo>
                  <a:pt x="879496" y="331069"/>
                  <a:pt x="817147" y="317432"/>
                  <a:pt x="754063" y="317519"/>
                </a:cubicBezTo>
                <a:cubicBezTo>
                  <a:pt x="512961" y="317519"/>
                  <a:pt x="317500" y="512980"/>
                  <a:pt x="317500" y="754081"/>
                </a:cubicBezTo>
                <a:cubicBezTo>
                  <a:pt x="317500" y="995183"/>
                  <a:pt x="512961" y="1190644"/>
                  <a:pt x="754063" y="1190644"/>
                </a:cubicBezTo>
                <a:cubicBezTo>
                  <a:pt x="995164" y="1190644"/>
                  <a:pt x="1190625" y="995183"/>
                  <a:pt x="1190625" y="754081"/>
                </a:cubicBezTo>
                <a:cubicBezTo>
                  <a:pt x="1190625" y="700503"/>
                  <a:pt x="1180981" y="649147"/>
                  <a:pt x="1163280" y="601681"/>
                </a:cubicBezTo>
                <a:lnTo>
                  <a:pt x="1264722" y="630455"/>
                </a:lnTo>
                <a:cubicBezTo>
                  <a:pt x="1304766" y="643829"/>
                  <a:pt x="1342509" y="616366"/>
                  <a:pt x="1373148" y="586640"/>
                </a:cubicBezTo>
                <a:lnTo>
                  <a:pt x="1378188" y="581639"/>
                </a:lnTo>
                <a:lnTo>
                  <a:pt x="1462326" y="494604"/>
                </a:lnTo>
                <a:cubicBezTo>
                  <a:pt x="1492732" y="577730"/>
                  <a:pt x="1508236" y="665569"/>
                  <a:pt x="1508125" y="754081"/>
                </a:cubicBezTo>
                <a:cubicBezTo>
                  <a:pt x="1508125" y="1170522"/>
                  <a:pt x="1170503" y="1508144"/>
                  <a:pt x="754063" y="1508144"/>
                </a:cubicBezTo>
                <a:cubicBezTo>
                  <a:pt x="337622" y="1508144"/>
                  <a:pt x="0" y="1170522"/>
                  <a:pt x="0" y="754081"/>
                </a:cubicBezTo>
                <a:cubicBezTo>
                  <a:pt x="0" y="337640"/>
                  <a:pt x="337622" y="19"/>
                  <a:pt x="754063" y="19"/>
                </a:cubicBezTo>
                <a:close/>
                <a:moveTo>
                  <a:pt x="754063" y="436581"/>
                </a:moveTo>
                <a:cubicBezTo>
                  <a:pt x="804862" y="436581"/>
                  <a:pt x="852845" y="448487"/>
                  <a:pt x="895429" y="469720"/>
                </a:cubicBezTo>
                <a:lnTo>
                  <a:pt x="700842" y="673952"/>
                </a:lnTo>
                <a:cubicBezTo>
                  <a:pt x="666393" y="708401"/>
                  <a:pt x="677188" y="786784"/>
                  <a:pt x="720765" y="828138"/>
                </a:cubicBezTo>
                <a:cubicBezTo>
                  <a:pt x="762595" y="867826"/>
                  <a:pt x="850463" y="864016"/>
                  <a:pt x="887889" y="833139"/>
                </a:cubicBezTo>
                <a:lnTo>
                  <a:pt x="892294" y="829170"/>
                </a:lnTo>
                <a:lnTo>
                  <a:pt x="1059299" y="666372"/>
                </a:lnTo>
                <a:cubicBezTo>
                  <a:pt x="1107740" y="834899"/>
                  <a:pt x="1010390" y="1010785"/>
                  <a:pt x="841864" y="1059226"/>
                </a:cubicBezTo>
                <a:cubicBezTo>
                  <a:pt x="673337" y="1107667"/>
                  <a:pt x="497450" y="1010317"/>
                  <a:pt x="449010" y="841791"/>
                </a:cubicBezTo>
                <a:cubicBezTo>
                  <a:pt x="400569" y="673264"/>
                  <a:pt x="497918" y="497377"/>
                  <a:pt x="666445" y="448936"/>
                </a:cubicBezTo>
                <a:cubicBezTo>
                  <a:pt x="694931" y="440749"/>
                  <a:pt x="724423" y="436590"/>
                  <a:pt x="754063" y="436581"/>
                </a:cubicBezTo>
                <a:close/>
                <a:moveTo>
                  <a:pt x="1290876" y="11330"/>
                </a:moveTo>
                <a:cubicBezTo>
                  <a:pt x="1295118" y="15577"/>
                  <a:pt x="1298311" y="20754"/>
                  <a:pt x="1300202" y="26451"/>
                </a:cubicBezTo>
                <a:lnTo>
                  <a:pt x="1355368" y="192543"/>
                </a:lnTo>
                <a:lnTo>
                  <a:pt x="1521341" y="247629"/>
                </a:lnTo>
                <a:cubicBezTo>
                  <a:pt x="1541577" y="254363"/>
                  <a:pt x="1552522" y="276227"/>
                  <a:pt x="1545787" y="296463"/>
                </a:cubicBezTo>
                <a:cubicBezTo>
                  <a:pt x="1543900" y="302135"/>
                  <a:pt x="1540721" y="307291"/>
                  <a:pt x="1536502" y="311526"/>
                </a:cubicBezTo>
                <a:lnTo>
                  <a:pt x="1313259" y="534808"/>
                </a:lnTo>
                <a:cubicBezTo>
                  <a:pt x="1292573" y="555509"/>
                  <a:pt x="1261960" y="562732"/>
                  <a:pt x="1234202" y="553461"/>
                </a:cubicBezTo>
                <a:lnTo>
                  <a:pt x="1115854" y="513853"/>
                </a:lnTo>
                <a:lnTo>
                  <a:pt x="852884" y="776822"/>
                </a:lnTo>
                <a:cubicBezTo>
                  <a:pt x="830684" y="799840"/>
                  <a:pt x="794027" y="800504"/>
                  <a:pt x="771009" y="778303"/>
                </a:cubicBezTo>
                <a:cubicBezTo>
                  <a:pt x="747991" y="756103"/>
                  <a:pt x="747328" y="719446"/>
                  <a:pt x="769528" y="696428"/>
                </a:cubicBezTo>
                <a:cubicBezTo>
                  <a:pt x="770013" y="695925"/>
                  <a:pt x="770506" y="695432"/>
                  <a:pt x="771009" y="694947"/>
                </a:cubicBezTo>
                <a:lnTo>
                  <a:pt x="1033423" y="432533"/>
                </a:lnTo>
                <a:lnTo>
                  <a:pt x="994132" y="313471"/>
                </a:lnTo>
                <a:cubicBezTo>
                  <a:pt x="985023" y="285785"/>
                  <a:pt x="992284" y="255328"/>
                  <a:pt x="1012904" y="234731"/>
                </a:cubicBezTo>
                <a:lnTo>
                  <a:pt x="1236305" y="11290"/>
                </a:lnTo>
                <a:cubicBezTo>
                  <a:pt x="1251381" y="-3763"/>
                  <a:pt x="1275800" y="-3763"/>
                  <a:pt x="1290876" y="11290"/>
                </a:cubicBezTo>
                <a:close/>
              </a:path>
            </a:pathLst>
          </a:custGeom>
          <a:gradFill>
            <a:gsLst>
              <a:gs pos="0">
                <a:srgbClr val="FFFFFF"/>
              </a:gs>
              <a:gs pos="99999">
                <a:srgbClr val="FFFFFF">
                  <a:alpha val="80000"/>
                </a:srgbClr>
              </a:gs>
            </a:gsLst>
            <a:lin ang="5400000" scaled="1"/>
          </a:gradFill>
          <a:ln w="819" cap="flat">
            <a:noFill/>
            <a:prstDash val="solid"/>
            <a:miter/>
          </a:ln>
          <a:effectLst>
            <a:outerShdw blurRad="76200" dist="38100" dir="8100000" algn="tr" rotWithShape="0">
              <a:schemeClr val="accent1">
                <a:lumMod val="75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056618" name="图形 19"/>
          <p:cNvSpPr/>
          <p:nvPr>
            <p:custDataLst>
              <p:tags r:id="rId23"/>
            </p:custDataLst>
          </p:nvPr>
        </p:nvSpPr>
        <p:spPr>
          <a:xfrm>
            <a:off x="8597408" y="4734648"/>
            <a:ext cx="128077" cy="115335"/>
          </a:xfrm>
          <a:custGeom>
            <a:avLst/>
            <a:gdLst>
              <a:gd name="connsiteX0" fmla="*/ 1043984 w 1521932"/>
              <a:gd name="connsiteY0" fmla="*/ 0 h 1370507"/>
              <a:gd name="connsiteX1" fmla="*/ 1273457 w 1521932"/>
              <a:gd name="connsiteY1" fmla="*/ 132834 h 1370507"/>
              <a:gd name="connsiteX2" fmla="*/ 1504359 w 1521932"/>
              <a:gd name="connsiteY2" fmla="*/ 534988 h 1370507"/>
              <a:gd name="connsiteX3" fmla="*/ 1483920 w 1521932"/>
              <a:gd name="connsiteY3" fmla="*/ 693658 h 1370507"/>
              <a:gd name="connsiteX4" fmla="*/ 856858 w 1521932"/>
              <a:gd name="connsiteY4" fmla="*/ 1330960 h 1370507"/>
              <a:gd name="connsiteX5" fmla="*/ 669795 w 1521932"/>
              <a:gd name="connsiteY5" fmla="*/ 1332561 h 1370507"/>
              <a:gd name="connsiteX6" fmla="*/ 666358 w 1521932"/>
              <a:gd name="connsiteY6" fmla="*/ 1329055 h 1370507"/>
              <a:gd name="connsiteX7" fmla="*/ 36160 w 1521932"/>
              <a:gd name="connsiteY7" fmla="*/ 662384 h 1370507"/>
              <a:gd name="connsiteX8" fmla="*/ 19174 w 1521932"/>
              <a:gd name="connsiteY8" fmla="*/ 502920 h 1370507"/>
              <a:gd name="connsiteX9" fmla="*/ 246861 w 1521932"/>
              <a:gd name="connsiteY9" fmla="*/ 127476 h 1370507"/>
              <a:gd name="connsiteX10" fmla="*/ 473040 w 1521932"/>
              <a:gd name="connsiteY10" fmla="*/ 0 h 1370507"/>
              <a:gd name="connsiteX11" fmla="*/ 1043984 w 1521932"/>
              <a:gd name="connsiteY11" fmla="*/ 0 h 1370507"/>
              <a:gd name="connsiteX12" fmla="*/ 1107405 w 1521932"/>
              <a:gd name="connsiteY12" fmla="*/ 549235 h 1370507"/>
              <a:gd name="connsiteX13" fmla="*/ 1023228 w 1521932"/>
              <a:gd name="connsiteY13" fmla="*/ 549235 h 1370507"/>
              <a:gd name="connsiteX14" fmla="*/ 756607 w 1521932"/>
              <a:gd name="connsiteY14" fmla="*/ 815816 h 1370507"/>
              <a:gd name="connsiteX15" fmla="*/ 490026 w 1521932"/>
              <a:gd name="connsiteY15" fmla="*/ 549235 h 1370507"/>
              <a:gd name="connsiteX16" fmla="*/ 405849 w 1521932"/>
              <a:gd name="connsiteY16" fmla="*/ 547772 h 1370507"/>
              <a:gd name="connsiteX17" fmla="*/ 404386 w 1521932"/>
              <a:gd name="connsiteY17" fmla="*/ 631949 h 1370507"/>
              <a:gd name="connsiteX18" fmla="*/ 405849 w 1521932"/>
              <a:gd name="connsiteY18" fmla="*/ 633413 h 1370507"/>
              <a:gd name="connsiteX19" fmla="*/ 714538 w 1521932"/>
              <a:gd name="connsiteY19" fmla="*/ 942102 h 1370507"/>
              <a:gd name="connsiteX20" fmla="*/ 798715 w 1521932"/>
              <a:gd name="connsiteY20" fmla="*/ 942102 h 1370507"/>
              <a:gd name="connsiteX21" fmla="*/ 1107405 w 1521932"/>
              <a:gd name="connsiteY21" fmla="*/ 633413 h 1370507"/>
              <a:gd name="connsiteX22" fmla="*/ 1107405 w 1521932"/>
              <a:gd name="connsiteY22" fmla="*/ 549235 h 1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21932" h="1370507">
                <a:moveTo>
                  <a:pt x="1043984" y="0"/>
                </a:moveTo>
                <a:cubicBezTo>
                  <a:pt x="1138743" y="-6"/>
                  <a:pt x="1226270" y="50660"/>
                  <a:pt x="1273457" y="132834"/>
                </a:cubicBezTo>
                <a:lnTo>
                  <a:pt x="1504359" y="534988"/>
                </a:lnTo>
                <a:cubicBezTo>
                  <a:pt x="1533926" y="586471"/>
                  <a:pt x="1525569" y="651348"/>
                  <a:pt x="1483920" y="693658"/>
                </a:cubicBezTo>
                <a:lnTo>
                  <a:pt x="856858" y="1330960"/>
                </a:lnTo>
                <a:cubicBezTo>
                  <a:pt x="805644" y="1383058"/>
                  <a:pt x="721893" y="1383775"/>
                  <a:pt x="669795" y="1332561"/>
                </a:cubicBezTo>
                <a:cubicBezTo>
                  <a:pt x="668627" y="1331414"/>
                  <a:pt x="667481" y="1330245"/>
                  <a:pt x="666358" y="1329055"/>
                </a:cubicBezTo>
                <a:lnTo>
                  <a:pt x="36160" y="662384"/>
                </a:lnTo>
                <a:cubicBezTo>
                  <a:pt x="-4751" y="619113"/>
                  <a:pt x="-11704" y="553839"/>
                  <a:pt x="19174" y="502920"/>
                </a:cubicBezTo>
                <a:lnTo>
                  <a:pt x="246861" y="127476"/>
                </a:lnTo>
                <a:cubicBezTo>
                  <a:pt x="294792" y="48374"/>
                  <a:pt x="380549" y="41"/>
                  <a:pt x="473040" y="0"/>
                </a:cubicBezTo>
                <a:lnTo>
                  <a:pt x="1043984" y="0"/>
                </a:lnTo>
                <a:close/>
                <a:moveTo>
                  <a:pt x="1107405" y="549235"/>
                </a:moveTo>
                <a:cubicBezTo>
                  <a:pt x="1084158" y="525995"/>
                  <a:pt x="1046475" y="525995"/>
                  <a:pt x="1023228" y="549235"/>
                </a:cubicBezTo>
                <a:lnTo>
                  <a:pt x="756607" y="815816"/>
                </a:lnTo>
                <a:lnTo>
                  <a:pt x="490026" y="549235"/>
                </a:lnTo>
                <a:cubicBezTo>
                  <a:pt x="467185" y="525586"/>
                  <a:pt x="429498" y="524931"/>
                  <a:pt x="405849" y="547772"/>
                </a:cubicBezTo>
                <a:cubicBezTo>
                  <a:pt x="382200" y="570613"/>
                  <a:pt x="381545" y="608301"/>
                  <a:pt x="404386" y="631949"/>
                </a:cubicBezTo>
                <a:cubicBezTo>
                  <a:pt x="404865" y="632446"/>
                  <a:pt x="405353" y="632933"/>
                  <a:pt x="405849" y="633413"/>
                </a:cubicBezTo>
                <a:lnTo>
                  <a:pt x="714538" y="942102"/>
                </a:lnTo>
                <a:cubicBezTo>
                  <a:pt x="737785" y="965342"/>
                  <a:pt x="775469" y="965342"/>
                  <a:pt x="798715" y="942102"/>
                </a:cubicBezTo>
                <a:lnTo>
                  <a:pt x="1107405" y="633413"/>
                </a:lnTo>
                <a:cubicBezTo>
                  <a:pt x="1130645" y="610166"/>
                  <a:pt x="1130645" y="572482"/>
                  <a:pt x="1107405" y="549235"/>
                </a:cubicBezTo>
                <a:close/>
              </a:path>
            </a:pathLst>
          </a:custGeom>
          <a:gradFill>
            <a:gsLst>
              <a:gs pos="0">
                <a:srgbClr val="FFFFFF"/>
              </a:gs>
              <a:gs pos="99999">
                <a:srgbClr val="FFFFFF">
                  <a:alpha val="80000"/>
                </a:srgbClr>
              </a:gs>
            </a:gsLst>
            <a:lin ang="5400000" scaled="1"/>
          </a:gradFill>
          <a:ln w="819" cap="flat">
            <a:noFill/>
            <a:prstDash val="solid"/>
            <a:miter/>
          </a:ln>
          <a:effectLst>
            <a:outerShdw blurRad="76200" dist="38100" dir="8100000" algn="tr" rotWithShape="0">
              <a:schemeClr val="accent1">
                <a:lumMod val="75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056620" name="图形 27"/>
          <p:cNvSpPr/>
          <p:nvPr>
            <p:custDataLst>
              <p:tags r:id="rId24"/>
            </p:custDataLst>
          </p:nvPr>
        </p:nvSpPr>
        <p:spPr>
          <a:xfrm>
            <a:off x="4113394" y="3767392"/>
            <a:ext cx="181121" cy="139302"/>
          </a:xfrm>
          <a:custGeom>
            <a:avLst/>
            <a:gdLst>
              <a:gd name="connsiteX0" fmla="*/ 2390182 w 2476872"/>
              <a:gd name="connsiteY0" fmla="*/ 282512 h 1905000"/>
              <a:gd name="connsiteX1" fmla="*/ 2476872 w 2476872"/>
              <a:gd name="connsiteY1" fmla="*/ 363284 h 1905000"/>
              <a:gd name="connsiteX2" fmla="*/ 2476872 w 2476872"/>
              <a:gd name="connsiteY2" fmla="*/ 1541717 h 1905000"/>
              <a:gd name="connsiteX3" fmla="*/ 2435909 w 2476872"/>
              <a:gd name="connsiteY3" fmla="*/ 1610297 h 1905000"/>
              <a:gd name="connsiteX4" fmla="*/ 2349218 w 2476872"/>
              <a:gd name="connsiteY4" fmla="*/ 1614392 h 1905000"/>
              <a:gd name="connsiteX5" fmla="*/ 1938819 w 2476872"/>
              <a:gd name="connsiteY5" fmla="*/ 1444847 h 1905000"/>
              <a:gd name="connsiteX6" fmla="*/ 1938819 w 2476872"/>
              <a:gd name="connsiteY6" fmla="*/ 1747552 h 1905000"/>
              <a:gd name="connsiteX7" fmla="*/ 1761056 w 2476872"/>
              <a:gd name="connsiteY7" fmla="*/ 1905000 h 1905000"/>
              <a:gd name="connsiteX8" fmla="*/ 177763 w 2476872"/>
              <a:gd name="connsiteY8" fmla="*/ 1905000 h 1905000"/>
              <a:gd name="connsiteX9" fmla="*/ 0 w 2476872"/>
              <a:gd name="connsiteY9" fmla="*/ 1747552 h 1905000"/>
              <a:gd name="connsiteX10" fmla="*/ 0 w 2476872"/>
              <a:gd name="connsiteY10" fmla="*/ 157448 h 1905000"/>
              <a:gd name="connsiteX11" fmla="*/ 177858 w 2476872"/>
              <a:gd name="connsiteY11" fmla="*/ 0 h 1905000"/>
              <a:gd name="connsiteX12" fmla="*/ 1765629 w 2476872"/>
              <a:gd name="connsiteY12" fmla="*/ 0 h 1905000"/>
              <a:gd name="connsiteX13" fmla="*/ 1943392 w 2476872"/>
              <a:gd name="connsiteY13" fmla="*/ 157448 h 1905000"/>
              <a:gd name="connsiteX14" fmla="*/ 1943392 w 2476872"/>
              <a:gd name="connsiteY14" fmla="*/ 460058 h 1905000"/>
              <a:gd name="connsiteX15" fmla="*/ 2353791 w 2476872"/>
              <a:gd name="connsiteY15" fmla="*/ 290513 h 1905000"/>
              <a:gd name="connsiteX16" fmla="*/ 2390277 w 2476872"/>
              <a:gd name="connsiteY16" fmla="*/ 282416 h 1905000"/>
              <a:gd name="connsiteX17" fmla="*/ 1292737 w 2476872"/>
              <a:gd name="connsiteY17" fmla="*/ 986600 h 1905000"/>
              <a:gd name="connsiteX18" fmla="*/ 1325541 w 2476872"/>
              <a:gd name="connsiteY18" fmla="*/ 855950 h 1905000"/>
              <a:gd name="connsiteX19" fmla="*/ 1292737 w 2476872"/>
              <a:gd name="connsiteY19" fmla="*/ 823151 h 1905000"/>
              <a:gd name="connsiteX20" fmla="*/ 811080 w 2476872"/>
              <a:gd name="connsiteY20" fmla="*/ 534543 h 1905000"/>
              <a:gd name="connsiteX21" fmla="*/ 680398 w 2476872"/>
              <a:gd name="connsiteY21" fmla="*/ 567289 h 1905000"/>
              <a:gd name="connsiteX22" fmla="*/ 666850 w 2476872"/>
              <a:gd name="connsiteY22" fmla="*/ 616077 h 1905000"/>
              <a:gd name="connsiteX23" fmla="*/ 666850 w 2476872"/>
              <a:gd name="connsiteY23" fmla="*/ 1193483 h 1905000"/>
              <a:gd name="connsiteX24" fmla="*/ 762190 w 2476872"/>
              <a:gd name="connsiteY24" fmla="*/ 1288657 h 1905000"/>
              <a:gd name="connsiteX25" fmla="*/ 811080 w 2476872"/>
              <a:gd name="connsiteY25" fmla="*/ 1275112 h 1905000"/>
              <a:gd name="connsiteX26" fmla="*/ 1292641 w 2476872"/>
              <a:gd name="connsiteY26" fmla="*/ 986504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76872" h="1905000">
                <a:moveTo>
                  <a:pt x="2390182" y="282512"/>
                </a:moveTo>
                <a:cubicBezTo>
                  <a:pt x="2440386" y="282512"/>
                  <a:pt x="2476872" y="318802"/>
                  <a:pt x="2476872" y="363284"/>
                </a:cubicBezTo>
                <a:lnTo>
                  <a:pt x="2476872" y="1541717"/>
                </a:lnTo>
                <a:cubicBezTo>
                  <a:pt x="2476872" y="1570006"/>
                  <a:pt x="2463154" y="1594199"/>
                  <a:pt x="2435909" y="1610297"/>
                </a:cubicBezTo>
                <a:cubicBezTo>
                  <a:pt x="2408472" y="1622489"/>
                  <a:pt x="2376559" y="1626489"/>
                  <a:pt x="2349218" y="1614392"/>
                </a:cubicBezTo>
                <a:lnTo>
                  <a:pt x="1938819" y="1444847"/>
                </a:lnTo>
                <a:lnTo>
                  <a:pt x="1938819" y="1747552"/>
                </a:lnTo>
                <a:cubicBezTo>
                  <a:pt x="1938819" y="1832324"/>
                  <a:pt x="1861369" y="1905000"/>
                  <a:pt x="1761056" y="1905000"/>
                </a:cubicBezTo>
                <a:lnTo>
                  <a:pt x="177763" y="1905000"/>
                </a:lnTo>
                <a:cubicBezTo>
                  <a:pt x="82213" y="1905000"/>
                  <a:pt x="0" y="1836420"/>
                  <a:pt x="0" y="1747552"/>
                </a:cubicBezTo>
                <a:lnTo>
                  <a:pt x="0" y="157448"/>
                </a:lnTo>
                <a:cubicBezTo>
                  <a:pt x="0" y="72676"/>
                  <a:pt x="77545" y="0"/>
                  <a:pt x="177858" y="0"/>
                </a:cubicBezTo>
                <a:lnTo>
                  <a:pt x="1765629" y="0"/>
                </a:lnTo>
                <a:cubicBezTo>
                  <a:pt x="1861369" y="0"/>
                  <a:pt x="1943392" y="68580"/>
                  <a:pt x="1943392" y="157448"/>
                </a:cubicBezTo>
                <a:lnTo>
                  <a:pt x="1943392" y="460058"/>
                </a:lnTo>
                <a:lnTo>
                  <a:pt x="2353791" y="290513"/>
                </a:lnTo>
                <a:cubicBezTo>
                  <a:pt x="2365296" y="285422"/>
                  <a:pt x="2377698" y="282670"/>
                  <a:pt x="2390277" y="282416"/>
                </a:cubicBezTo>
                <a:close/>
                <a:moveTo>
                  <a:pt x="1292737" y="986600"/>
                </a:moveTo>
                <a:cubicBezTo>
                  <a:pt x="1337879" y="959579"/>
                  <a:pt x="1352566" y="901085"/>
                  <a:pt x="1325541" y="855950"/>
                </a:cubicBezTo>
                <a:cubicBezTo>
                  <a:pt x="1317477" y="842481"/>
                  <a:pt x="1306208" y="831214"/>
                  <a:pt x="1292737" y="823151"/>
                </a:cubicBezTo>
                <a:lnTo>
                  <a:pt x="811080" y="534543"/>
                </a:lnTo>
                <a:cubicBezTo>
                  <a:pt x="765950" y="507504"/>
                  <a:pt x="707441" y="522165"/>
                  <a:pt x="680398" y="567289"/>
                </a:cubicBezTo>
                <a:cubicBezTo>
                  <a:pt x="671562" y="582032"/>
                  <a:pt x="666881" y="598890"/>
                  <a:pt x="666850" y="616077"/>
                </a:cubicBezTo>
                <a:lnTo>
                  <a:pt x="666850" y="1193483"/>
                </a:lnTo>
                <a:cubicBezTo>
                  <a:pt x="666892" y="1246088"/>
                  <a:pt x="709577" y="1288699"/>
                  <a:pt x="762190" y="1288657"/>
                </a:cubicBezTo>
                <a:cubicBezTo>
                  <a:pt x="779412" y="1288644"/>
                  <a:pt x="796308" y="1283963"/>
                  <a:pt x="811080" y="1275112"/>
                </a:cubicBezTo>
                <a:lnTo>
                  <a:pt x="1292641" y="986504"/>
                </a:lnTo>
                <a:close/>
              </a:path>
            </a:pathLst>
          </a:custGeom>
          <a:gradFill>
            <a:gsLst>
              <a:gs pos="0">
                <a:srgbClr val="FFFFFF"/>
              </a:gs>
              <a:gs pos="99999">
                <a:srgbClr val="FFFFFF">
                  <a:alpha val="80000"/>
                </a:srgbClr>
              </a:gs>
            </a:gsLst>
            <a:lin ang="5400000" scaled="1"/>
          </a:gradFill>
          <a:ln w="819" cap="flat">
            <a:noFill/>
            <a:prstDash val="solid"/>
            <a:miter/>
          </a:ln>
          <a:effectLst>
            <a:outerShdw blurRad="76200" dist="38100" dir="8100000" algn="tr" rotWithShape="0">
              <a:schemeClr val="accent1">
                <a:lumMod val="75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056622" name="任意多边形: 形状 286"/>
          <p:cNvSpPr/>
          <p:nvPr>
            <p:custDataLst>
              <p:tags r:id="rId25"/>
            </p:custDataLst>
          </p:nvPr>
        </p:nvSpPr>
        <p:spPr>
          <a:xfrm>
            <a:off x="5421150" y="3716415"/>
            <a:ext cx="1343154" cy="1343161"/>
          </a:xfrm>
          <a:custGeom>
            <a:avLst/>
            <a:gdLst>
              <a:gd name="connsiteX0" fmla="*/ 216236 w 216800"/>
              <a:gd name="connsiteY0" fmla="*/ 137858 h 216801"/>
              <a:gd name="connsiteX1" fmla="*/ 216004 w 216800"/>
              <a:gd name="connsiteY1" fmla="*/ 144612 h 216801"/>
              <a:gd name="connsiteX2" fmla="*/ 213679 w 216800"/>
              <a:gd name="connsiteY2" fmla="*/ 152646 h 216801"/>
              <a:gd name="connsiteX3" fmla="*/ 209726 w 216800"/>
              <a:gd name="connsiteY3" fmla="*/ 159981 h 216801"/>
              <a:gd name="connsiteX4" fmla="*/ 204611 w 216800"/>
              <a:gd name="connsiteY4" fmla="*/ 164638 h 216801"/>
              <a:gd name="connsiteX5" fmla="*/ 199728 w 216800"/>
              <a:gd name="connsiteY5" fmla="*/ 166036 h 216801"/>
              <a:gd name="connsiteX6" fmla="*/ 195078 w 216800"/>
              <a:gd name="connsiteY6" fmla="*/ 165104 h 216801"/>
              <a:gd name="connsiteX7" fmla="*/ 189265 w 216800"/>
              <a:gd name="connsiteY7" fmla="*/ 163823 h 216801"/>
              <a:gd name="connsiteX8" fmla="*/ 182173 w 216800"/>
              <a:gd name="connsiteY8" fmla="*/ 163590 h 216801"/>
              <a:gd name="connsiteX9" fmla="*/ 174966 w 216800"/>
              <a:gd name="connsiteY9" fmla="*/ 165104 h 216801"/>
              <a:gd name="connsiteX10" fmla="*/ 168804 w 216800"/>
              <a:gd name="connsiteY10" fmla="*/ 169063 h 216801"/>
              <a:gd name="connsiteX11" fmla="*/ 162293 w 216800"/>
              <a:gd name="connsiteY11" fmla="*/ 182336 h 216801"/>
              <a:gd name="connsiteX12" fmla="*/ 164386 w 216800"/>
              <a:gd name="connsiteY12" fmla="*/ 196542 h 216801"/>
              <a:gd name="connsiteX13" fmla="*/ 163688 w 216800"/>
              <a:gd name="connsiteY13" fmla="*/ 205856 h 216801"/>
              <a:gd name="connsiteX14" fmla="*/ 159271 w 216800"/>
              <a:gd name="connsiteY14" fmla="*/ 209698 h 216801"/>
              <a:gd name="connsiteX15" fmla="*/ 152644 w 216800"/>
              <a:gd name="connsiteY15" fmla="*/ 213307 h 216801"/>
              <a:gd name="connsiteX16" fmla="*/ 145087 w 216800"/>
              <a:gd name="connsiteY16" fmla="*/ 215870 h 216801"/>
              <a:gd name="connsiteX17" fmla="*/ 138112 w 216800"/>
              <a:gd name="connsiteY17" fmla="*/ 216802 h 216801"/>
              <a:gd name="connsiteX18" fmla="*/ 134159 w 216800"/>
              <a:gd name="connsiteY18" fmla="*/ 215171 h 216801"/>
              <a:gd name="connsiteX19" fmla="*/ 131602 w 216800"/>
              <a:gd name="connsiteY19" fmla="*/ 211679 h 216801"/>
              <a:gd name="connsiteX20" fmla="*/ 131369 w 216800"/>
              <a:gd name="connsiteY20" fmla="*/ 211679 h 216801"/>
              <a:gd name="connsiteX21" fmla="*/ 122650 w 216800"/>
              <a:gd name="connsiteY21" fmla="*/ 199219 h 216801"/>
              <a:gd name="connsiteX22" fmla="*/ 108350 w 216800"/>
              <a:gd name="connsiteY22" fmla="*/ 193979 h 216801"/>
              <a:gd name="connsiteX23" fmla="*/ 94051 w 216800"/>
              <a:gd name="connsiteY23" fmla="*/ 199219 h 216801"/>
              <a:gd name="connsiteX24" fmla="*/ 85099 w 216800"/>
              <a:gd name="connsiteY24" fmla="*/ 211444 h 216801"/>
              <a:gd name="connsiteX25" fmla="*/ 81611 w 216800"/>
              <a:gd name="connsiteY25" fmla="*/ 215520 h 216801"/>
              <a:gd name="connsiteX26" fmla="*/ 76496 w 216800"/>
              <a:gd name="connsiteY26" fmla="*/ 216802 h 216801"/>
              <a:gd name="connsiteX27" fmla="*/ 69172 w 216800"/>
              <a:gd name="connsiteY27" fmla="*/ 215636 h 216801"/>
              <a:gd name="connsiteX28" fmla="*/ 61034 w 216800"/>
              <a:gd name="connsiteY28" fmla="*/ 212725 h 216801"/>
              <a:gd name="connsiteX29" fmla="*/ 53710 w 216800"/>
              <a:gd name="connsiteY29" fmla="*/ 208651 h 216801"/>
              <a:gd name="connsiteX30" fmla="*/ 48827 w 216800"/>
              <a:gd name="connsiteY30" fmla="*/ 203993 h 216801"/>
              <a:gd name="connsiteX31" fmla="*/ 47548 w 216800"/>
              <a:gd name="connsiteY31" fmla="*/ 200151 h 216801"/>
              <a:gd name="connsiteX32" fmla="*/ 49292 w 216800"/>
              <a:gd name="connsiteY32" fmla="*/ 193979 h 216801"/>
              <a:gd name="connsiteX33" fmla="*/ 51268 w 216800"/>
              <a:gd name="connsiteY33" fmla="*/ 181754 h 216801"/>
              <a:gd name="connsiteX34" fmla="*/ 45339 w 216800"/>
              <a:gd name="connsiteY34" fmla="*/ 169063 h 216801"/>
              <a:gd name="connsiteX35" fmla="*/ 37434 w 216800"/>
              <a:gd name="connsiteY35" fmla="*/ 164522 h 216801"/>
              <a:gd name="connsiteX36" fmla="*/ 28598 w 216800"/>
              <a:gd name="connsiteY36" fmla="*/ 163707 h 216801"/>
              <a:gd name="connsiteX37" fmla="*/ 18600 w 216800"/>
              <a:gd name="connsiteY37" fmla="*/ 165570 h 216801"/>
              <a:gd name="connsiteX38" fmla="*/ 12090 w 216800"/>
              <a:gd name="connsiteY38" fmla="*/ 165104 h 216801"/>
              <a:gd name="connsiteX39" fmla="*/ 7323 w 216800"/>
              <a:gd name="connsiteY39" fmla="*/ 160796 h 216801"/>
              <a:gd name="connsiteX40" fmla="*/ 3371 w 216800"/>
              <a:gd name="connsiteY40" fmla="*/ 153344 h 216801"/>
              <a:gd name="connsiteX41" fmla="*/ 696 w 216800"/>
              <a:gd name="connsiteY41" fmla="*/ 144961 h 216801"/>
              <a:gd name="connsiteX42" fmla="*/ 231 w 216800"/>
              <a:gd name="connsiteY42" fmla="*/ 137858 h 216801"/>
              <a:gd name="connsiteX43" fmla="*/ 4882 w 216800"/>
              <a:gd name="connsiteY43" fmla="*/ 131338 h 216801"/>
              <a:gd name="connsiteX44" fmla="*/ 17437 w 216800"/>
              <a:gd name="connsiteY44" fmla="*/ 122140 h 216801"/>
              <a:gd name="connsiteX45" fmla="*/ 23018 w 216800"/>
              <a:gd name="connsiteY45" fmla="*/ 107818 h 216801"/>
              <a:gd name="connsiteX46" fmla="*/ 17437 w 216800"/>
              <a:gd name="connsiteY46" fmla="*/ 93613 h 216801"/>
              <a:gd name="connsiteX47" fmla="*/ 4882 w 216800"/>
              <a:gd name="connsiteY47" fmla="*/ 84764 h 216801"/>
              <a:gd name="connsiteX48" fmla="*/ 1394 w 216800"/>
              <a:gd name="connsiteY48" fmla="*/ 81388 h 216801"/>
              <a:gd name="connsiteX49" fmla="*/ -1 w 216800"/>
              <a:gd name="connsiteY49" fmla="*/ 75915 h 216801"/>
              <a:gd name="connsiteX50" fmla="*/ 929 w 216800"/>
              <a:gd name="connsiteY50" fmla="*/ 69162 h 216801"/>
              <a:gd name="connsiteX51" fmla="*/ 3371 w 216800"/>
              <a:gd name="connsiteY51" fmla="*/ 61943 h 216801"/>
              <a:gd name="connsiteX52" fmla="*/ 6858 w 216800"/>
              <a:gd name="connsiteY52" fmla="*/ 55539 h 216801"/>
              <a:gd name="connsiteX53" fmla="*/ 11160 w 216800"/>
              <a:gd name="connsiteY53" fmla="*/ 51231 h 216801"/>
              <a:gd name="connsiteX54" fmla="*/ 14764 w 216800"/>
              <a:gd name="connsiteY54" fmla="*/ 50300 h 216801"/>
              <a:gd name="connsiteX55" fmla="*/ 18600 w 216800"/>
              <a:gd name="connsiteY55" fmla="*/ 51231 h 216801"/>
              <a:gd name="connsiteX56" fmla="*/ 33132 w 216800"/>
              <a:gd name="connsiteY56" fmla="*/ 52978 h 216801"/>
              <a:gd name="connsiteX57" fmla="*/ 46502 w 216800"/>
              <a:gd name="connsiteY57" fmla="*/ 46341 h 216801"/>
              <a:gd name="connsiteX58" fmla="*/ 50571 w 216800"/>
              <a:gd name="connsiteY58" fmla="*/ 39471 h 216801"/>
              <a:gd name="connsiteX59" fmla="*/ 52198 w 216800"/>
              <a:gd name="connsiteY59" fmla="*/ 31437 h 216801"/>
              <a:gd name="connsiteX60" fmla="*/ 52198 w 216800"/>
              <a:gd name="connsiteY60" fmla="*/ 24218 h 216801"/>
              <a:gd name="connsiteX61" fmla="*/ 51617 w 216800"/>
              <a:gd name="connsiteY61" fmla="*/ 19561 h 216801"/>
              <a:gd name="connsiteX62" fmla="*/ 50803 w 216800"/>
              <a:gd name="connsiteY62" fmla="*/ 16301 h 216801"/>
              <a:gd name="connsiteX63" fmla="*/ 51152 w 216800"/>
              <a:gd name="connsiteY63" fmla="*/ 13041 h 216801"/>
              <a:gd name="connsiteX64" fmla="*/ 56151 w 216800"/>
              <a:gd name="connsiteY64" fmla="*/ 7335 h 216801"/>
              <a:gd name="connsiteX65" fmla="*/ 63940 w 216800"/>
              <a:gd name="connsiteY65" fmla="*/ 3260 h 216801"/>
              <a:gd name="connsiteX66" fmla="*/ 72078 w 216800"/>
              <a:gd name="connsiteY66" fmla="*/ 815 h 216801"/>
              <a:gd name="connsiteX67" fmla="*/ 78356 w 216800"/>
              <a:gd name="connsiteY67" fmla="*/ 0 h 216801"/>
              <a:gd name="connsiteX68" fmla="*/ 83123 w 216800"/>
              <a:gd name="connsiteY68" fmla="*/ 1980 h 216801"/>
              <a:gd name="connsiteX69" fmla="*/ 85564 w 216800"/>
              <a:gd name="connsiteY69" fmla="*/ 6055 h 216801"/>
              <a:gd name="connsiteX70" fmla="*/ 93934 w 216800"/>
              <a:gd name="connsiteY70" fmla="*/ 17116 h 216801"/>
              <a:gd name="connsiteX71" fmla="*/ 107653 w 216800"/>
              <a:gd name="connsiteY71" fmla="*/ 21890 h 216801"/>
              <a:gd name="connsiteX72" fmla="*/ 122069 w 216800"/>
              <a:gd name="connsiteY72" fmla="*/ 17349 h 216801"/>
              <a:gd name="connsiteX73" fmla="*/ 130904 w 216800"/>
              <a:gd name="connsiteY73" fmla="*/ 5822 h 216801"/>
              <a:gd name="connsiteX74" fmla="*/ 133811 w 216800"/>
              <a:gd name="connsiteY74" fmla="*/ 1980 h 216801"/>
              <a:gd name="connsiteX75" fmla="*/ 137879 w 216800"/>
              <a:gd name="connsiteY75" fmla="*/ 0 h 216801"/>
              <a:gd name="connsiteX76" fmla="*/ 144971 w 216800"/>
              <a:gd name="connsiteY76" fmla="*/ 931 h 216801"/>
              <a:gd name="connsiteX77" fmla="*/ 152528 w 216800"/>
              <a:gd name="connsiteY77" fmla="*/ 3493 h 216801"/>
              <a:gd name="connsiteX78" fmla="*/ 159387 w 216800"/>
              <a:gd name="connsiteY78" fmla="*/ 7685 h 216801"/>
              <a:gd name="connsiteX79" fmla="*/ 164386 w 216800"/>
              <a:gd name="connsiteY79" fmla="*/ 13273 h 216801"/>
              <a:gd name="connsiteX80" fmla="*/ 165083 w 216800"/>
              <a:gd name="connsiteY80" fmla="*/ 17349 h 216801"/>
              <a:gd name="connsiteX81" fmla="*/ 164153 w 216800"/>
              <a:gd name="connsiteY81" fmla="*/ 20493 h 216801"/>
              <a:gd name="connsiteX82" fmla="*/ 162293 w 216800"/>
              <a:gd name="connsiteY82" fmla="*/ 34697 h 216801"/>
              <a:gd name="connsiteX83" fmla="*/ 169036 w 216800"/>
              <a:gd name="connsiteY83" fmla="*/ 47738 h 216801"/>
              <a:gd name="connsiteX84" fmla="*/ 182755 w 216800"/>
              <a:gd name="connsiteY84" fmla="*/ 53909 h 216801"/>
              <a:gd name="connsiteX85" fmla="*/ 197869 w 216800"/>
              <a:gd name="connsiteY85" fmla="*/ 51231 h 216801"/>
              <a:gd name="connsiteX86" fmla="*/ 202402 w 216800"/>
              <a:gd name="connsiteY86" fmla="*/ 50300 h 216801"/>
              <a:gd name="connsiteX87" fmla="*/ 206935 w 216800"/>
              <a:gd name="connsiteY87" fmla="*/ 52395 h 216801"/>
              <a:gd name="connsiteX88" fmla="*/ 213097 w 216800"/>
              <a:gd name="connsiteY88" fmla="*/ 62292 h 216801"/>
              <a:gd name="connsiteX89" fmla="*/ 216701 w 216800"/>
              <a:gd name="connsiteY89" fmla="*/ 75682 h 216801"/>
              <a:gd name="connsiteX90" fmla="*/ 215424 w 216800"/>
              <a:gd name="connsiteY90" fmla="*/ 81853 h 216801"/>
              <a:gd name="connsiteX91" fmla="*/ 211818 w 216800"/>
              <a:gd name="connsiteY91" fmla="*/ 84764 h 216801"/>
              <a:gd name="connsiteX92" fmla="*/ 199496 w 216800"/>
              <a:gd name="connsiteY92" fmla="*/ 93730 h 216801"/>
              <a:gd name="connsiteX93" fmla="*/ 194380 w 216800"/>
              <a:gd name="connsiteY93" fmla="*/ 108284 h 216801"/>
              <a:gd name="connsiteX94" fmla="*/ 198681 w 216800"/>
              <a:gd name="connsiteY94" fmla="*/ 122140 h 216801"/>
              <a:gd name="connsiteX95" fmla="*/ 209959 w 216800"/>
              <a:gd name="connsiteY95" fmla="*/ 130639 h 216801"/>
              <a:gd name="connsiteX96" fmla="*/ 212748 w 216800"/>
              <a:gd name="connsiteY96" fmla="*/ 132502 h 216801"/>
              <a:gd name="connsiteX97" fmla="*/ 216236 w 216800"/>
              <a:gd name="connsiteY97" fmla="*/ 137858 h 216801"/>
              <a:gd name="connsiteX98" fmla="*/ 108118 w 216800"/>
              <a:gd name="connsiteY98" fmla="*/ 158816 h 216801"/>
              <a:gd name="connsiteX99" fmla="*/ 127881 w 216800"/>
              <a:gd name="connsiteY99" fmla="*/ 154858 h 216801"/>
              <a:gd name="connsiteX100" fmla="*/ 144041 w 216800"/>
              <a:gd name="connsiteY100" fmla="*/ 143913 h 216801"/>
              <a:gd name="connsiteX101" fmla="*/ 154853 w 216800"/>
              <a:gd name="connsiteY101" fmla="*/ 127729 h 216801"/>
              <a:gd name="connsiteX102" fmla="*/ 158805 w 216800"/>
              <a:gd name="connsiteY102" fmla="*/ 108051 h 216801"/>
              <a:gd name="connsiteX103" fmla="*/ 154853 w 216800"/>
              <a:gd name="connsiteY103" fmla="*/ 88374 h 216801"/>
              <a:gd name="connsiteX104" fmla="*/ 144041 w 216800"/>
              <a:gd name="connsiteY104" fmla="*/ 72306 h 216801"/>
              <a:gd name="connsiteX105" fmla="*/ 127881 w 216800"/>
              <a:gd name="connsiteY105" fmla="*/ 61477 h 216801"/>
              <a:gd name="connsiteX106" fmla="*/ 108118 w 216800"/>
              <a:gd name="connsiteY106" fmla="*/ 57519 h 216801"/>
              <a:gd name="connsiteX107" fmla="*/ 88470 w 216800"/>
              <a:gd name="connsiteY107" fmla="*/ 61477 h 216801"/>
              <a:gd name="connsiteX108" fmla="*/ 72427 w 216800"/>
              <a:gd name="connsiteY108" fmla="*/ 72306 h 216801"/>
              <a:gd name="connsiteX109" fmla="*/ 61615 w 216800"/>
              <a:gd name="connsiteY109" fmla="*/ 88374 h 216801"/>
              <a:gd name="connsiteX110" fmla="*/ 57662 w 216800"/>
              <a:gd name="connsiteY110" fmla="*/ 108051 h 216801"/>
              <a:gd name="connsiteX111" fmla="*/ 61615 w 216800"/>
              <a:gd name="connsiteY111" fmla="*/ 127729 h 216801"/>
              <a:gd name="connsiteX112" fmla="*/ 72427 w 216800"/>
              <a:gd name="connsiteY112" fmla="*/ 143913 h 216801"/>
              <a:gd name="connsiteX113" fmla="*/ 88470 w 216800"/>
              <a:gd name="connsiteY113" fmla="*/ 154858 h 216801"/>
              <a:gd name="connsiteX114" fmla="*/ 108118 w 216800"/>
              <a:gd name="connsiteY114" fmla="*/ 158816 h 2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16800" h="216801">
                <a:moveTo>
                  <a:pt x="216236" y="137858"/>
                </a:moveTo>
                <a:cubicBezTo>
                  <a:pt x="216547" y="139721"/>
                  <a:pt x="216471" y="141972"/>
                  <a:pt x="216004" y="144612"/>
                </a:cubicBezTo>
                <a:cubicBezTo>
                  <a:pt x="215539" y="147251"/>
                  <a:pt x="214765" y="149929"/>
                  <a:pt x="213679" y="152646"/>
                </a:cubicBezTo>
                <a:cubicBezTo>
                  <a:pt x="212594" y="155362"/>
                  <a:pt x="211277" y="157808"/>
                  <a:pt x="209726" y="159981"/>
                </a:cubicBezTo>
                <a:cubicBezTo>
                  <a:pt x="208175" y="162154"/>
                  <a:pt x="206470" y="163707"/>
                  <a:pt x="204611" y="164638"/>
                </a:cubicBezTo>
                <a:cubicBezTo>
                  <a:pt x="202750" y="165570"/>
                  <a:pt x="201123" y="166036"/>
                  <a:pt x="199728" y="166036"/>
                </a:cubicBezTo>
                <a:cubicBezTo>
                  <a:pt x="198334" y="166036"/>
                  <a:pt x="196783" y="165725"/>
                  <a:pt x="195078" y="165104"/>
                </a:cubicBezTo>
                <a:cubicBezTo>
                  <a:pt x="193527" y="164638"/>
                  <a:pt x="191589" y="164211"/>
                  <a:pt x="189265" y="163823"/>
                </a:cubicBezTo>
                <a:cubicBezTo>
                  <a:pt x="186939" y="163435"/>
                  <a:pt x="184575" y="163358"/>
                  <a:pt x="182173" y="163590"/>
                </a:cubicBezTo>
                <a:cubicBezTo>
                  <a:pt x="179771" y="163823"/>
                  <a:pt x="177368" y="164328"/>
                  <a:pt x="174966" y="165104"/>
                </a:cubicBezTo>
                <a:cubicBezTo>
                  <a:pt x="172563" y="165880"/>
                  <a:pt x="170509" y="167200"/>
                  <a:pt x="168804" y="169063"/>
                </a:cubicBezTo>
                <a:cubicBezTo>
                  <a:pt x="165083" y="172944"/>
                  <a:pt x="162913" y="177369"/>
                  <a:pt x="162293" y="182336"/>
                </a:cubicBezTo>
                <a:cubicBezTo>
                  <a:pt x="161673" y="187303"/>
                  <a:pt x="162371" y="192039"/>
                  <a:pt x="164386" y="196542"/>
                </a:cubicBezTo>
                <a:cubicBezTo>
                  <a:pt x="165936" y="199645"/>
                  <a:pt x="165704" y="202751"/>
                  <a:pt x="163688" y="205856"/>
                </a:cubicBezTo>
                <a:cubicBezTo>
                  <a:pt x="162758" y="207098"/>
                  <a:pt x="161286" y="208380"/>
                  <a:pt x="159271" y="209698"/>
                </a:cubicBezTo>
                <a:cubicBezTo>
                  <a:pt x="157255" y="211018"/>
                  <a:pt x="155046" y="212221"/>
                  <a:pt x="152644" y="213307"/>
                </a:cubicBezTo>
                <a:cubicBezTo>
                  <a:pt x="150241" y="214395"/>
                  <a:pt x="147722" y="215249"/>
                  <a:pt x="145087" y="215870"/>
                </a:cubicBezTo>
                <a:cubicBezTo>
                  <a:pt x="142452" y="216491"/>
                  <a:pt x="140127" y="216802"/>
                  <a:pt x="138112" y="216802"/>
                </a:cubicBezTo>
                <a:cubicBezTo>
                  <a:pt x="136717" y="216802"/>
                  <a:pt x="135399" y="216257"/>
                  <a:pt x="134159" y="215171"/>
                </a:cubicBezTo>
                <a:cubicBezTo>
                  <a:pt x="132919" y="214085"/>
                  <a:pt x="132067" y="212919"/>
                  <a:pt x="131602" y="211679"/>
                </a:cubicBezTo>
                <a:lnTo>
                  <a:pt x="131369" y="211679"/>
                </a:lnTo>
                <a:cubicBezTo>
                  <a:pt x="129664" y="206866"/>
                  <a:pt x="126757" y="202712"/>
                  <a:pt x="122650" y="199219"/>
                </a:cubicBezTo>
                <a:cubicBezTo>
                  <a:pt x="118542" y="195727"/>
                  <a:pt x="113775" y="193979"/>
                  <a:pt x="108350" y="193979"/>
                </a:cubicBezTo>
                <a:cubicBezTo>
                  <a:pt x="103080" y="193979"/>
                  <a:pt x="98313" y="195727"/>
                  <a:pt x="94051" y="199219"/>
                </a:cubicBezTo>
                <a:cubicBezTo>
                  <a:pt x="89788" y="202712"/>
                  <a:pt x="86804" y="206788"/>
                  <a:pt x="85099" y="211444"/>
                </a:cubicBezTo>
                <a:cubicBezTo>
                  <a:pt x="84324" y="213307"/>
                  <a:pt x="83161" y="214667"/>
                  <a:pt x="81611" y="215520"/>
                </a:cubicBezTo>
                <a:cubicBezTo>
                  <a:pt x="80061" y="216374"/>
                  <a:pt x="78356" y="216802"/>
                  <a:pt x="76496" y="216802"/>
                </a:cubicBezTo>
                <a:cubicBezTo>
                  <a:pt x="74326" y="216802"/>
                  <a:pt x="71884" y="216413"/>
                  <a:pt x="69172" y="215636"/>
                </a:cubicBezTo>
                <a:cubicBezTo>
                  <a:pt x="66459" y="214860"/>
                  <a:pt x="63746" y="213889"/>
                  <a:pt x="61034" y="212725"/>
                </a:cubicBezTo>
                <a:cubicBezTo>
                  <a:pt x="58321" y="211561"/>
                  <a:pt x="55879" y="210204"/>
                  <a:pt x="53710" y="208651"/>
                </a:cubicBezTo>
                <a:cubicBezTo>
                  <a:pt x="51540" y="207098"/>
                  <a:pt x="49912" y="205546"/>
                  <a:pt x="48827" y="203993"/>
                </a:cubicBezTo>
                <a:cubicBezTo>
                  <a:pt x="48052" y="202907"/>
                  <a:pt x="47625" y="201626"/>
                  <a:pt x="47548" y="200151"/>
                </a:cubicBezTo>
                <a:cubicBezTo>
                  <a:pt x="47471" y="198676"/>
                  <a:pt x="48052" y="196620"/>
                  <a:pt x="49292" y="193979"/>
                </a:cubicBezTo>
                <a:cubicBezTo>
                  <a:pt x="50997" y="190409"/>
                  <a:pt x="51656" y="186334"/>
                  <a:pt x="51268" y="181754"/>
                </a:cubicBezTo>
                <a:cubicBezTo>
                  <a:pt x="50881" y="177174"/>
                  <a:pt x="48904" y="172944"/>
                  <a:pt x="45339" y="169063"/>
                </a:cubicBezTo>
                <a:cubicBezTo>
                  <a:pt x="43169" y="166734"/>
                  <a:pt x="40534" y="165220"/>
                  <a:pt x="37434" y="164522"/>
                </a:cubicBezTo>
                <a:cubicBezTo>
                  <a:pt x="34334" y="163823"/>
                  <a:pt x="31388" y="163551"/>
                  <a:pt x="28598" y="163707"/>
                </a:cubicBezTo>
                <a:cubicBezTo>
                  <a:pt x="25343" y="163862"/>
                  <a:pt x="22010" y="164483"/>
                  <a:pt x="18600" y="165570"/>
                </a:cubicBezTo>
                <a:cubicBezTo>
                  <a:pt x="16430" y="166191"/>
                  <a:pt x="14260" y="166036"/>
                  <a:pt x="12090" y="165104"/>
                </a:cubicBezTo>
                <a:cubicBezTo>
                  <a:pt x="10385" y="164483"/>
                  <a:pt x="8796" y="163047"/>
                  <a:pt x="7323" y="160796"/>
                </a:cubicBezTo>
                <a:cubicBezTo>
                  <a:pt x="5851" y="158545"/>
                  <a:pt x="4533" y="156061"/>
                  <a:pt x="3371" y="153344"/>
                </a:cubicBezTo>
                <a:cubicBezTo>
                  <a:pt x="2208" y="150627"/>
                  <a:pt x="1317" y="147833"/>
                  <a:pt x="696" y="144961"/>
                </a:cubicBezTo>
                <a:cubicBezTo>
                  <a:pt x="77" y="142089"/>
                  <a:pt x="-79" y="139721"/>
                  <a:pt x="231" y="137858"/>
                </a:cubicBezTo>
                <a:cubicBezTo>
                  <a:pt x="696" y="134443"/>
                  <a:pt x="2246" y="132270"/>
                  <a:pt x="4882" y="131338"/>
                </a:cubicBezTo>
                <a:cubicBezTo>
                  <a:pt x="9532" y="129475"/>
                  <a:pt x="13717" y="126409"/>
                  <a:pt x="17437" y="122140"/>
                </a:cubicBezTo>
                <a:cubicBezTo>
                  <a:pt x="21158" y="117870"/>
                  <a:pt x="23018" y="113097"/>
                  <a:pt x="23018" y="107818"/>
                </a:cubicBezTo>
                <a:cubicBezTo>
                  <a:pt x="23018" y="102385"/>
                  <a:pt x="21158" y="97650"/>
                  <a:pt x="17437" y="93613"/>
                </a:cubicBezTo>
                <a:cubicBezTo>
                  <a:pt x="13717" y="89577"/>
                  <a:pt x="9532" y="86627"/>
                  <a:pt x="4882" y="84764"/>
                </a:cubicBezTo>
                <a:cubicBezTo>
                  <a:pt x="3487" y="84299"/>
                  <a:pt x="2324" y="83173"/>
                  <a:pt x="1394" y="81388"/>
                </a:cubicBezTo>
                <a:cubicBezTo>
                  <a:pt x="464" y="79602"/>
                  <a:pt x="-1" y="77778"/>
                  <a:pt x="-1" y="75915"/>
                </a:cubicBezTo>
                <a:cubicBezTo>
                  <a:pt x="-1" y="73897"/>
                  <a:pt x="309" y="71646"/>
                  <a:pt x="929" y="69162"/>
                </a:cubicBezTo>
                <a:cubicBezTo>
                  <a:pt x="1549" y="66678"/>
                  <a:pt x="2363" y="64272"/>
                  <a:pt x="3371" y="61943"/>
                </a:cubicBezTo>
                <a:cubicBezTo>
                  <a:pt x="4378" y="59615"/>
                  <a:pt x="5541" y="57480"/>
                  <a:pt x="6858" y="55539"/>
                </a:cubicBezTo>
                <a:cubicBezTo>
                  <a:pt x="8176" y="53599"/>
                  <a:pt x="9609" y="52163"/>
                  <a:pt x="11160" y="51231"/>
                </a:cubicBezTo>
                <a:cubicBezTo>
                  <a:pt x="12400" y="50455"/>
                  <a:pt x="13601" y="50144"/>
                  <a:pt x="14764" y="50300"/>
                </a:cubicBezTo>
                <a:cubicBezTo>
                  <a:pt x="15926" y="50455"/>
                  <a:pt x="17205" y="50765"/>
                  <a:pt x="18600" y="51231"/>
                </a:cubicBezTo>
                <a:cubicBezTo>
                  <a:pt x="23250" y="53094"/>
                  <a:pt x="28094" y="53676"/>
                  <a:pt x="33132" y="52978"/>
                </a:cubicBezTo>
                <a:cubicBezTo>
                  <a:pt x="38170" y="52279"/>
                  <a:pt x="42626" y="50067"/>
                  <a:pt x="46502" y="46341"/>
                </a:cubicBezTo>
                <a:cubicBezTo>
                  <a:pt x="48362" y="44478"/>
                  <a:pt x="49718" y="42188"/>
                  <a:pt x="50571" y="39471"/>
                </a:cubicBezTo>
                <a:cubicBezTo>
                  <a:pt x="51423" y="36754"/>
                  <a:pt x="51966" y="34076"/>
                  <a:pt x="52198" y="31437"/>
                </a:cubicBezTo>
                <a:cubicBezTo>
                  <a:pt x="52431" y="28798"/>
                  <a:pt x="52431" y="26392"/>
                  <a:pt x="52198" y="24218"/>
                </a:cubicBezTo>
                <a:cubicBezTo>
                  <a:pt x="51966" y="22045"/>
                  <a:pt x="51772" y="20493"/>
                  <a:pt x="51617" y="19561"/>
                </a:cubicBezTo>
                <a:cubicBezTo>
                  <a:pt x="51307" y="18630"/>
                  <a:pt x="51036" y="17543"/>
                  <a:pt x="50803" y="16301"/>
                </a:cubicBezTo>
                <a:cubicBezTo>
                  <a:pt x="50571" y="15059"/>
                  <a:pt x="50687" y="13972"/>
                  <a:pt x="51152" y="13041"/>
                </a:cubicBezTo>
                <a:cubicBezTo>
                  <a:pt x="52082" y="10867"/>
                  <a:pt x="53748" y="8966"/>
                  <a:pt x="56151" y="7335"/>
                </a:cubicBezTo>
                <a:cubicBezTo>
                  <a:pt x="58554" y="5705"/>
                  <a:pt x="61150" y="4347"/>
                  <a:pt x="63940" y="3260"/>
                </a:cubicBezTo>
                <a:cubicBezTo>
                  <a:pt x="66730" y="2173"/>
                  <a:pt x="69443" y="1358"/>
                  <a:pt x="72078" y="815"/>
                </a:cubicBezTo>
                <a:cubicBezTo>
                  <a:pt x="74713" y="272"/>
                  <a:pt x="76806" y="0"/>
                  <a:pt x="78356" y="0"/>
                </a:cubicBezTo>
                <a:cubicBezTo>
                  <a:pt x="80371" y="0"/>
                  <a:pt x="81960" y="660"/>
                  <a:pt x="83123" y="1980"/>
                </a:cubicBezTo>
                <a:cubicBezTo>
                  <a:pt x="84285" y="3299"/>
                  <a:pt x="85099" y="4658"/>
                  <a:pt x="85564" y="6055"/>
                </a:cubicBezTo>
                <a:cubicBezTo>
                  <a:pt x="87269" y="10246"/>
                  <a:pt x="90059" y="13933"/>
                  <a:pt x="93934" y="17116"/>
                </a:cubicBezTo>
                <a:cubicBezTo>
                  <a:pt x="97810" y="20298"/>
                  <a:pt x="102382" y="21890"/>
                  <a:pt x="107653" y="21890"/>
                </a:cubicBezTo>
                <a:cubicBezTo>
                  <a:pt x="113078" y="21890"/>
                  <a:pt x="117883" y="20376"/>
                  <a:pt x="122069" y="17349"/>
                </a:cubicBezTo>
                <a:cubicBezTo>
                  <a:pt x="126254" y="14322"/>
                  <a:pt x="129199" y="10479"/>
                  <a:pt x="130904" y="5822"/>
                </a:cubicBezTo>
                <a:cubicBezTo>
                  <a:pt x="131524" y="4580"/>
                  <a:pt x="132493" y="3299"/>
                  <a:pt x="133811" y="1980"/>
                </a:cubicBezTo>
                <a:cubicBezTo>
                  <a:pt x="135128" y="660"/>
                  <a:pt x="136484" y="0"/>
                  <a:pt x="137879" y="0"/>
                </a:cubicBezTo>
                <a:cubicBezTo>
                  <a:pt x="140049" y="0"/>
                  <a:pt x="142413" y="311"/>
                  <a:pt x="144971" y="931"/>
                </a:cubicBezTo>
                <a:cubicBezTo>
                  <a:pt x="147529" y="1553"/>
                  <a:pt x="150047" y="2406"/>
                  <a:pt x="152528" y="3493"/>
                </a:cubicBezTo>
                <a:cubicBezTo>
                  <a:pt x="155008" y="4580"/>
                  <a:pt x="157294" y="5977"/>
                  <a:pt x="159387" y="7685"/>
                </a:cubicBezTo>
                <a:cubicBezTo>
                  <a:pt x="161480" y="9392"/>
                  <a:pt x="163146" y="11255"/>
                  <a:pt x="164386" y="13273"/>
                </a:cubicBezTo>
                <a:cubicBezTo>
                  <a:pt x="165161" y="14515"/>
                  <a:pt x="165393" y="15874"/>
                  <a:pt x="165083" y="17349"/>
                </a:cubicBezTo>
                <a:cubicBezTo>
                  <a:pt x="164774" y="18824"/>
                  <a:pt x="164463" y="19871"/>
                  <a:pt x="164153" y="20493"/>
                </a:cubicBezTo>
                <a:cubicBezTo>
                  <a:pt x="162138" y="24995"/>
                  <a:pt x="161518" y="29730"/>
                  <a:pt x="162293" y="34697"/>
                </a:cubicBezTo>
                <a:cubicBezTo>
                  <a:pt x="163068" y="39665"/>
                  <a:pt x="165316" y="44012"/>
                  <a:pt x="169036" y="47738"/>
                </a:cubicBezTo>
                <a:cubicBezTo>
                  <a:pt x="172756" y="51464"/>
                  <a:pt x="177329" y="53521"/>
                  <a:pt x="182755" y="53909"/>
                </a:cubicBezTo>
                <a:cubicBezTo>
                  <a:pt x="188179" y="54297"/>
                  <a:pt x="193218" y="53404"/>
                  <a:pt x="197869" y="51231"/>
                </a:cubicBezTo>
                <a:cubicBezTo>
                  <a:pt x="199107" y="50455"/>
                  <a:pt x="200619" y="50144"/>
                  <a:pt x="202402" y="50300"/>
                </a:cubicBezTo>
                <a:cubicBezTo>
                  <a:pt x="204185" y="50455"/>
                  <a:pt x="205695" y="51154"/>
                  <a:pt x="206935" y="52395"/>
                </a:cubicBezTo>
                <a:cubicBezTo>
                  <a:pt x="209261" y="54569"/>
                  <a:pt x="211314" y="57868"/>
                  <a:pt x="213097" y="62292"/>
                </a:cubicBezTo>
                <a:cubicBezTo>
                  <a:pt x="214881" y="66717"/>
                  <a:pt x="216082" y="71180"/>
                  <a:pt x="216701" y="75682"/>
                </a:cubicBezTo>
                <a:cubicBezTo>
                  <a:pt x="217012" y="78321"/>
                  <a:pt x="216586" y="80379"/>
                  <a:pt x="215424" y="81853"/>
                </a:cubicBezTo>
                <a:cubicBezTo>
                  <a:pt x="214260" y="83328"/>
                  <a:pt x="213058" y="84299"/>
                  <a:pt x="211818" y="84764"/>
                </a:cubicBezTo>
                <a:cubicBezTo>
                  <a:pt x="207013" y="86472"/>
                  <a:pt x="202906" y="89461"/>
                  <a:pt x="199496" y="93730"/>
                </a:cubicBezTo>
                <a:cubicBezTo>
                  <a:pt x="196085" y="97999"/>
                  <a:pt x="194380" y="102850"/>
                  <a:pt x="194380" y="108284"/>
                </a:cubicBezTo>
                <a:cubicBezTo>
                  <a:pt x="194380" y="113563"/>
                  <a:pt x="195814" y="118181"/>
                  <a:pt x="198681" y="122140"/>
                </a:cubicBezTo>
                <a:cubicBezTo>
                  <a:pt x="201548" y="126098"/>
                  <a:pt x="205308" y="128932"/>
                  <a:pt x="209959" y="130639"/>
                </a:cubicBezTo>
                <a:cubicBezTo>
                  <a:pt x="211043" y="131261"/>
                  <a:pt x="211974" y="131881"/>
                  <a:pt x="212748" y="132502"/>
                </a:cubicBezTo>
                <a:cubicBezTo>
                  <a:pt x="214453" y="133900"/>
                  <a:pt x="215617" y="135685"/>
                  <a:pt x="216236" y="137858"/>
                </a:cubicBezTo>
                <a:close/>
                <a:moveTo>
                  <a:pt x="108118" y="158816"/>
                </a:moveTo>
                <a:cubicBezTo>
                  <a:pt x="115093" y="158816"/>
                  <a:pt x="121681" y="157497"/>
                  <a:pt x="127881" y="154858"/>
                </a:cubicBezTo>
                <a:cubicBezTo>
                  <a:pt x="134082" y="152219"/>
                  <a:pt x="139468" y="148570"/>
                  <a:pt x="144041" y="143913"/>
                </a:cubicBezTo>
                <a:cubicBezTo>
                  <a:pt x="148614" y="139256"/>
                  <a:pt x="152218" y="133861"/>
                  <a:pt x="154853" y="127729"/>
                </a:cubicBezTo>
                <a:cubicBezTo>
                  <a:pt x="157488" y="121596"/>
                  <a:pt x="158805" y="115037"/>
                  <a:pt x="158805" y="108051"/>
                </a:cubicBezTo>
                <a:cubicBezTo>
                  <a:pt x="158805" y="101065"/>
                  <a:pt x="157488" y="94506"/>
                  <a:pt x="154853" y="88374"/>
                </a:cubicBezTo>
                <a:cubicBezTo>
                  <a:pt x="152218" y="82242"/>
                  <a:pt x="148614" y="76886"/>
                  <a:pt x="144041" y="72306"/>
                </a:cubicBezTo>
                <a:cubicBezTo>
                  <a:pt x="139468" y="67726"/>
                  <a:pt x="134082" y="64116"/>
                  <a:pt x="127881" y="61477"/>
                </a:cubicBezTo>
                <a:cubicBezTo>
                  <a:pt x="121681" y="58838"/>
                  <a:pt x="115093" y="57519"/>
                  <a:pt x="108118" y="57519"/>
                </a:cubicBezTo>
                <a:cubicBezTo>
                  <a:pt x="101142" y="57519"/>
                  <a:pt x="94593" y="58838"/>
                  <a:pt x="88470" y="61477"/>
                </a:cubicBezTo>
                <a:cubicBezTo>
                  <a:pt x="82348" y="64116"/>
                  <a:pt x="77000" y="67726"/>
                  <a:pt x="72427" y="72306"/>
                </a:cubicBezTo>
                <a:cubicBezTo>
                  <a:pt x="67854" y="76886"/>
                  <a:pt x="64250" y="82242"/>
                  <a:pt x="61615" y="88374"/>
                </a:cubicBezTo>
                <a:cubicBezTo>
                  <a:pt x="58980" y="94506"/>
                  <a:pt x="57662" y="101065"/>
                  <a:pt x="57662" y="108051"/>
                </a:cubicBezTo>
                <a:cubicBezTo>
                  <a:pt x="57662" y="115037"/>
                  <a:pt x="58980" y="121596"/>
                  <a:pt x="61615" y="127729"/>
                </a:cubicBezTo>
                <a:cubicBezTo>
                  <a:pt x="64250" y="133861"/>
                  <a:pt x="67854" y="139256"/>
                  <a:pt x="72427" y="143913"/>
                </a:cubicBezTo>
                <a:cubicBezTo>
                  <a:pt x="77000" y="148570"/>
                  <a:pt x="82348" y="152219"/>
                  <a:pt x="88470" y="154858"/>
                </a:cubicBezTo>
                <a:cubicBezTo>
                  <a:pt x="94593" y="157497"/>
                  <a:pt x="101142" y="158816"/>
                  <a:pt x="108118" y="158816"/>
                </a:cubicBezTo>
                <a:close/>
              </a:path>
            </a:pathLst>
          </a:custGeom>
          <a:gradFill flip="none" rotWithShape="1">
            <a:gsLst>
              <a:gs pos="0">
                <a:schemeClr val="accent1">
                  <a:lumMod val="20000"/>
                  <a:lumOff val="80000"/>
                </a:schemeClr>
              </a:gs>
              <a:gs pos="40000">
                <a:schemeClr val="accent1">
                  <a:lumMod val="60000"/>
                  <a:lumOff val="40000"/>
                </a:schemeClr>
              </a:gs>
              <a:gs pos="64000">
                <a:schemeClr val="accent1"/>
              </a:gs>
              <a:gs pos="92000">
                <a:schemeClr val="accent1">
                  <a:lumMod val="75000"/>
                </a:schemeClr>
              </a:gs>
            </a:gsLst>
            <a:lin ang="2700000" scaled="1"/>
          </a:gradFill>
          <a:ln w="7495" cap="flat">
            <a:noFill/>
            <a:prstDash val="solid"/>
            <a:miter/>
          </a:ln>
          <a:effectLst>
            <a:outerShdw blurRad="215900" sx="102000" sy="102000" algn="ctr" rotWithShape="0">
              <a:schemeClr val="accent1">
                <a:alpha val="40000"/>
              </a:schemeClr>
            </a:outerShdw>
          </a:effectLst>
          <a:scene3d>
            <a:camera prst="isometricOffAxis2Left"/>
            <a:lightRig rig="threePt" dir="t">
              <a:rot lat="0" lon="0" rev="10800000"/>
            </a:lightRig>
          </a:scene3d>
          <a:sp3d extrusionH="203200"/>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056624" name="正文"/>
          <p:cNvSpPr txBox="1"/>
          <p:nvPr>
            <p:custDataLst>
              <p:tags r:id="rId26"/>
            </p:custDataLst>
          </p:nvPr>
        </p:nvSpPr>
        <p:spPr>
          <a:xfrm>
            <a:off x="608400" y="3788960"/>
            <a:ext cx="2158097" cy="808877"/>
          </a:xfrm>
          <a:prstGeom prst="rect">
            <a:avLst/>
          </a:prstGeom>
          <a:noFill/>
        </p:spPr>
        <p:txBody>
          <a:bodyPr wrap="square" lIns="0" tIns="0" rIns="0" bIns="0" rtlCol="0" anchor="t" anchorCtr="0">
            <a:normAutofit/>
          </a:bodyPr>
          <a:lstStyle/>
          <a:p>
            <a:pPr indent="0" algn="l" fontAlgn="auto">
              <a:lnSpc>
                <a:spcPct val="130000"/>
              </a:lnSpc>
            </a:pPr>
            <a:r>
              <a:rPr lang="zh-CN" altLang="en-US" sz="1200" spc="150" dirty="0">
                <a:solidFill>
                  <a:schemeClr val="tx1">
                    <a:lumMod val="65000"/>
                    <a:lumOff val="35000"/>
                  </a:schemeClr>
                </a:solidFill>
                <a:latin typeface="+mn-ea"/>
                <a:sym typeface="+mn-ea"/>
              </a:rPr>
              <a:t>优化目标：提高效率、降低成本、提升质量</a:t>
            </a:r>
          </a:p>
        </p:txBody>
      </p:sp>
      <p:sp>
        <p:nvSpPr>
          <p:cNvPr id="1056626" name="正文"/>
          <p:cNvSpPr txBox="1"/>
          <p:nvPr>
            <p:custDataLst>
              <p:tags r:id="rId27"/>
            </p:custDataLst>
          </p:nvPr>
        </p:nvSpPr>
        <p:spPr>
          <a:xfrm>
            <a:off x="9419575" y="3788960"/>
            <a:ext cx="2158097" cy="808877"/>
          </a:xfrm>
          <a:prstGeom prst="rect">
            <a:avLst/>
          </a:prstGeom>
          <a:noFill/>
        </p:spPr>
        <p:txBody>
          <a:bodyPr wrap="square" lIns="0" tIns="0" rIns="0" bIns="0" rtlCol="0" anchor="t" anchorCtr="0">
            <a:normAutofit/>
          </a:bodyPr>
          <a:lstStyle/>
          <a:p>
            <a:pPr indent="0" algn="r" fontAlgn="auto">
              <a:lnSpc>
                <a:spcPct val="130000"/>
              </a:lnSpc>
            </a:pPr>
            <a:r>
              <a:rPr lang="zh-CN" altLang="en-US" sz="1200" spc="150" dirty="0">
                <a:solidFill>
                  <a:schemeClr val="tx1">
                    <a:lumMod val="65000"/>
                    <a:lumOff val="35000"/>
                  </a:schemeClr>
                </a:solidFill>
                <a:latin typeface="+mn-ea"/>
                <a:sym typeface="+mn-ea"/>
              </a:rPr>
              <a:t>优化效果：提高产品竞争力、降低开发风险、提升客户满意度</a:t>
            </a:r>
          </a:p>
        </p:txBody>
      </p:sp>
      <p:sp>
        <p:nvSpPr>
          <p:cNvPr id="1056628" name="正文"/>
          <p:cNvSpPr txBox="1"/>
          <p:nvPr>
            <p:custDataLst>
              <p:tags r:id="rId28"/>
            </p:custDataLst>
          </p:nvPr>
        </p:nvSpPr>
        <p:spPr>
          <a:xfrm>
            <a:off x="7063523" y="1665572"/>
            <a:ext cx="2158097" cy="808877"/>
          </a:xfrm>
          <a:prstGeom prst="rect">
            <a:avLst/>
          </a:prstGeom>
          <a:noFill/>
        </p:spPr>
        <p:txBody>
          <a:bodyPr wrap="square" lIns="0" tIns="0" rIns="0" bIns="0" rtlCol="0" anchor="t" anchorCtr="0">
            <a:normAutofit/>
          </a:bodyPr>
          <a:lstStyle/>
          <a:p>
            <a:pPr indent="0" algn="r" fontAlgn="auto">
              <a:lnSpc>
                <a:spcPct val="130000"/>
              </a:lnSpc>
            </a:pPr>
            <a:r>
              <a:rPr lang="zh-CN" altLang="en-US" sz="1200" spc="150" dirty="0">
                <a:solidFill>
                  <a:schemeClr val="tx1">
                    <a:lumMod val="65000"/>
                    <a:lumOff val="35000"/>
                  </a:schemeClr>
                </a:solidFill>
                <a:latin typeface="+mn-ea"/>
                <a:sym typeface="+mn-ea"/>
              </a:rPr>
              <a:t>持续改进：定期评估、反馈调整、持续优化</a:t>
            </a:r>
          </a:p>
        </p:txBody>
      </p:sp>
      <p:sp>
        <p:nvSpPr>
          <p:cNvPr id="1056630" name="正文"/>
          <p:cNvSpPr txBox="1"/>
          <p:nvPr>
            <p:custDataLst>
              <p:tags r:id="rId29"/>
            </p:custDataLst>
          </p:nvPr>
        </p:nvSpPr>
        <p:spPr>
          <a:xfrm>
            <a:off x="2964451" y="1665572"/>
            <a:ext cx="2158097" cy="808877"/>
          </a:xfrm>
          <a:prstGeom prst="rect">
            <a:avLst/>
          </a:prstGeom>
          <a:noFill/>
        </p:spPr>
        <p:txBody>
          <a:bodyPr wrap="square" lIns="0" tIns="0" rIns="0" bIns="0" rtlCol="0" anchor="t" anchorCtr="0">
            <a:normAutofit/>
          </a:bodyPr>
          <a:lstStyle/>
          <a:p>
            <a:pPr indent="0" algn="l" fontAlgn="auto">
              <a:lnSpc>
                <a:spcPct val="130000"/>
              </a:lnSpc>
            </a:pPr>
            <a:r>
              <a:rPr lang="zh-CN" altLang="en-US" sz="1200" spc="150" dirty="0">
                <a:solidFill>
                  <a:schemeClr val="tx1">
                    <a:lumMod val="65000"/>
                    <a:lumOff val="35000"/>
                  </a:schemeClr>
                </a:solidFill>
                <a:latin typeface="+mn-ea"/>
                <a:sym typeface="+mn-ea"/>
              </a:rPr>
              <a:t>优化方法：数据分析、流程优化、工具改进</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18" name="文本占位符 2"/>
          <p:cNvSpPr>
            <a:spLocks noGrp="1"/>
          </p:cNvSpPr>
          <p:nvPr>
            <p:ph type="body" idx="2"/>
            <p:custDataLst>
              <p:tags r:id="rId2"/>
            </p:custDataLst>
          </p:nvPr>
        </p:nvSpPr>
        <p:spPr/>
        <p:txBody>
          <a:bodyPr/>
          <a:lstStyle/>
          <a:p>
            <a:r>
              <a:rPr lang="zh-CN" altLang="en-US"/>
              <a:t>CONTENTS</a:t>
            </a:r>
          </a:p>
        </p:txBody>
      </p:sp>
      <p:sp>
        <p:nvSpPr>
          <p:cNvPr id="1050220" name="标题 3"/>
          <p:cNvSpPr>
            <a:spLocks noGrp="1"/>
          </p:cNvSpPr>
          <p:nvPr>
            <p:ph type="title" idx="1"/>
            <p:custDataLst>
              <p:tags r:id="rId3"/>
            </p:custDataLst>
          </p:nvPr>
        </p:nvSpPr>
        <p:spPr/>
        <p:txBody>
          <a:bodyPr>
            <a:normAutofit/>
          </a:bodyPr>
          <a:lstStyle/>
          <a:p>
            <a:r>
              <a:rPr lang="zh-CN" altLang="en-US"/>
              <a:t>目录</a:t>
            </a:r>
          </a:p>
        </p:txBody>
      </p:sp>
      <p:sp>
        <p:nvSpPr>
          <p:cNvPr id="1050222" name="标题"/>
          <p:cNvSpPr txBox="1"/>
          <p:nvPr>
            <p:custDataLst>
              <p:tags r:id="rId4"/>
            </p:custDataLst>
          </p:nvPr>
        </p:nvSpPr>
        <p:spPr>
          <a:xfrm>
            <a:off x="7122160" y="694690"/>
            <a:ext cx="4208780" cy="889635"/>
          </a:xfrm>
          <a:prstGeom prst="rect">
            <a:avLst/>
          </a:prstGeom>
          <a:noFill/>
        </p:spPr>
        <p:txBody>
          <a:bodyPr wrap="square" lIns="91440" tIns="45720" rIns="91440" bIns="45720" rtlCol="0" anchor="t">
            <a:noAutofit/>
          </a:bodyPr>
          <a:lstStyle/>
          <a:p>
            <a:r>
              <a:rPr lang="zh-CN" altLang="en-US" sz="2400" b="1" dirty="0">
                <a:gradFill flip="none" rotWithShape="1">
                  <a:gsLst>
                    <a:gs pos="0">
                      <a:schemeClr val="accent2"/>
                    </a:gs>
                    <a:gs pos="100000">
                      <a:schemeClr val="accent1"/>
                    </a:gs>
                  </a:gsLst>
                  <a:lin ang="2700000" scaled="1"/>
                </a:gradFill>
                <a:effectLst/>
                <a:latin typeface="+mj-ea"/>
                <a:ea typeface="+mj-ea"/>
                <a:cs typeface="微软雅黑" panose="020B0503020204020204" pitchFamily="34" charset="-122"/>
                <a:sym typeface="+mn-ea"/>
              </a:rPr>
              <a:t>IPD概述</a:t>
            </a:r>
          </a:p>
          <a:p>
            <a:pPr lvl="0" algn="l">
              <a:buClrTx/>
              <a:buSzTx/>
              <a:buFontTx/>
            </a:pPr>
            <a:endParaRPr lang="zh-CN" altLang="en-US" sz="2400" b="1" dirty="0">
              <a:gradFill flip="none" rotWithShape="1">
                <a:gsLst>
                  <a:gs pos="0">
                    <a:schemeClr val="accent2"/>
                  </a:gs>
                  <a:gs pos="100000">
                    <a:schemeClr val="accent1"/>
                  </a:gs>
                </a:gsLst>
                <a:lin ang="2700000" scaled="1"/>
              </a:gradFill>
              <a:effectLst/>
              <a:latin typeface="+mj-ea"/>
              <a:ea typeface="+mj-ea"/>
              <a:cs typeface="微软雅黑" panose="020B0503020204020204" pitchFamily="34" charset="-122"/>
              <a:sym typeface="+mn-ea"/>
            </a:endParaRPr>
          </a:p>
        </p:txBody>
      </p:sp>
      <p:sp>
        <p:nvSpPr>
          <p:cNvPr id="1050224" name="椭圆 10"/>
          <p:cNvSpPr/>
          <p:nvPr>
            <p:custDataLst>
              <p:tags r:id="rId5"/>
            </p:custDataLst>
          </p:nvPr>
        </p:nvSpPr>
        <p:spPr>
          <a:xfrm>
            <a:off x="5979795" y="483870"/>
            <a:ext cx="848995" cy="849630"/>
          </a:xfrm>
          <a:prstGeom prst="ellipse">
            <a:avLst/>
          </a:prstGeom>
          <a:gradFill flip="none" rotWithShape="1">
            <a:gsLst>
              <a:gs pos="0">
                <a:schemeClr val="accent3">
                  <a:lumMod val="20000"/>
                  <a:lumOff val="80000"/>
                </a:schemeClr>
              </a:gs>
              <a:gs pos="100000">
                <a:schemeClr val="accent2"/>
              </a:gs>
            </a:gsLst>
            <a:lin ang="2700000" scaled="1"/>
          </a:gradFill>
          <a:ln>
            <a:noFill/>
            <a:prstDash val="solid"/>
          </a:ln>
          <a:effectLst>
            <a:outerShdw blurRad="165100" dist="38100" dir="5400000" sx="97000" sy="97000" algn="t" rotWithShape="0">
              <a:schemeClr val="bg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C6600"/>
                  </a:gs>
                  <a:gs pos="100000">
                    <a:srgbClr val="F6A466"/>
                  </a:gs>
                </a:gsLst>
                <a:lin ang="10800000" scaled="1"/>
              </a:gradFill>
              <a:cs typeface="微软雅黑" panose="020B0503020204020204" pitchFamily="34" charset="-122"/>
            </a:endParaRPr>
          </a:p>
        </p:txBody>
      </p:sp>
      <p:sp>
        <p:nvSpPr>
          <p:cNvPr id="1050226" name="椭圆 11"/>
          <p:cNvSpPr/>
          <p:nvPr>
            <p:custDataLst>
              <p:tags r:id="rId6"/>
            </p:custDataLst>
          </p:nvPr>
        </p:nvSpPr>
        <p:spPr>
          <a:xfrm>
            <a:off x="6072505" y="576580"/>
            <a:ext cx="663575" cy="664210"/>
          </a:xfrm>
          <a:prstGeom prst="ellipse">
            <a:avLst/>
          </a:prstGeom>
          <a:gradFill>
            <a:gsLst>
              <a:gs pos="0">
                <a:schemeClr val="accent1"/>
              </a:gs>
              <a:gs pos="100000">
                <a:schemeClr val="accent2"/>
              </a:gs>
            </a:gsLst>
            <a:lin ang="10800000" scaled="1"/>
          </a:gradFill>
          <a:ln>
            <a:noFill/>
            <a:prstDash val="solid"/>
          </a:ln>
          <a:effectLst>
            <a:outerShdw blurRad="165100" dist="38100" dir="5400000" sx="97000" sy="97000" algn="t" rotWithShape="0">
              <a:schemeClr val="bg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C6600"/>
                  </a:gs>
                  <a:gs pos="100000">
                    <a:srgbClr val="F6A466"/>
                  </a:gs>
                </a:gsLst>
                <a:lin ang="10800000" scaled="1"/>
              </a:gradFill>
              <a:cs typeface="微软雅黑" panose="020B0503020204020204" pitchFamily="34" charset="-122"/>
            </a:endParaRPr>
          </a:p>
        </p:txBody>
      </p:sp>
      <p:sp>
        <p:nvSpPr>
          <p:cNvPr id="1050228" name="序号"/>
          <p:cNvSpPr txBox="1"/>
          <p:nvPr>
            <p:custDataLst>
              <p:tags r:id="rId7"/>
            </p:custDataLst>
          </p:nvPr>
        </p:nvSpPr>
        <p:spPr>
          <a:xfrm>
            <a:off x="5993765" y="705393"/>
            <a:ext cx="826770" cy="461645"/>
          </a:xfrm>
          <a:prstGeom prst="rect">
            <a:avLst/>
          </a:prstGeom>
          <a:noFill/>
        </p:spPr>
        <p:txBody>
          <a:bodyPr wrap="square" lIns="91440" tIns="45720" rIns="91440" bIns="45720" rtlCol="0" anchor="t">
            <a:normAutofit fontScale="87143"/>
          </a:bodyPr>
          <a:lstStyle/>
          <a:p>
            <a:pPr lvl="0" algn="ctr">
              <a:buClrTx/>
              <a:buSzTx/>
              <a:buFontTx/>
            </a:pPr>
            <a:r>
              <a:rPr lang="en-US" altLang="zh-CN" sz="2800" dirty="0">
                <a:solidFill>
                  <a:schemeClr val="bg1"/>
                </a:solidFill>
                <a:latin typeface="+mj-lt"/>
                <a:cs typeface="微软雅黑" panose="020B0503020204020204" pitchFamily="34" charset="-122"/>
                <a:sym typeface="+mn-ea"/>
              </a:rPr>
              <a:t>01</a:t>
            </a:r>
          </a:p>
        </p:txBody>
      </p:sp>
      <p:sp>
        <p:nvSpPr>
          <p:cNvPr id="1050230" name="标题"/>
          <p:cNvSpPr txBox="1"/>
          <p:nvPr>
            <p:custDataLst>
              <p:tags r:id="rId8"/>
            </p:custDataLst>
          </p:nvPr>
        </p:nvSpPr>
        <p:spPr>
          <a:xfrm>
            <a:off x="7527290" y="1702435"/>
            <a:ext cx="4208780" cy="953135"/>
          </a:xfrm>
          <a:prstGeom prst="rect">
            <a:avLst/>
          </a:prstGeom>
          <a:noFill/>
        </p:spPr>
        <p:txBody>
          <a:bodyPr wrap="square" lIns="91440" tIns="45720" rIns="91440" bIns="45720" rtlCol="0" anchor="t">
            <a:noAutofit/>
          </a:bodyPr>
          <a:lstStyle/>
          <a:p>
            <a:pPr lvl="0" algn="l">
              <a:buClrTx/>
              <a:buSzTx/>
              <a:buFontTx/>
            </a:pPr>
            <a:r>
              <a:rPr lang="zh-CN" altLang="en-US" sz="2400" b="1" dirty="0">
                <a:gradFill flip="none" rotWithShape="1">
                  <a:gsLst>
                    <a:gs pos="0">
                      <a:schemeClr val="accent2"/>
                    </a:gs>
                    <a:gs pos="100000">
                      <a:schemeClr val="accent1"/>
                    </a:gs>
                  </a:gsLst>
                  <a:lin ang="2700000" scaled="1"/>
                </a:gradFill>
                <a:effectLst/>
                <a:latin typeface="+mj-ea"/>
                <a:ea typeface="+mj-ea"/>
                <a:cs typeface="微软雅黑" panose="020B0503020204020204" pitchFamily="34" charset="-122"/>
                <a:sym typeface="+mn-ea"/>
              </a:rPr>
              <a:t>IPD的核心理念</a:t>
            </a:r>
          </a:p>
        </p:txBody>
      </p:sp>
      <p:sp>
        <p:nvSpPr>
          <p:cNvPr id="1050232" name="椭圆 8"/>
          <p:cNvSpPr/>
          <p:nvPr>
            <p:custDataLst>
              <p:tags r:id="rId9"/>
            </p:custDataLst>
          </p:nvPr>
        </p:nvSpPr>
        <p:spPr>
          <a:xfrm>
            <a:off x="6384925" y="1491615"/>
            <a:ext cx="848995" cy="849630"/>
          </a:xfrm>
          <a:prstGeom prst="ellipse">
            <a:avLst/>
          </a:prstGeom>
          <a:gradFill flip="none" rotWithShape="1">
            <a:gsLst>
              <a:gs pos="0">
                <a:schemeClr val="accent3">
                  <a:lumMod val="20000"/>
                  <a:lumOff val="80000"/>
                </a:schemeClr>
              </a:gs>
              <a:gs pos="100000">
                <a:schemeClr val="accent2"/>
              </a:gs>
            </a:gsLst>
            <a:lin ang="2700000" scaled="1"/>
          </a:gradFill>
          <a:ln>
            <a:noFill/>
            <a:prstDash val="solid"/>
          </a:ln>
          <a:effectLst>
            <a:outerShdw blurRad="165100" dist="38100" dir="5400000" sx="97000" sy="97000" algn="t" rotWithShape="0">
              <a:schemeClr val="bg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C6600"/>
                  </a:gs>
                  <a:gs pos="100000">
                    <a:srgbClr val="F6A466"/>
                  </a:gs>
                </a:gsLst>
                <a:lin ang="10800000" scaled="1"/>
              </a:gradFill>
              <a:cs typeface="微软雅黑" panose="020B0503020204020204" pitchFamily="34" charset="-122"/>
            </a:endParaRPr>
          </a:p>
        </p:txBody>
      </p:sp>
      <p:sp>
        <p:nvSpPr>
          <p:cNvPr id="1050234" name="椭圆 12"/>
          <p:cNvSpPr/>
          <p:nvPr>
            <p:custDataLst>
              <p:tags r:id="rId10"/>
            </p:custDataLst>
          </p:nvPr>
        </p:nvSpPr>
        <p:spPr>
          <a:xfrm>
            <a:off x="6477635" y="1584325"/>
            <a:ext cx="663575" cy="664210"/>
          </a:xfrm>
          <a:prstGeom prst="ellipse">
            <a:avLst/>
          </a:prstGeom>
          <a:gradFill>
            <a:gsLst>
              <a:gs pos="0">
                <a:schemeClr val="accent1"/>
              </a:gs>
              <a:gs pos="100000">
                <a:schemeClr val="accent2"/>
              </a:gs>
            </a:gsLst>
            <a:lin ang="10800000" scaled="1"/>
          </a:gradFill>
          <a:ln>
            <a:noFill/>
            <a:prstDash val="solid"/>
          </a:ln>
          <a:effectLst>
            <a:outerShdw blurRad="165100" dist="38100" dir="5400000" sx="97000" sy="97000" algn="t" rotWithShape="0">
              <a:schemeClr val="bg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C6600"/>
                  </a:gs>
                  <a:gs pos="100000">
                    <a:srgbClr val="F6A466"/>
                  </a:gs>
                </a:gsLst>
                <a:lin ang="10800000" scaled="1"/>
              </a:gradFill>
              <a:cs typeface="微软雅黑" panose="020B0503020204020204" pitchFamily="34" charset="-122"/>
            </a:endParaRPr>
          </a:p>
        </p:txBody>
      </p:sp>
      <p:sp>
        <p:nvSpPr>
          <p:cNvPr id="1050236" name="序号"/>
          <p:cNvSpPr txBox="1"/>
          <p:nvPr>
            <p:custDataLst>
              <p:tags r:id="rId11"/>
            </p:custDataLst>
          </p:nvPr>
        </p:nvSpPr>
        <p:spPr>
          <a:xfrm>
            <a:off x="6398895" y="1713138"/>
            <a:ext cx="826770" cy="461645"/>
          </a:xfrm>
          <a:prstGeom prst="rect">
            <a:avLst/>
          </a:prstGeom>
          <a:noFill/>
        </p:spPr>
        <p:txBody>
          <a:bodyPr wrap="square" lIns="91440" tIns="45720" rIns="91440" bIns="45720" rtlCol="0" anchor="t">
            <a:normAutofit fontScale="87143"/>
          </a:bodyPr>
          <a:lstStyle/>
          <a:p>
            <a:pPr lvl="0" algn="ctr">
              <a:buClrTx/>
              <a:buSzTx/>
              <a:buFontTx/>
            </a:pPr>
            <a:r>
              <a:rPr lang="en-US" altLang="zh-CN" sz="2800" dirty="0">
                <a:solidFill>
                  <a:schemeClr val="lt1">
                    <a:lumMod val="100000"/>
                  </a:schemeClr>
                </a:solidFill>
                <a:latin typeface="+mj-lt"/>
                <a:cs typeface="微软雅黑" panose="020B0503020204020204" pitchFamily="34" charset="-122"/>
                <a:sym typeface="+mn-ea"/>
              </a:rPr>
              <a:t>02</a:t>
            </a:r>
          </a:p>
        </p:txBody>
      </p:sp>
      <p:sp>
        <p:nvSpPr>
          <p:cNvPr id="1050238" name="标题"/>
          <p:cNvSpPr txBox="1"/>
          <p:nvPr>
            <p:custDataLst>
              <p:tags r:id="rId12"/>
            </p:custDataLst>
          </p:nvPr>
        </p:nvSpPr>
        <p:spPr>
          <a:xfrm>
            <a:off x="7669530" y="2710180"/>
            <a:ext cx="4208780" cy="953135"/>
          </a:xfrm>
          <a:prstGeom prst="rect">
            <a:avLst/>
          </a:prstGeom>
          <a:noFill/>
        </p:spPr>
        <p:txBody>
          <a:bodyPr wrap="square" lIns="91440" tIns="45720" rIns="91440" bIns="45720" rtlCol="0" anchor="t">
            <a:noAutofit/>
          </a:bodyPr>
          <a:lstStyle/>
          <a:p>
            <a:pPr lvl="0" algn="l">
              <a:buClrTx/>
              <a:buSzTx/>
              <a:buFontTx/>
            </a:pPr>
            <a:r>
              <a:rPr lang="zh-CN" altLang="en-US" sz="2400" b="1" dirty="0">
                <a:gradFill flip="none" rotWithShape="1">
                  <a:gsLst>
                    <a:gs pos="0">
                      <a:schemeClr val="accent2"/>
                    </a:gs>
                    <a:gs pos="100000">
                      <a:schemeClr val="accent1"/>
                    </a:gs>
                  </a:gsLst>
                  <a:lin ang="2700000" scaled="1"/>
                </a:gradFill>
                <a:effectLst/>
                <a:latin typeface="+mj-ea"/>
                <a:ea typeface="+mj-ea"/>
                <a:cs typeface="微软雅黑" panose="020B0503020204020204" pitchFamily="34" charset="-122"/>
                <a:sym typeface="+mn-ea"/>
              </a:rPr>
              <a:t>IPD的组织结构</a:t>
            </a:r>
          </a:p>
        </p:txBody>
      </p:sp>
      <p:sp>
        <p:nvSpPr>
          <p:cNvPr id="1050240" name="椭圆 18"/>
          <p:cNvSpPr/>
          <p:nvPr>
            <p:custDataLst>
              <p:tags r:id="rId13"/>
            </p:custDataLst>
          </p:nvPr>
        </p:nvSpPr>
        <p:spPr>
          <a:xfrm>
            <a:off x="6527165" y="2499360"/>
            <a:ext cx="848995" cy="849630"/>
          </a:xfrm>
          <a:prstGeom prst="ellipse">
            <a:avLst/>
          </a:prstGeom>
          <a:gradFill flip="none" rotWithShape="1">
            <a:gsLst>
              <a:gs pos="0">
                <a:schemeClr val="accent3">
                  <a:lumMod val="20000"/>
                  <a:lumOff val="80000"/>
                </a:schemeClr>
              </a:gs>
              <a:gs pos="100000">
                <a:schemeClr val="accent2"/>
              </a:gs>
            </a:gsLst>
            <a:lin ang="2700000" scaled="1"/>
          </a:gradFill>
          <a:ln>
            <a:noFill/>
            <a:prstDash val="solid"/>
          </a:ln>
          <a:effectLst>
            <a:outerShdw blurRad="165100" dist="38100" dir="5400000" sx="97000" sy="97000" algn="t" rotWithShape="0">
              <a:schemeClr val="bg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C6600"/>
                  </a:gs>
                  <a:gs pos="100000">
                    <a:srgbClr val="F6A466"/>
                  </a:gs>
                </a:gsLst>
                <a:lin ang="10800000" scaled="1"/>
              </a:gradFill>
              <a:cs typeface="微软雅黑" panose="020B0503020204020204" pitchFamily="34" charset="-122"/>
            </a:endParaRPr>
          </a:p>
        </p:txBody>
      </p:sp>
      <p:sp>
        <p:nvSpPr>
          <p:cNvPr id="1050242" name="椭圆 19"/>
          <p:cNvSpPr/>
          <p:nvPr>
            <p:custDataLst>
              <p:tags r:id="rId14"/>
            </p:custDataLst>
          </p:nvPr>
        </p:nvSpPr>
        <p:spPr>
          <a:xfrm>
            <a:off x="6619875" y="2592070"/>
            <a:ext cx="663575" cy="664210"/>
          </a:xfrm>
          <a:prstGeom prst="ellipse">
            <a:avLst/>
          </a:prstGeom>
          <a:gradFill>
            <a:gsLst>
              <a:gs pos="0">
                <a:schemeClr val="accent1"/>
              </a:gs>
              <a:gs pos="100000">
                <a:schemeClr val="accent2"/>
              </a:gs>
            </a:gsLst>
            <a:lin ang="10800000" scaled="1"/>
          </a:gradFill>
          <a:ln>
            <a:noFill/>
            <a:prstDash val="solid"/>
          </a:ln>
          <a:effectLst>
            <a:outerShdw blurRad="165100" dist="38100" dir="5400000" sx="97000" sy="97000" algn="t" rotWithShape="0">
              <a:schemeClr val="bg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C6600"/>
                  </a:gs>
                  <a:gs pos="100000">
                    <a:srgbClr val="F6A466"/>
                  </a:gs>
                </a:gsLst>
                <a:lin ang="10800000" scaled="1"/>
              </a:gradFill>
              <a:cs typeface="微软雅黑" panose="020B0503020204020204" pitchFamily="34" charset="-122"/>
            </a:endParaRPr>
          </a:p>
        </p:txBody>
      </p:sp>
      <p:sp>
        <p:nvSpPr>
          <p:cNvPr id="1050244" name="序号"/>
          <p:cNvSpPr txBox="1"/>
          <p:nvPr>
            <p:custDataLst>
              <p:tags r:id="rId15"/>
            </p:custDataLst>
          </p:nvPr>
        </p:nvSpPr>
        <p:spPr>
          <a:xfrm>
            <a:off x="6541135" y="2720883"/>
            <a:ext cx="826770" cy="461645"/>
          </a:xfrm>
          <a:prstGeom prst="rect">
            <a:avLst/>
          </a:prstGeom>
          <a:noFill/>
        </p:spPr>
        <p:txBody>
          <a:bodyPr wrap="square" lIns="91440" tIns="45720" rIns="91440" bIns="45720" rtlCol="0" anchor="t">
            <a:normAutofit fontScale="87143"/>
          </a:bodyPr>
          <a:lstStyle/>
          <a:p>
            <a:pPr lvl="0" algn="ctr">
              <a:buClrTx/>
              <a:buSzTx/>
              <a:buFontTx/>
            </a:pPr>
            <a:r>
              <a:rPr lang="en-US" altLang="zh-CN" sz="2800" dirty="0">
                <a:solidFill>
                  <a:schemeClr val="bg1"/>
                </a:solidFill>
                <a:latin typeface="+mj-lt"/>
                <a:cs typeface="微软雅黑" panose="020B0503020204020204" pitchFamily="34" charset="-122"/>
                <a:sym typeface="+mn-ea"/>
              </a:rPr>
              <a:t>03</a:t>
            </a:r>
          </a:p>
        </p:txBody>
      </p:sp>
      <p:sp>
        <p:nvSpPr>
          <p:cNvPr id="1050246" name="标题"/>
          <p:cNvSpPr txBox="1"/>
          <p:nvPr>
            <p:custDataLst>
              <p:tags r:id="rId16"/>
            </p:custDataLst>
          </p:nvPr>
        </p:nvSpPr>
        <p:spPr>
          <a:xfrm>
            <a:off x="7669530" y="3717925"/>
            <a:ext cx="4208780" cy="824865"/>
          </a:xfrm>
          <a:prstGeom prst="rect">
            <a:avLst/>
          </a:prstGeom>
          <a:noFill/>
        </p:spPr>
        <p:txBody>
          <a:bodyPr wrap="square" lIns="91440" tIns="45720" rIns="91440" bIns="45720" rtlCol="0" anchor="t">
            <a:noAutofit/>
          </a:bodyPr>
          <a:lstStyle/>
          <a:p>
            <a:pPr lvl="0" algn="l">
              <a:buClrTx/>
              <a:buSzTx/>
              <a:buFontTx/>
            </a:pPr>
            <a:r>
              <a:rPr lang="zh-CN" altLang="en-US" sz="2400" b="1" dirty="0">
                <a:gradFill flip="none" rotWithShape="1">
                  <a:gsLst>
                    <a:gs pos="0">
                      <a:schemeClr val="accent2"/>
                    </a:gs>
                    <a:gs pos="100000">
                      <a:schemeClr val="accent1"/>
                    </a:gs>
                  </a:gsLst>
                  <a:lin ang="2700000" scaled="1"/>
                </a:gradFill>
                <a:effectLst/>
                <a:latin typeface="+mj-ea"/>
                <a:ea typeface="+mj-ea"/>
                <a:cs typeface="微软雅黑" panose="020B0503020204020204" pitchFamily="34" charset="-122"/>
                <a:sym typeface="+mn-ea"/>
              </a:rPr>
              <a:t>IPD的流程体系</a:t>
            </a:r>
          </a:p>
        </p:txBody>
      </p:sp>
      <p:sp>
        <p:nvSpPr>
          <p:cNvPr id="1050248" name="椭圆 52"/>
          <p:cNvSpPr/>
          <p:nvPr>
            <p:custDataLst>
              <p:tags r:id="rId17"/>
            </p:custDataLst>
          </p:nvPr>
        </p:nvSpPr>
        <p:spPr>
          <a:xfrm>
            <a:off x="6527165" y="3507105"/>
            <a:ext cx="848995" cy="849630"/>
          </a:xfrm>
          <a:prstGeom prst="ellipse">
            <a:avLst/>
          </a:prstGeom>
          <a:gradFill flip="none" rotWithShape="1">
            <a:gsLst>
              <a:gs pos="0">
                <a:schemeClr val="accent3">
                  <a:lumMod val="20000"/>
                  <a:lumOff val="80000"/>
                </a:schemeClr>
              </a:gs>
              <a:gs pos="100000">
                <a:schemeClr val="accent2"/>
              </a:gs>
            </a:gsLst>
            <a:lin ang="2700000" scaled="1"/>
          </a:gradFill>
          <a:ln>
            <a:noFill/>
            <a:prstDash val="solid"/>
          </a:ln>
          <a:effectLst>
            <a:outerShdw blurRad="165100" dist="38100" dir="5400000" sx="97000" sy="97000" algn="t" rotWithShape="0">
              <a:schemeClr val="bg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C6600"/>
                  </a:gs>
                  <a:gs pos="100000">
                    <a:srgbClr val="F6A466"/>
                  </a:gs>
                </a:gsLst>
                <a:lin ang="10800000" scaled="1"/>
              </a:gradFill>
              <a:cs typeface="微软雅黑" panose="020B0503020204020204" pitchFamily="34" charset="-122"/>
            </a:endParaRPr>
          </a:p>
        </p:txBody>
      </p:sp>
      <p:sp>
        <p:nvSpPr>
          <p:cNvPr id="1050250" name="椭圆 53"/>
          <p:cNvSpPr/>
          <p:nvPr>
            <p:custDataLst>
              <p:tags r:id="rId18"/>
            </p:custDataLst>
          </p:nvPr>
        </p:nvSpPr>
        <p:spPr>
          <a:xfrm>
            <a:off x="6619875" y="3599815"/>
            <a:ext cx="663575" cy="664210"/>
          </a:xfrm>
          <a:prstGeom prst="ellipse">
            <a:avLst/>
          </a:prstGeom>
          <a:gradFill>
            <a:gsLst>
              <a:gs pos="0">
                <a:schemeClr val="accent1"/>
              </a:gs>
              <a:gs pos="100000">
                <a:schemeClr val="accent2"/>
              </a:gs>
            </a:gsLst>
            <a:lin ang="10800000" scaled="1"/>
          </a:gradFill>
          <a:ln>
            <a:noFill/>
            <a:prstDash val="solid"/>
          </a:ln>
          <a:effectLst>
            <a:outerShdw blurRad="165100" dist="38100" dir="5400000" sx="97000" sy="97000" algn="t" rotWithShape="0">
              <a:schemeClr val="bg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C6600"/>
                  </a:gs>
                  <a:gs pos="100000">
                    <a:srgbClr val="F6A466"/>
                  </a:gs>
                </a:gsLst>
                <a:lin ang="10800000" scaled="1"/>
              </a:gradFill>
              <a:cs typeface="微软雅黑" panose="020B0503020204020204" pitchFamily="34" charset="-122"/>
            </a:endParaRPr>
          </a:p>
        </p:txBody>
      </p:sp>
      <p:sp>
        <p:nvSpPr>
          <p:cNvPr id="1050252" name="序号"/>
          <p:cNvSpPr txBox="1"/>
          <p:nvPr>
            <p:custDataLst>
              <p:tags r:id="rId19"/>
            </p:custDataLst>
          </p:nvPr>
        </p:nvSpPr>
        <p:spPr>
          <a:xfrm>
            <a:off x="6541135" y="3728628"/>
            <a:ext cx="826770" cy="461645"/>
          </a:xfrm>
          <a:prstGeom prst="rect">
            <a:avLst/>
          </a:prstGeom>
          <a:noFill/>
        </p:spPr>
        <p:txBody>
          <a:bodyPr wrap="square" lIns="91440" tIns="45720" rIns="91440" bIns="45720" rtlCol="0" anchor="t">
            <a:normAutofit fontScale="87143"/>
          </a:bodyPr>
          <a:lstStyle/>
          <a:p>
            <a:pPr lvl="0" algn="ctr">
              <a:buClrTx/>
              <a:buSzTx/>
              <a:buFontTx/>
            </a:pPr>
            <a:r>
              <a:rPr lang="en-US" altLang="zh-CN" sz="2800" dirty="0">
                <a:solidFill>
                  <a:schemeClr val="lt1">
                    <a:lumMod val="100000"/>
                  </a:schemeClr>
                </a:solidFill>
                <a:latin typeface="+mj-lt"/>
                <a:cs typeface="微软雅黑" panose="020B0503020204020204" pitchFamily="34" charset="-122"/>
                <a:sym typeface="+mn-ea"/>
              </a:rPr>
              <a:t>04</a:t>
            </a:r>
          </a:p>
        </p:txBody>
      </p:sp>
      <p:sp>
        <p:nvSpPr>
          <p:cNvPr id="1050254" name="标题"/>
          <p:cNvSpPr txBox="1"/>
          <p:nvPr>
            <p:custDataLst>
              <p:tags r:id="rId20"/>
            </p:custDataLst>
          </p:nvPr>
        </p:nvSpPr>
        <p:spPr>
          <a:xfrm>
            <a:off x="7527290" y="4725670"/>
            <a:ext cx="4208780" cy="889635"/>
          </a:xfrm>
          <a:prstGeom prst="rect">
            <a:avLst/>
          </a:prstGeom>
          <a:noFill/>
        </p:spPr>
        <p:txBody>
          <a:bodyPr wrap="square" lIns="91440" tIns="45720" rIns="91440" bIns="45720" rtlCol="0" anchor="t">
            <a:noAutofit/>
          </a:bodyPr>
          <a:lstStyle/>
          <a:p>
            <a:pPr lvl="0" algn="l">
              <a:buClrTx/>
              <a:buSzTx/>
              <a:buFontTx/>
            </a:pPr>
            <a:r>
              <a:rPr lang="zh-CN" altLang="en-US" sz="2400" b="1" dirty="0">
                <a:gradFill flip="none" rotWithShape="1">
                  <a:gsLst>
                    <a:gs pos="0">
                      <a:schemeClr val="accent2"/>
                    </a:gs>
                    <a:gs pos="100000">
                      <a:schemeClr val="accent1"/>
                    </a:gs>
                  </a:gsLst>
                  <a:lin ang="2700000" scaled="1"/>
                </a:gradFill>
                <a:effectLst/>
                <a:latin typeface="+mj-ea"/>
                <a:ea typeface="+mj-ea"/>
                <a:cs typeface="微软雅黑" panose="020B0503020204020204" pitchFamily="34" charset="-122"/>
                <a:sym typeface="+mn-ea"/>
              </a:rPr>
              <a:t>IPD的工具与方法</a:t>
            </a:r>
          </a:p>
        </p:txBody>
      </p:sp>
      <p:sp>
        <p:nvSpPr>
          <p:cNvPr id="1050256" name="椭圆 60"/>
          <p:cNvSpPr/>
          <p:nvPr>
            <p:custDataLst>
              <p:tags r:id="rId21"/>
            </p:custDataLst>
          </p:nvPr>
        </p:nvSpPr>
        <p:spPr>
          <a:xfrm>
            <a:off x="6384925" y="4514850"/>
            <a:ext cx="848995" cy="849630"/>
          </a:xfrm>
          <a:prstGeom prst="ellipse">
            <a:avLst/>
          </a:prstGeom>
          <a:gradFill flip="none" rotWithShape="1">
            <a:gsLst>
              <a:gs pos="0">
                <a:schemeClr val="accent3">
                  <a:lumMod val="20000"/>
                  <a:lumOff val="80000"/>
                </a:schemeClr>
              </a:gs>
              <a:gs pos="100000">
                <a:schemeClr val="accent2"/>
              </a:gs>
            </a:gsLst>
            <a:lin ang="2700000" scaled="1"/>
          </a:gradFill>
          <a:ln>
            <a:noFill/>
            <a:prstDash val="solid"/>
          </a:ln>
          <a:effectLst>
            <a:outerShdw blurRad="165100" dist="38100" dir="5400000" sx="97000" sy="97000" algn="t" rotWithShape="0">
              <a:schemeClr val="bg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C6600"/>
                  </a:gs>
                  <a:gs pos="100000">
                    <a:srgbClr val="F6A466"/>
                  </a:gs>
                </a:gsLst>
                <a:lin ang="10800000" scaled="1"/>
              </a:gradFill>
              <a:cs typeface="微软雅黑" panose="020B0503020204020204" pitchFamily="34" charset="-122"/>
            </a:endParaRPr>
          </a:p>
        </p:txBody>
      </p:sp>
      <p:sp>
        <p:nvSpPr>
          <p:cNvPr id="1050258" name="椭圆 61"/>
          <p:cNvSpPr/>
          <p:nvPr>
            <p:custDataLst>
              <p:tags r:id="rId22"/>
            </p:custDataLst>
          </p:nvPr>
        </p:nvSpPr>
        <p:spPr>
          <a:xfrm>
            <a:off x="6477635" y="4607560"/>
            <a:ext cx="663575" cy="664210"/>
          </a:xfrm>
          <a:prstGeom prst="ellipse">
            <a:avLst/>
          </a:prstGeom>
          <a:gradFill>
            <a:gsLst>
              <a:gs pos="0">
                <a:schemeClr val="accent1"/>
              </a:gs>
              <a:gs pos="100000">
                <a:schemeClr val="accent2"/>
              </a:gs>
            </a:gsLst>
            <a:lin ang="10800000" scaled="1"/>
          </a:gradFill>
          <a:ln>
            <a:noFill/>
            <a:prstDash val="solid"/>
          </a:ln>
          <a:effectLst>
            <a:outerShdw blurRad="165100" dist="38100" dir="5400000" sx="97000" sy="97000" algn="t" rotWithShape="0">
              <a:schemeClr val="bg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C6600"/>
                  </a:gs>
                  <a:gs pos="100000">
                    <a:srgbClr val="F6A466"/>
                  </a:gs>
                </a:gsLst>
                <a:lin ang="10800000" scaled="1"/>
              </a:gradFill>
              <a:cs typeface="微软雅黑" panose="020B0503020204020204" pitchFamily="34" charset="-122"/>
            </a:endParaRPr>
          </a:p>
        </p:txBody>
      </p:sp>
      <p:sp>
        <p:nvSpPr>
          <p:cNvPr id="1050260" name="序号"/>
          <p:cNvSpPr txBox="1"/>
          <p:nvPr>
            <p:custDataLst>
              <p:tags r:id="rId23"/>
            </p:custDataLst>
          </p:nvPr>
        </p:nvSpPr>
        <p:spPr>
          <a:xfrm>
            <a:off x="6398895" y="4736373"/>
            <a:ext cx="826770" cy="461645"/>
          </a:xfrm>
          <a:prstGeom prst="rect">
            <a:avLst/>
          </a:prstGeom>
          <a:noFill/>
        </p:spPr>
        <p:txBody>
          <a:bodyPr wrap="square" lIns="91440" tIns="45720" rIns="91440" bIns="45720" rtlCol="0" anchor="t">
            <a:normAutofit fontScale="87143"/>
          </a:bodyPr>
          <a:lstStyle/>
          <a:p>
            <a:pPr lvl="0" algn="ctr">
              <a:buClrTx/>
              <a:buSzTx/>
              <a:buFontTx/>
            </a:pPr>
            <a:r>
              <a:rPr lang="en-US" altLang="zh-CN" sz="2800" dirty="0">
                <a:solidFill>
                  <a:schemeClr val="bg1"/>
                </a:solidFill>
                <a:latin typeface="+mj-lt"/>
                <a:cs typeface="微软雅黑" panose="020B0503020204020204" pitchFamily="34" charset="-122"/>
                <a:sym typeface="+mn-ea"/>
              </a:rPr>
              <a:t>05</a:t>
            </a:r>
          </a:p>
        </p:txBody>
      </p:sp>
      <p:sp>
        <p:nvSpPr>
          <p:cNvPr id="1050262" name="标题"/>
          <p:cNvSpPr txBox="1"/>
          <p:nvPr>
            <p:custDataLst>
              <p:tags r:id="rId24"/>
            </p:custDataLst>
          </p:nvPr>
        </p:nvSpPr>
        <p:spPr>
          <a:xfrm>
            <a:off x="7122160" y="5733415"/>
            <a:ext cx="4208780" cy="1158875"/>
          </a:xfrm>
          <a:prstGeom prst="rect">
            <a:avLst/>
          </a:prstGeom>
          <a:noFill/>
        </p:spPr>
        <p:txBody>
          <a:bodyPr wrap="square" lIns="91440" tIns="45720" rIns="91440" bIns="45720" rtlCol="0" anchor="t">
            <a:noAutofit/>
          </a:bodyPr>
          <a:lstStyle/>
          <a:p>
            <a:pPr lvl="0" algn="l">
              <a:buClrTx/>
              <a:buSzTx/>
              <a:buFontTx/>
            </a:pPr>
            <a:r>
              <a:rPr lang="en-US" altLang="zh-CN" sz="2400" b="1" dirty="0">
                <a:gradFill flip="none" rotWithShape="1">
                  <a:gsLst>
                    <a:gs pos="0">
                      <a:schemeClr val="accent2"/>
                    </a:gs>
                    <a:gs pos="100000">
                      <a:schemeClr val="accent1"/>
                    </a:gs>
                  </a:gsLst>
                  <a:lin ang="2700000" scaled="1"/>
                </a:gradFill>
                <a:latin typeface="+mj-ea"/>
                <a:ea typeface="+mj-ea"/>
                <a:cs typeface="微软雅黑" panose="020B0503020204020204" pitchFamily="34" charset="-122"/>
                <a:sym typeface="+mn-ea"/>
              </a:rPr>
              <a:t>IPD</a:t>
            </a:r>
            <a:r>
              <a:rPr lang="zh-CN" altLang="en-US" sz="2400" b="1" dirty="0">
                <a:gradFill flip="none" rotWithShape="1">
                  <a:gsLst>
                    <a:gs pos="0">
                      <a:schemeClr val="accent2"/>
                    </a:gs>
                    <a:gs pos="100000">
                      <a:schemeClr val="accent1"/>
                    </a:gs>
                  </a:gsLst>
                  <a:lin ang="2700000" scaled="1"/>
                </a:gradFill>
                <a:latin typeface="+mj-ea"/>
                <a:ea typeface="+mj-ea"/>
                <a:cs typeface="微软雅黑" panose="020B0503020204020204" pitchFamily="34" charset="-122"/>
                <a:sym typeface="+mn-ea"/>
              </a:rPr>
              <a:t>实践案例</a:t>
            </a:r>
            <a:endParaRPr lang="zh-CN" altLang="en-US" sz="2400" b="1" dirty="0">
              <a:gradFill flip="none" rotWithShape="1">
                <a:gsLst>
                  <a:gs pos="0">
                    <a:schemeClr val="accent2"/>
                  </a:gs>
                  <a:gs pos="100000">
                    <a:schemeClr val="accent1"/>
                  </a:gs>
                </a:gsLst>
                <a:lin ang="2700000" scaled="1"/>
              </a:gradFill>
              <a:effectLst/>
              <a:latin typeface="+mj-ea"/>
              <a:ea typeface="+mj-ea"/>
              <a:cs typeface="微软雅黑" panose="020B0503020204020204" pitchFamily="34" charset="-122"/>
              <a:sym typeface="+mn-ea"/>
            </a:endParaRPr>
          </a:p>
        </p:txBody>
      </p:sp>
      <p:sp>
        <p:nvSpPr>
          <p:cNvPr id="1050264" name="椭圆 67"/>
          <p:cNvSpPr/>
          <p:nvPr>
            <p:custDataLst>
              <p:tags r:id="rId25"/>
            </p:custDataLst>
          </p:nvPr>
        </p:nvSpPr>
        <p:spPr>
          <a:xfrm>
            <a:off x="5979795" y="5522595"/>
            <a:ext cx="848995" cy="849630"/>
          </a:xfrm>
          <a:prstGeom prst="ellipse">
            <a:avLst/>
          </a:prstGeom>
          <a:gradFill flip="none" rotWithShape="1">
            <a:gsLst>
              <a:gs pos="0">
                <a:schemeClr val="accent3">
                  <a:lumMod val="20000"/>
                  <a:lumOff val="80000"/>
                </a:schemeClr>
              </a:gs>
              <a:gs pos="100000">
                <a:schemeClr val="accent2"/>
              </a:gs>
            </a:gsLst>
            <a:lin ang="2700000" scaled="1"/>
          </a:gradFill>
          <a:ln>
            <a:noFill/>
            <a:prstDash val="solid"/>
          </a:ln>
          <a:effectLst>
            <a:outerShdw blurRad="165100" dist="38100" dir="5400000" sx="97000" sy="97000" algn="t" rotWithShape="0">
              <a:schemeClr val="bg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C6600"/>
                  </a:gs>
                  <a:gs pos="100000">
                    <a:srgbClr val="F6A466"/>
                  </a:gs>
                </a:gsLst>
                <a:lin ang="10800000" scaled="1"/>
              </a:gradFill>
              <a:cs typeface="微软雅黑" panose="020B0503020204020204" pitchFamily="34" charset="-122"/>
            </a:endParaRPr>
          </a:p>
        </p:txBody>
      </p:sp>
      <p:sp>
        <p:nvSpPr>
          <p:cNvPr id="1050266" name="椭圆 69"/>
          <p:cNvSpPr/>
          <p:nvPr>
            <p:custDataLst>
              <p:tags r:id="rId26"/>
            </p:custDataLst>
          </p:nvPr>
        </p:nvSpPr>
        <p:spPr>
          <a:xfrm>
            <a:off x="6072505" y="5615305"/>
            <a:ext cx="663575" cy="664210"/>
          </a:xfrm>
          <a:prstGeom prst="ellipse">
            <a:avLst/>
          </a:prstGeom>
          <a:gradFill>
            <a:gsLst>
              <a:gs pos="0">
                <a:schemeClr val="accent1"/>
              </a:gs>
              <a:gs pos="100000">
                <a:schemeClr val="accent2"/>
              </a:gs>
            </a:gsLst>
            <a:lin ang="10800000" scaled="1"/>
          </a:gradFill>
          <a:ln>
            <a:noFill/>
            <a:prstDash val="solid"/>
          </a:ln>
          <a:effectLst>
            <a:outerShdw blurRad="165100" dist="38100" dir="5400000" sx="97000" sy="97000" algn="t" rotWithShape="0">
              <a:schemeClr val="bg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C6600"/>
                  </a:gs>
                  <a:gs pos="100000">
                    <a:srgbClr val="F6A466"/>
                  </a:gs>
                </a:gsLst>
                <a:lin ang="10800000" scaled="1"/>
              </a:gradFill>
              <a:cs typeface="微软雅黑" panose="020B0503020204020204" pitchFamily="34" charset="-122"/>
            </a:endParaRPr>
          </a:p>
        </p:txBody>
      </p:sp>
      <p:sp>
        <p:nvSpPr>
          <p:cNvPr id="1050268" name="序号"/>
          <p:cNvSpPr txBox="1"/>
          <p:nvPr>
            <p:custDataLst>
              <p:tags r:id="rId27"/>
            </p:custDataLst>
          </p:nvPr>
        </p:nvSpPr>
        <p:spPr>
          <a:xfrm>
            <a:off x="5993765" y="5744118"/>
            <a:ext cx="826770" cy="461645"/>
          </a:xfrm>
          <a:prstGeom prst="rect">
            <a:avLst/>
          </a:prstGeom>
          <a:noFill/>
        </p:spPr>
        <p:txBody>
          <a:bodyPr wrap="square" lIns="91440" tIns="45720" rIns="91440" bIns="45720" rtlCol="0" anchor="t">
            <a:normAutofit fontScale="87143"/>
          </a:bodyPr>
          <a:lstStyle/>
          <a:p>
            <a:pPr lvl="0" algn="ctr">
              <a:buClrTx/>
              <a:buSzTx/>
              <a:buFontTx/>
            </a:pPr>
            <a:r>
              <a:rPr lang="en-US" altLang="zh-CN" sz="2800" dirty="0">
                <a:solidFill>
                  <a:schemeClr val="bg1"/>
                </a:solidFill>
                <a:latin typeface="+mj-lt"/>
                <a:cs typeface="微软雅黑" panose="020B0503020204020204" pitchFamily="34" charset="-122"/>
                <a:sym typeface="+mn-ea"/>
              </a:rPr>
              <a:t>06</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916" name="标题 1"/>
          <p:cNvSpPr>
            <a:spLocks noGrp="1"/>
          </p:cNvSpPr>
          <p:nvPr>
            <p:ph type="title" idx="2"/>
            <p:custDataLst>
              <p:tags r:id="rId2"/>
            </p:custDataLst>
          </p:nvPr>
        </p:nvSpPr>
        <p:spPr/>
        <p:txBody>
          <a:bodyPr/>
          <a:lstStyle/>
          <a:p>
            <a:r>
              <a:rPr lang="zh-CN" altLang="en-US"/>
              <a:t>IPD的工具与方法</a:t>
            </a:r>
          </a:p>
        </p:txBody>
      </p:sp>
      <p:sp>
        <p:nvSpPr>
          <p:cNvPr id="1056918" name="文本占位符 2"/>
          <p:cNvSpPr>
            <a:spLocks noGrp="1"/>
          </p:cNvSpPr>
          <p:nvPr>
            <p:ph type="body" idx="1"/>
            <p:custDataLst>
              <p:tags r:id="rId3"/>
            </p:custDataLst>
          </p:nvPr>
        </p:nvSpPr>
        <p:spPr/>
        <p:txBody>
          <a:bodyPr/>
          <a:lstStyle/>
          <a:p>
            <a:r>
              <a:rPr lang="zh-CN" altLang="en-US"/>
              <a:t>Prt Six</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376" name="标题 2"/>
          <p:cNvSpPr>
            <a:spLocks noGrp="1"/>
          </p:cNvSpPr>
          <p:nvPr>
            <p:ph type="title" idx="44"/>
          </p:nvPr>
        </p:nvSpPr>
        <p:spPr/>
        <p:txBody>
          <a:bodyPr/>
          <a:lstStyle/>
          <a:p>
            <a:r>
              <a:rPr lang="zh-CN" altLang="en-US"/>
              <a:t>IPD工具概述</a:t>
            </a:r>
          </a:p>
        </p:txBody>
      </p:sp>
      <p:sp>
        <p:nvSpPr>
          <p:cNvPr id="1057378" name="对角圆角矩形 15"/>
          <p:cNvSpPr/>
          <p:nvPr>
            <p:custDataLst>
              <p:tags r:id="rId1"/>
            </p:custDataLst>
          </p:nvPr>
        </p:nvSpPr>
        <p:spPr>
          <a:xfrm>
            <a:off x="1499579" y="4193816"/>
            <a:ext cx="9186992" cy="774331"/>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57380" name="对角圆角矩形 16"/>
          <p:cNvSpPr/>
          <p:nvPr>
            <p:custDataLst>
              <p:tags r:id="rId2"/>
            </p:custDataLst>
          </p:nvPr>
        </p:nvSpPr>
        <p:spPr>
          <a:xfrm>
            <a:off x="1499579" y="4053195"/>
            <a:ext cx="559136" cy="533537"/>
          </a:xfrm>
          <a:prstGeom prst="round2DiagRect">
            <a:avLst>
              <a:gd name="adj1" fmla="val 26654"/>
              <a:gd name="adj2" fmla="val 0"/>
            </a:avLst>
          </a:prstGeom>
          <a:solidFill>
            <a:schemeClr val="accent3"/>
          </a:solidFill>
          <a:ln>
            <a:noFill/>
          </a:ln>
          <a:effectLst>
            <a:outerShdw blurRad="165100" dist="25400" dir="2700000" sx="102000" sy="102000" algn="tl" rotWithShape="0">
              <a:schemeClr val="accent3">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57382" name="直角三角形 17"/>
          <p:cNvSpPr/>
          <p:nvPr>
            <p:custDataLst>
              <p:tags r:id="rId3"/>
            </p:custDataLst>
          </p:nvPr>
        </p:nvSpPr>
        <p:spPr>
          <a:xfrm>
            <a:off x="2058840" y="4053840"/>
            <a:ext cx="84243" cy="140404"/>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57384" name="文本框 27"/>
          <p:cNvSpPr txBox="1"/>
          <p:nvPr>
            <p:custDataLst>
              <p:tags r:id="rId4"/>
            </p:custDataLst>
          </p:nvPr>
        </p:nvSpPr>
        <p:spPr>
          <a:xfrm>
            <a:off x="2094963" y="4204782"/>
            <a:ext cx="8300713" cy="760993"/>
          </a:xfrm>
          <a:prstGeom prst="rect">
            <a:avLst/>
          </a:prstGeom>
          <a:noFill/>
        </p:spPr>
        <p:txBody>
          <a:bodyPr wrap="square" tIns="0" bIns="107950" rtlCol="0" anchor="ctr" anchorCtr="0">
            <a:normAutofit/>
          </a:bodyPr>
          <a:lstStyle/>
          <a:p>
            <a:pPr>
              <a:lnSpc>
                <a:spcPct val="150000"/>
              </a:lnSpc>
            </a:pPr>
            <a:r>
              <a:rPr lang="en-US" altLang="zh-CN" sz="1600" dirty="0">
                <a:solidFill>
                  <a:schemeClr val="dk1">
                    <a:lumMod val="80000"/>
                    <a:lumOff val="20000"/>
                  </a:schemeClr>
                </a:solidFill>
                <a:latin typeface="+mn-ea"/>
                <a:sym typeface="+mn-ea"/>
              </a:rPr>
              <a:t>IPD工具的特点：跨部门协作、快速迭代、持续改进、风险管理、质量控制等。</a:t>
            </a:r>
          </a:p>
        </p:txBody>
      </p:sp>
      <p:sp>
        <p:nvSpPr>
          <p:cNvPr id="1057386" name="对角圆角矩形 52"/>
          <p:cNvSpPr/>
          <p:nvPr>
            <p:custDataLst>
              <p:tags r:id="rId5"/>
            </p:custDataLst>
          </p:nvPr>
        </p:nvSpPr>
        <p:spPr>
          <a:xfrm>
            <a:off x="1499579" y="1631667"/>
            <a:ext cx="9186992" cy="774331"/>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57388" name="对角圆角矩形 53"/>
          <p:cNvSpPr/>
          <p:nvPr>
            <p:custDataLst>
              <p:tags r:id="rId6"/>
            </p:custDataLst>
          </p:nvPr>
        </p:nvSpPr>
        <p:spPr>
          <a:xfrm>
            <a:off x="1499579" y="1490400"/>
            <a:ext cx="559136" cy="533537"/>
          </a:xfrm>
          <a:prstGeom prst="round2DiagRect">
            <a:avLst>
              <a:gd name="adj1" fmla="val 26654"/>
              <a:gd name="adj2" fmla="val 0"/>
            </a:avLst>
          </a:prstGeom>
          <a:solidFill>
            <a:schemeClr val="accent1"/>
          </a:solidFill>
          <a:ln>
            <a:noFill/>
          </a:ln>
          <a:effectLst>
            <a:outerShdw blurRad="165100" dist="25400" dir="2700000" sx="102000" sy="102000" algn="tl" rotWithShape="0">
              <a:schemeClr val="accent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57390" name="直角三角形 54"/>
          <p:cNvSpPr/>
          <p:nvPr>
            <p:custDataLst>
              <p:tags r:id="rId7"/>
            </p:custDataLst>
          </p:nvPr>
        </p:nvSpPr>
        <p:spPr>
          <a:xfrm>
            <a:off x="2058840" y="1491045"/>
            <a:ext cx="84243" cy="140404"/>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57392" name="文本框 56"/>
          <p:cNvSpPr txBox="1"/>
          <p:nvPr>
            <p:custDataLst>
              <p:tags r:id="rId8"/>
            </p:custDataLst>
          </p:nvPr>
        </p:nvSpPr>
        <p:spPr>
          <a:xfrm>
            <a:off x="2094963" y="1634892"/>
            <a:ext cx="8300713" cy="760993"/>
          </a:xfrm>
          <a:prstGeom prst="rect">
            <a:avLst/>
          </a:prstGeom>
          <a:noFill/>
        </p:spPr>
        <p:txBody>
          <a:bodyPr wrap="square" tIns="0" bIns="107950" rtlCol="0" anchor="ctr" anchorCtr="0">
            <a:normAutofit fontScale="95556" lnSpcReduction="20000"/>
          </a:bodyPr>
          <a:lstStyle/>
          <a:p>
            <a:pPr>
              <a:lnSpc>
                <a:spcPct val="150000"/>
              </a:lnSpc>
            </a:pPr>
            <a:r>
              <a:rPr lang="zh-CN" altLang="en-US" dirty="0">
                <a:solidFill>
                  <a:schemeClr val="dk1">
                    <a:lumMod val="80000"/>
                    <a:lumOff val="20000"/>
                  </a:schemeClr>
                </a:solidFill>
                <a:latin typeface="+mn-ea"/>
                <a:sym typeface="+mn-ea"/>
              </a:rPr>
              <a:t>集成产品开发（IPD）是一种跨部门、跨职能的产品开发方法旨在提高产品开发效率和质量。</a:t>
            </a:r>
          </a:p>
        </p:txBody>
      </p:sp>
      <p:sp>
        <p:nvSpPr>
          <p:cNvPr id="1057394" name="对角圆角矩形 5"/>
          <p:cNvSpPr/>
          <p:nvPr>
            <p:custDataLst>
              <p:tags r:id="rId9"/>
            </p:custDataLst>
          </p:nvPr>
        </p:nvSpPr>
        <p:spPr>
          <a:xfrm>
            <a:off x="1499579" y="2912742"/>
            <a:ext cx="9186992" cy="774331"/>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57396" name="对角圆角矩形 6"/>
          <p:cNvSpPr/>
          <p:nvPr>
            <p:custDataLst>
              <p:tags r:id="rId10"/>
            </p:custDataLst>
          </p:nvPr>
        </p:nvSpPr>
        <p:spPr>
          <a:xfrm>
            <a:off x="1499579" y="2771475"/>
            <a:ext cx="559136" cy="533537"/>
          </a:xfrm>
          <a:prstGeom prst="round2DiagRect">
            <a:avLst>
              <a:gd name="adj1" fmla="val 26654"/>
              <a:gd name="adj2" fmla="val 0"/>
            </a:avLst>
          </a:prstGeom>
          <a:solidFill>
            <a:schemeClr val="accent2"/>
          </a:solidFill>
          <a:ln>
            <a:noFill/>
          </a:ln>
          <a:effectLst>
            <a:outerShdw blurRad="165100" dist="25400" dir="2700000" sx="102000" sy="102000" algn="tl" rotWithShape="0">
              <a:schemeClr val="accent2">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57398" name="直角三角形 7"/>
          <p:cNvSpPr/>
          <p:nvPr>
            <p:custDataLst>
              <p:tags r:id="rId11"/>
            </p:custDataLst>
          </p:nvPr>
        </p:nvSpPr>
        <p:spPr>
          <a:xfrm>
            <a:off x="2058840" y="2772765"/>
            <a:ext cx="84243" cy="140404"/>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57400" name="文本框 8"/>
          <p:cNvSpPr txBox="1"/>
          <p:nvPr>
            <p:custDataLst>
              <p:tags r:id="rId12"/>
            </p:custDataLst>
          </p:nvPr>
        </p:nvSpPr>
        <p:spPr>
          <a:xfrm>
            <a:off x="2094963" y="2923707"/>
            <a:ext cx="8300713" cy="760993"/>
          </a:xfrm>
          <a:prstGeom prst="rect">
            <a:avLst/>
          </a:prstGeom>
          <a:noFill/>
        </p:spPr>
        <p:txBody>
          <a:bodyPr wrap="square" tIns="0" bIns="107950" rtlCol="0" anchor="ctr" anchorCtr="0">
            <a:normAutofit fontScale="95556" lnSpcReduction="20000"/>
          </a:bodyPr>
          <a:lstStyle/>
          <a:p>
            <a:pPr>
              <a:lnSpc>
                <a:spcPct val="150000"/>
              </a:lnSpc>
            </a:pPr>
            <a:r>
              <a:rPr lang="zh-CN" altLang="en-US" dirty="0">
                <a:solidFill>
                  <a:schemeClr val="dk1">
                    <a:lumMod val="80000"/>
                    <a:lumOff val="20000"/>
                  </a:schemeClr>
                </a:solidFill>
                <a:latin typeface="+mn-ea"/>
                <a:sym typeface="+mn-ea"/>
              </a:rPr>
              <a:t>IPD工具包括：市场调研、需求分析、产品设计、原型开发、测试验证、生产制造、销售推广等。</a:t>
            </a:r>
          </a:p>
        </p:txBody>
      </p:sp>
      <p:sp>
        <p:nvSpPr>
          <p:cNvPr id="1057402" name="对角圆角矩形 9"/>
          <p:cNvSpPr/>
          <p:nvPr>
            <p:custDataLst>
              <p:tags r:id="rId13"/>
            </p:custDataLst>
          </p:nvPr>
        </p:nvSpPr>
        <p:spPr>
          <a:xfrm>
            <a:off x="1499579" y="5475536"/>
            <a:ext cx="9186992" cy="774331"/>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57404" name="对角圆角矩形 10"/>
          <p:cNvSpPr/>
          <p:nvPr>
            <p:custDataLst>
              <p:tags r:id="rId14"/>
            </p:custDataLst>
          </p:nvPr>
        </p:nvSpPr>
        <p:spPr>
          <a:xfrm>
            <a:off x="1499579" y="5334270"/>
            <a:ext cx="559136" cy="533537"/>
          </a:xfrm>
          <a:prstGeom prst="round2DiagRect">
            <a:avLst>
              <a:gd name="adj1" fmla="val 26654"/>
              <a:gd name="adj2" fmla="val 0"/>
            </a:avLst>
          </a:prstGeom>
          <a:solidFill>
            <a:schemeClr val="accent4"/>
          </a:solidFill>
          <a:ln>
            <a:noFill/>
          </a:ln>
          <a:effectLst>
            <a:outerShdw blurRad="165100" dist="25400" dir="2700000" sx="102000" sy="102000" algn="tl" rotWithShape="0">
              <a:schemeClr val="accent4">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57406" name="直角三角形 11"/>
          <p:cNvSpPr/>
          <p:nvPr>
            <p:custDataLst>
              <p:tags r:id="rId15"/>
            </p:custDataLst>
          </p:nvPr>
        </p:nvSpPr>
        <p:spPr>
          <a:xfrm>
            <a:off x="2058840" y="5334915"/>
            <a:ext cx="84243" cy="140404"/>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57408" name="文本框 12"/>
          <p:cNvSpPr txBox="1"/>
          <p:nvPr>
            <p:custDataLst>
              <p:tags r:id="rId16"/>
            </p:custDataLst>
          </p:nvPr>
        </p:nvSpPr>
        <p:spPr>
          <a:xfrm>
            <a:off x="2094963" y="5485857"/>
            <a:ext cx="8300713" cy="760993"/>
          </a:xfrm>
          <a:prstGeom prst="rect">
            <a:avLst/>
          </a:prstGeom>
          <a:noFill/>
        </p:spPr>
        <p:txBody>
          <a:bodyPr wrap="square" tIns="0" bIns="107950" rtlCol="0" anchor="ctr" anchorCtr="0">
            <a:normAutofit/>
          </a:bodyPr>
          <a:lstStyle/>
          <a:p>
            <a:pPr>
              <a:lnSpc>
                <a:spcPct val="150000"/>
              </a:lnSpc>
            </a:pPr>
            <a:r>
              <a:rPr lang="en-US" altLang="zh-CN" sz="1600" dirty="0">
                <a:solidFill>
                  <a:schemeClr val="dk1">
                    <a:lumMod val="80000"/>
                    <a:lumOff val="20000"/>
                  </a:schemeClr>
                </a:solidFill>
                <a:latin typeface="+mn-ea"/>
                <a:sym typeface="+mn-ea"/>
              </a:rPr>
              <a:t>IPD工具的应用：适用于各种行业和产品如汽车、电子、软件、医疗等。</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694" name="标题 2"/>
          <p:cNvSpPr>
            <a:spLocks noGrp="1"/>
          </p:cNvSpPr>
          <p:nvPr>
            <p:ph type="title" idx="44"/>
          </p:nvPr>
        </p:nvSpPr>
        <p:spPr/>
        <p:txBody>
          <a:bodyPr/>
          <a:lstStyle/>
          <a:p>
            <a:r>
              <a:rPr lang="zh-CN" altLang="en-US"/>
              <a:t>IPD工具应用场景</a:t>
            </a:r>
          </a:p>
        </p:txBody>
      </p:sp>
      <p:sp>
        <p:nvSpPr>
          <p:cNvPr id="1057696" name="矩形 5"/>
          <p:cNvSpPr/>
          <p:nvPr>
            <p:custDataLst>
              <p:tags r:id="rId1"/>
            </p:custDataLst>
          </p:nvPr>
        </p:nvSpPr>
        <p:spPr>
          <a:xfrm>
            <a:off x="915988" y="1495542"/>
            <a:ext cx="3212999" cy="220508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7698" name="矩形 10"/>
          <p:cNvSpPr/>
          <p:nvPr>
            <p:custDataLst>
              <p:tags r:id="rId2"/>
            </p:custDataLst>
          </p:nvPr>
        </p:nvSpPr>
        <p:spPr>
          <a:xfrm>
            <a:off x="1263094" y="1490400"/>
            <a:ext cx="520658" cy="2699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7700" name="TextBox 2"/>
          <p:cNvSpPr txBox="1"/>
          <p:nvPr>
            <p:custDataLst>
              <p:tags r:id="rId3"/>
            </p:custDataLst>
          </p:nvPr>
        </p:nvSpPr>
        <p:spPr>
          <a:xfrm>
            <a:off x="1067686" y="2248889"/>
            <a:ext cx="2882656" cy="1292879"/>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spc="150" dirty="0">
                <a:solidFill>
                  <a:schemeClr val="dk1">
                    <a:lumMod val="80000"/>
                    <a:lumOff val="20000"/>
                  </a:schemeClr>
                </a:solidFill>
                <a:latin typeface="+mn-ea"/>
                <a:cs typeface="微软雅黑" panose="020B0503020204020204" pitchFamily="34" charset="-122"/>
                <a:sym typeface="Arial" panose="02080604020202020204" pitchFamily="34" charset="0"/>
              </a:rPr>
              <a:t>需求管理：用于收集、分析和管理客户需求</a:t>
            </a:r>
          </a:p>
        </p:txBody>
      </p:sp>
      <p:sp>
        <p:nvSpPr>
          <p:cNvPr id="1057702" name="矩形 6"/>
          <p:cNvSpPr/>
          <p:nvPr>
            <p:custDataLst>
              <p:tags r:id="rId4"/>
            </p:custDataLst>
          </p:nvPr>
        </p:nvSpPr>
        <p:spPr>
          <a:xfrm>
            <a:off x="4487317" y="1495542"/>
            <a:ext cx="3212999" cy="220508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7704" name="矩形 11"/>
          <p:cNvSpPr/>
          <p:nvPr>
            <p:custDataLst>
              <p:tags r:id="rId5"/>
            </p:custDataLst>
          </p:nvPr>
        </p:nvSpPr>
        <p:spPr>
          <a:xfrm>
            <a:off x="4853705" y="1490400"/>
            <a:ext cx="520658" cy="2699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7706" name="TextBox 2"/>
          <p:cNvSpPr txBox="1"/>
          <p:nvPr>
            <p:custDataLst>
              <p:tags r:id="rId6"/>
            </p:custDataLst>
          </p:nvPr>
        </p:nvSpPr>
        <p:spPr>
          <a:xfrm>
            <a:off x="4639014" y="2248889"/>
            <a:ext cx="2882656" cy="1292879"/>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spc="150" dirty="0">
                <a:solidFill>
                  <a:schemeClr val="dk1">
                    <a:lumMod val="80000"/>
                    <a:lumOff val="20000"/>
                  </a:schemeClr>
                </a:solidFill>
                <a:latin typeface="+mn-ea"/>
                <a:cs typeface="微软雅黑" panose="020B0503020204020204" pitchFamily="34" charset="-122"/>
                <a:sym typeface="Arial" panose="02080604020202020204" pitchFamily="34" charset="0"/>
              </a:rPr>
              <a:t>设计评审：用于评估产品设计的合理性和可行性</a:t>
            </a:r>
          </a:p>
        </p:txBody>
      </p:sp>
      <p:sp>
        <p:nvSpPr>
          <p:cNvPr id="1057708" name="矩形 7"/>
          <p:cNvSpPr/>
          <p:nvPr>
            <p:custDataLst>
              <p:tags r:id="rId7"/>
            </p:custDataLst>
          </p:nvPr>
        </p:nvSpPr>
        <p:spPr>
          <a:xfrm>
            <a:off x="8058002" y="1495542"/>
            <a:ext cx="3212999" cy="220508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7710" name="矩形 12"/>
          <p:cNvSpPr/>
          <p:nvPr>
            <p:custDataLst>
              <p:tags r:id="rId8"/>
            </p:custDataLst>
          </p:nvPr>
        </p:nvSpPr>
        <p:spPr>
          <a:xfrm>
            <a:off x="8443675" y="1490400"/>
            <a:ext cx="520658" cy="2699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7712" name="TextBox 2"/>
          <p:cNvSpPr txBox="1"/>
          <p:nvPr>
            <p:custDataLst>
              <p:tags r:id="rId9"/>
            </p:custDataLst>
          </p:nvPr>
        </p:nvSpPr>
        <p:spPr>
          <a:xfrm>
            <a:off x="8209700" y="2248889"/>
            <a:ext cx="2882656" cy="1292879"/>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spc="150" dirty="0">
                <a:solidFill>
                  <a:schemeClr val="dk1">
                    <a:lumMod val="80000"/>
                    <a:lumOff val="20000"/>
                  </a:schemeClr>
                </a:solidFill>
                <a:latin typeface="+mn-ea"/>
                <a:cs typeface="微软雅黑" panose="020B0503020204020204" pitchFamily="34" charset="-122"/>
                <a:sym typeface="Arial" panose="02080604020202020204" pitchFamily="34" charset="0"/>
              </a:rPr>
              <a:t>测试管理：用于规划和执行产品测试确保产品质量</a:t>
            </a:r>
          </a:p>
        </p:txBody>
      </p:sp>
      <p:sp>
        <p:nvSpPr>
          <p:cNvPr id="1057714" name="矩形 33"/>
          <p:cNvSpPr/>
          <p:nvPr>
            <p:custDataLst>
              <p:tags r:id="rId10"/>
            </p:custDataLst>
          </p:nvPr>
        </p:nvSpPr>
        <p:spPr>
          <a:xfrm>
            <a:off x="915346" y="4044838"/>
            <a:ext cx="3212999" cy="220508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7716" name="矩形 37"/>
          <p:cNvSpPr/>
          <p:nvPr>
            <p:custDataLst>
              <p:tags r:id="rId11"/>
            </p:custDataLst>
          </p:nvPr>
        </p:nvSpPr>
        <p:spPr>
          <a:xfrm>
            <a:off x="1262451" y="4039696"/>
            <a:ext cx="520658" cy="2699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7718" name="TextBox 2"/>
          <p:cNvSpPr txBox="1"/>
          <p:nvPr>
            <p:custDataLst>
              <p:tags r:id="rId12"/>
            </p:custDataLst>
          </p:nvPr>
        </p:nvSpPr>
        <p:spPr>
          <a:xfrm>
            <a:off x="1067043" y="4798185"/>
            <a:ext cx="2882656" cy="1292879"/>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spc="150" dirty="0">
                <a:solidFill>
                  <a:schemeClr val="dk1">
                    <a:lumMod val="80000"/>
                    <a:lumOff val="20000"/>
                  </a:schemeClr>
                </a:solidFill>
                <a:latin typeface="+mn-ea"/>
                <a:cs typeface="微软雅黑" panose="020B0503020204020204" pitchFamily="34" charset="-122"/>
                <a:sym typeface="Arial" panose="02080604020202020204" pitchFamily="34" charset="0"/>
              </a:rPr>
              <a:t>变更管理：用于跟踪和管理产品变更确保产品一致性</a:t>
            </a:r>
          </a:p>
        </p:txBody>
      </p:sp>
      <p:sp>
        <p:nvSpPr>
          <p:cNvPr id="1057720" name="矩形 34"/>
          <p:cNvSpPr/>
          <p:nvPr>
            <p:custDataLst>
              <p:tags r:id="rId13"/>
            </p:custDataLst>
          </p:nvPr>
        </p:nvSpPr>
        <p:spPr>
          <a:xfrm>
            <a:off x="4486674" y="4044838"/>
            <a:ext cx="3212999" cy="220508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7722" name="矩形 38"/>
          <p:cNvSpPr/>
          <p:nvPr>
            <p:custDataLst>
              <p:tags r:id="rId14"/>
            </p:custDataLst>
          </p:nvPr>
        </p:nvSpPr>
        <p:spPr>
          <a:xfrm>
            <a:off x="4853063" y="4039696"/>
            <a:ext cx="520658" cy="2699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7724" name="TextBox 2"/>
          <p:cNvSpPr txBox="1"/>
          <p:nvPr>
            <p:custDataLst>
              <p:tags r:id="rId15"/>
            </p:custDataLst>
          </p:nvPr>
        </p:nvSpPr>
        <p:spPr>
          <a:xfrm>
            <a:off x="4638372" y="4798185"/>
            <a:ext cx="2882656" cy="1292879"/>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spc="150" dirty="0">
                <a:solidFill>
                  <a:schemeClr val="dk1">
                    <a:lumMod val="80000"/>
                    <a:lumOff val="20000"/>
                  </a:schemeClr>
                </a:solidFill>
                <a:latin typeface="+mn-ea"/>
                <a:cs typeface="微软雅黑" panose="020B0503020204020204" pitchFamily="34" charset="-122"/>
                <a:sym typeface="Arial" panose="02080604020202020204" pitchFamily="34" charset="0"/>
              </a:rPr>
              <a:t>项目管理：用于规划、执行和控制项目进度确保项目按时完成</a:t>
            </a:r>
          </a:p>
        </p:txBody>
      </p:sp>
      <p:sp>
        <p:nvSpPr>
          <p:cNvPr id="1057726" name="矩形 35"/>
          <p:cNvSpPr/>
          <p:nvPr>
            <p:custDataLst>
              <p:tags r:id="rId16"/>
            </p:custDataLst>
          </p:nvPr>
        </p:nvSpPr>
        <p:spPr>
          <a:xfrm>
            <a:off x="8057359" y="4044838"/>
            <a:ext cx="3212999" cy="220508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7728" name="矩形 39"/>
          <p:cNvSpPr/>
          <p:nvPr>
            <p:custDataLst>
              <p:tags r:id="rId17"/>
            </p:custDataLst>
          </p:nvPr>
        </p:nvSpPr>
        <p:spPr>
          <a:xfrm>
            <a:off x="8443032" y="4039696"/>
            <a:ext cx="520658" cy="2699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7730" name="TextBox 2"/>
          <p:cNvSpPr txBox="1"/>
          <p:nvPr>
            <p:custDataLst>
              <p:tags r:id="rId18"/>
            </p:custDataLst>
          </p:nvPr>
        </p:nvSpPr>
        <p:spPr>
          <a:xfrm>
            <a:off x="8209057" y="4798185"/>
            <a:ext cx="2882656" cy="1292879"/>
          </a:xfrm>
          <a:prstGeom prst="rect">
            <a:avLst/>
          </a:prstGeom>
          <a:noFill/>
        </p:spPr>
        <p:txBody>
          <a:bodyPr wrap="square" rtlCol="0">
            <a:normAutofit fontScale="75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spc="150" dirty="0">
                <a:solidFill>
                  <a:schemeClr val="dk1">
                    <a:lumMod val="80000"/>
                    <a:lumOff val="20000"/>
                  </a:schemeClr>
                </a:solidFill>
                <a:latin typeface="+mn-ea"/>
                <a:cs typeface="微软雅黑" panose="020B0503020204020204" pitchFamily="34" charset="-122"/>
                <a:sym typeface="Arial" panose="02080604020202020204" pitchFamily="34" charset="0"/>
              </a:rPr>
              <a:t>知识管理：用于收集、整理和共享产品开发过程中的知识和经验提高团队效率和创新能力</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016" name="标题 2"/>
          <p:cNvSpPr>
            <a:spLocks noGrp="1"/>
          </p:cNvSpPr>
          <p:nvPr>
            <p:ph type="title" idx="44"/>
          </p:nvPr>
        </p:nvSpPr>
        <p:spPr/>
        <p:txBody>
          <a:bodyPr/>
          <a:lstStyle/>
          <a:p>
            <a:r>
              <a:rPr lang="zh-CN" altLang="en-US"/>
              <a:t>IPD工具的集成与协同</a:t>
            </a:r>
          </a:p>
        </p:txBody>
      </p:sp>
      <p:sp>
        <p:nvSpPr>
          <p:cNvPr id="1058018" name="矩形 5"/>
          <p:cNvSpPr/>
          <p:nvPr>
            <p:custDataLst>
              <p:tags r:id="rId1"/>
            </p:custDataLst>
          </p:nvPr>
        </p:nvSpPr>
        <p:spPr>
          <a:xfrm>
            <a:off x="608400" y="2564143"/>
            <a:ext cx="2588675" cy="26182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8020" name="矩形 10"/>
          <p:cNvSpPr/>
          <p:nvPr>
            <p:custDataLst>
              <p:tags r:id="rId2"/>
            </p:custDataLst>
          </p:nvPr>
        </p:nvSpPr>
        <p:spPr>
          <a:xfrm>
            <a:off x="963006" y="2558403"/>
            <a:ext cx="531515" cy="27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8022" name="TextBox 2"/>
          <p:cNvSpPr txBox="1"/>
          <p:nvPr>
            <p:custDataLst>
              <p:tags r:id="rId3"/>
            </p:custDataLst>
          </p:nvPr>
        </p:nvSpPr>
        <p:spPr>
          <a:xfrm>
            <a:off x="763381" y="3137508"/>
            <a:ext cx="2278952" cy="1840235"/>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spc="150" dirty="0">
                <a:solidFill>
                  <a:schemeClr val="dk1">
                    <a:lumMod val="80000"/>
                    <a:lumOff val="20000"/>
                  </a:schemeClr>
                </a:solidFill>
                <a:latin typeface="+mn-ea"/>
                <a:cs typeface="微软雅黑" panose="020B0503020204020204" pitchFamily="34" charset="-122"/>
                <a:sym typeface="Arial" panose="02080604020202020204" pitchFamily="34" charset="0"/>
              </a:rPr>
              <a:t>工具集成：将多个工具集成到一个系统中提高效率和准确性</a:t>
            </a:r>
          </a:p>
        </p:txBody>
      </p:sp>
      <p:sp>
        <p:nvSpPr>
          <p:cNvPr id="1058024" name="矩形 6"/>
          <p:cNvSpPr/>
          <p:nvPr>
            <p:custDataLst>
              <p:tags r:id="rId4"/>
            </p:custDataLst>
          </p:nvPr>
        </p:nvSpPr>
        <p:spPr>
          <a:xfrm>
            <a:off x="3406984" y="2564143"/>
            <a:ext cx="2588675" cy="26182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8026" name="矩形 11"/>
          <p:cNvSpPr/>
          <p:nvPr>
            <p:custDataLst>
              <p:tags r:id="rId5"/>
            </p:custDataLst>
          </p:nvPr>
        </p:nvSpPr>
        <p:spPr>
          <a:xfrm>
            <a:off x="3780724" y="2558403"/>
            <a:ext cx="531515" cy="27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8028" name="TextBox 2"/>
          <p:cNvSpPr txBox="1"/>
          <p:nvPr>
            <p:custDataLst>
              <p:tags r:id="rId6"/>
            </p:custDataLst>
          </p:nvPr>
        </p:nvSpPr>
        <p:spPr>
          <a:xfrm>
            <a:off x="3561327" y="3137508"/>
            <a:ext cx="2278952" cy="1840235"/>
          </a:xfrm>
          <a:prstGeom prst="rect">
            <a:avLst/>
          </a:prstGeom>
          <a:noFill/>
        </p:spPr>
        <p:txBody>
          <a:bodyPr wrap="square" rtlCol="0">
            <a:normAutofit fontScale="9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spc="150" dirty="0">
                <a:solidFill>
                  <a:schemeClr val="dk1">
                    <a:lumMod val="80000"/>
                    <a:lumOff val="20000"/>
                  </a:schemeClr>
                </a:solidFill>
                <a:latin typeface="+mn-ea"/>
                <a:cs typeface="微软雅黑" panose="020B0503020204020204" pitchFamily="34" charset="-122"/>
                <a:sym typeface="Arial" panose="02080604020202020204" pitchFamily="34" charset="0"/>
              </a:rPr>
              <a:t>协同工作：团队成员之间通过工具进行协同工作提高团队协作效率</a:t>
            </a:r>
          </a:p>
        </p:txBody>
      </p:sp>
      <p:sp>
        <p:nvSpPr>
          <p:cNvPr id="1058030" name="矩形 33"/>
          <p:cNvSpPr/>
          <p:nvPr>
            <p:custDataLst>
              <p:tags r:id="rId7"/>
            </p:custDataLst>
          </p:nvPr>
        </p:nvSpPr>
        <p:spPr>
          <a:xfrm>
            <a:off x="6201104" y="2564143"/>
            <a:ext cx="2588675" cy="26182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8032" name="矩形 37"/>
          <p:cNvSpPr/>
          <p:nvPr>
            <p:custDataLst>
              <p:tags r:id="rId8"/>
            </p:custDataLst>
          </p:nvPr>
        </p:nvSpPr>
        <p:spPr>
          <a:xfrm>
            <a:off x="6555710" y="2558403"/>
            <a:ext cx="531515" cy="27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8034" name="TextBox 2"/>
          <p:cNvSpPr txBox="1"/>
          <p:nvPr>
            <p:custDataLst>
              <p:tags r:id="rId9"/>
            </p:custDataLst>
          </p:nvPr>
        </p:nvSpPr>
        <p:spPr>
          <a:xfrm>
            <a:off x="6356085" y="3137508"/>
            <a:ext cx="2278952" cy="1840235"/>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spc="150" dirty="0">
                <a:solidFill>
                  <a:schemeClr val="dk1">
                    <a:lumMod val="80000"/>
                    <a:lumOff val="20000"/>
                  </a:schemeClr>
                </a:solidFill>
                <a:latin typeface="+mn-ea"/>
                <a:cs typeface="微软雅黑" panose="020B0503020204020204" pitchFamily="34" charset="-122"/>
                <a:sym typeface="Arial" panose="02080604020202020204" pitchFamily="34" charset="0"/>
              </a:rPr>
              <a:t>工具共享：团队成员可以共享工具提高资源利用率</a:t>
            </a:r>
          </a:p>
        </p:txBody>
      </p:sp>
      <p:sp>
        <p:nvSpPr>
          <p:cNvPr id="1058036" name="矩形 34"/>
          <p:cNvSpPr/>
          <p:nvPr>
            <p:custDataLst>
              <p:tags r:id="rId10"/>
            </p:custDataLst>
          </p:nvPr>
        </p:nvSpPr>
        <p:spPr>
          <a:xfrm>
            <a:off x="8989484" y="2564143"/>
            <a:ext cx="2588675" cy="26182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8038" name="矩形 38"/>
          <p:cNvSpPr/>
          <p:nvPr>
            <p:custDataLst>
              <p:tags r:id="rId11"/>
            </p:custDataLst>
          </p:nvPr>
        </p:nvSpPr>
        <p:spPr>
          <a:xfrm>
            <a:off x="9363224" y="2558403"/>
            <a:ext cx="531515" cy="27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8040" name="TextBox 2"/>
          <p:cNvSpPr txBox="1"/>
          <p:nvPr>
            <p:custDataLst>
              <p:tags r:id="rId12"/>
            </p:custDataLst>
          </p:nvPr>
        </p:nvSpPr>
        <p:spPr>
          <a:xfrm>
            <a:off x="9144465" y="3137508"/>
            <a:ext cx="2278952" cy="1840235"/>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spc="150" dirty="0">
                <a:solidFill>
                  <a:schemeClr val="dk1">
                    <a:lumMod val="80000"/>
                    <a:lumOff val="20000"/>
                  </a:schemeClr>
                </a:solidFill>
                <a:latin typeface="+mn-ea"/>
                <a:cs typeface="微软雅黑" panose="020B0503020204020204" pitchFamily="34" charset="-122"/>
                <a:sym typeface="Arial" panose="02080604020202020204" pitchFamily="34" charset="0"/>
              </a:rPr>
              <a:t>工具更新：定期更新工具提高工具的实用性和先进性</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326" name="标题 1"/>
          <p:cNvSpPr>
            <a:spLocks noGrp="1"/>
          </p:cNvSpPr>
          <p:nvPr>
            <p:ph type="title" idx="2"/>
            <p:custDataLst>
              <p:tags r:id="rId2"/>
            </p:custDataLst>
          </p:nvPr>
        </p:nvSpPr>
        <p:spPr/>
        <p:txBody>
          <a:bodyPr/>
          <a:lstStyle/>
          <a:p>
            <a:r>
              <a:rPr lang="zh-CN" altLang="en-US" dirty="0"/>
              <a:t>IPD的实践案例</a:t>
            </a:r>
          </a:p>
        </p:txBody>
      </p:sp>
      <p:sp>
        <p:nvSpPr>
          <p:cNvPr id="1058328" name="文本占位符 2"/>
          <p:cNvSpPr>
            <a:spLocks noGrp="1"/>
          </p:cNvSpPr>
          <p:nvPr>
            <p:ph type="body" idx="1"/>
            <p:custDataLst>
              <p:tags r:id="rId3"/>
            </p:custDataLst>
          </p:nvPr>
        </p:nvSpPr>
        <p:spPr/>
        <p:txBody>
          <a:bodyPr/>
          <a:lstStyle/>
          <a:p>
            <a:r>
              <a:rPr lang="zh-CN" altLang="en-US"/>
              <a:t>Prt Seven</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786" name="标题 2"/>
          <p:cNvSpPr>
            <a:spLocks noGrp="1"/>
          </p:cNvSpPr>
          <p:nvPr>
            <p:ph type="title" idx="44"/>
          </p:nvPr>
        </p:nvSpPr>
        <p:spPr/>
        <p:txBody>
          <a:bodyPr/>
          <a:lstStyle/>
          <a:p>
            <a:r>
              <a:rPr lang="zh-CN" altLang="en-US"/>
              <a:t>IPD在某企业的应用实践</a:t>
            </a:r>
          </a:p>
        </p:txBody>
      </p:sp>
      <p:sp>
        <p:nvSpPr>
          <p:cNvPr id="1058788" name="矩形 3"/>
          <p:cNvSpPr/>
          <p:nvPr>
            <p:custDataLst>
              <p:tags r:id="rId1"/>
            </p:custDataLst>
          </p:nvPr>
        </p:nvSpPr>
        <p:spPr>
          <a:xfrm>
            <a:off x="1611886" y="1490400"/>
            <a:ext cx="9490524" cy="1043456"/>
          </a:xfrm>
          <a:prstGeom prst="rect">
            <a:avLst/>
          </a:pr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8790" name="矩形 13"/>
          <p:cNvSpPr/>
          <p:nvPr>
            <p:custDataLst>
              <p:tags r:id="rId2"/>
            </p:custDataLst>
          </p:nvPr>
        </p:nvSpPr>
        <p:spPr>
          <a:xfrm>
            <a:off x="1083650" y="1490400"/>
            <a:ext cx="257380" cy="104345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792" name="文本框 4"/>
          <p:cNvSpPr txBox="1"/>
          <p:nvPr>
            <p:custDataLst>
              <p:tags r:id="rId3"/>
            </p:custDataLst>
          </p:nvPr>
        </p:nvSpPr>
        <p:spPr>
          <a:xfrm>
            <a:off x="1883622" y="1580556"/>
            <a:ext cx="9080762" cy="863197"/>
          </a:xfrm>
          <a:prstGeom prst="rect">
            <a:avLst/>
          </a:prstGeom>
          <a:noFill/>
        </p:spPr>
        <p:txBody>
          <a:bodyPr vert="horz" wrap="square" lIns="91440" tIns="45720" rIns="91440" bIns="45720" rtlCol="0" anchor="ctr" anchorCtr="0">
            <a:normAutofit/>
          </a:bodyPr>
          <a:lstStyle/>
          <a:p>
            <a:pPr lvl="0" algn="l">
              <a:lnSpc>
                <a:spcPct val="130000"/>
              </a:lnSpc>
              <a:spcBef>
                <a:spcPts val="0"/>
              </a:spcBef>
              <a:spcAft>
                <a:spcPts val="0"/>
              </a:spcAft>
              <a:buClrTx/>
              <a:buSzTx/>
              <a:buFontTx/>
            </a:pPr>
            <a:r>
              <a:rPr lang="zh-CN" altLang="en-US" sz="2000" spc="150" dirty="0">
                <a:solidFill>
                  <a:schemeClr val="tx1">
                    <a:lumMod val="85000"/>
                    <a:lumOff val="15000"/>
                  </a:schemeClr>
                </a:solidFill>
                <a:latin typeface="+mn-ea"/>
                <a:sym typeface="+mn-ea"/>
              </a:rPr>
              <a:t>企业背景：某知名电子设备制造商</a:t>
            </a:r>
          </a:p>
        </p:txBody>
      </p:sp>
      <p:sp>
        <p:nvSpPr>
          <p:cNvPr id="1058794" name="矩形 39"/>
          <p:cNvSpPr/>
          <p:nvPr>
            <p:custDataLst>
              <p:tags r:id="rId4"/>
            </p:custDataLst>
          </p:nvPr>
        </p:nvSpPr>
        <p:spPr>
          <a:xfrm>
            <a:off x="1611886" y="2729087"/>
            <a:ext cx="9490524" cy="1043456"/>
          </a:xfrm>
          <a:prstGeom prst="rect">
            <a:avLst/>
          </a:prstGeom>
          <a:solidFill>
            <a:schemeClr val="accent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8796" name="矩形 5"/>
          <p:cNvSpPr/>
          <p:nvPr>
            <p:custDataLst>
              <p:tags r:id="rId5"/>
            </p:custDataLst>
          </p:nvPr>
        </p:nvSpPr>
        <p:spPr>
          <a:xfrm>
            <a:off x="1083650" y="2729087"/>
            <a:ext cx="257380" cy="1043456"/>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8798" name="文本框 41"/>
          <p:cNvSpPr txBox="1"/>
          <p:nvPr>
            <p:custDataLst>
              <p:tags r:id="rId6"/>
            </p:custDataLst>
          </p:nvPr>
        </p:nvSpPr>
        <p:spPr>
          <a:xfrm>
            <a:off x="1883622" y="2819243"/>
            <a:ext cx="9080762" cy="863197"/>
          </a:xfrm>
          <a:prstGeom prst="rect">
            <a:avLst/>
          </a:prstGeom>
          <a:noFill/>
        </p:spPr>
        <p:txBody>
          <a:bodyPr vert="horz" wrap="square" lIns="91440" tIns="45720" rIns="91440" bIns="45720" rtlCol="0" anchor="ctr" anchorCtr="0">
            <a:normAutofit/>
          </a:bodyPr>
          <a:lstStyle/>
          <a:p>
            <a:pPr lvl="0" algn="l">
              <a:lnSpc>
                <a:spcPct val="130000"/>
              </a:lnSpc>
              <a:spcBef>
                <a:spcPts val="0"/>
              </a:spcBef>
              <a:spcAft>
                <a:spcPts val="0"/>
              </a:spcAft>
              <a:buClrTx/>
              <a:buSzTx/>
              <a:buFontTx/>
            </a:pPr>
            <a:r>
              <a:rPr lang="zh-CN" altLang="en-US" sz="2000" spc="150" dirty="0">
                <a:solidFill>
                  <a:schemeClr val="tx1">
                    <a:lumMod val="85000"/>
                    <a:lumOff val="15000"/>
                  </a:schemeClr>
                </a:solidFill>
                <a:latin typeface="+mn-ea"/>
                <a:sym typeface="+mn-ea"/>
              </a:rPr>
              <a:t>实施时间：2010年</a:t>
            </a:r>
          </a:p>
        </p:txBody>
      </p:sp>
      <p:sp>
        <p:nvSpPr>
          <p:cNvPr id="1058800" name="矩形 12"/>
          <p:cNvSpPr/>
          <p:nvPr>
            <p:custDataLst>
              <p:tags r:id="rId7"/>
            </p:custDataLst>
          </p:nvPr>
        </p:nvSpPr>
        <p:spPr>
          <a:xfrm>
            <a:off x="1611886" y="3967774"/>
            <a:ext cx="9490524" cy="1043456"/>
          </a:xfrm>
          <a:prstGeom prst="rect">
            <a:avLst/>
          </a:prstGeom>
          <a:solidFill>
            <a:schemeClr val="accent3">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8802" name="矩形 17"/>
          <p:cNvSpPr/>
          <p:nvPr>
            <p:custDataLst>
              <p:tags r:id="rId8"/>
            </p:custDataLst>
          </p:nvPr>
        </p:nvSpPr>
        <p:spPr>
          <a:xfrm>
            <a:off x="1083650" y="3967774"/>
            <a:ext cx="257380" cy="1043456"/>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8804" name="文本框 19"/>
          <p:cNvSpPr txBox="1"/>
          <p:nvPr>
            <p:custDataLst>
              <p:tags r:id="rId9"/>
            </p:custDataLst>
          </p:nvPr>
        </p:nvSpPr>
        <p:spPr>
          <a:xfrm>
            <a:off x="1883622" y="4057930"/>
            <a:ext cx="9080762" cy="863197"/>
          </a:xfrm>
          <a:prstGeom prst="rect">
            <a:avLst/>
          </a:prstGeom>
          <a:noFill/>
        </p:spPr>
        <p:txBody>
          <a:bodyPr vert="horz" wrap="square" lIns="91440" tIns="45720" rIns="91440" bIns="45720" rtlCol="0" anchor="ctr" anchorCtr="0">
            <a:normAutofit/>
          </a:bodyPr>
          <a:lstStyle/>
          <a:p>
            <a:pPr lvl="0" algn="l">
              <a:lnSpc>
                <a:spcPct val="130000"/>
              </a:lnSpc>
              <a:spcBef>
                <a:spcPts val="0"/>
              </a:spcBef>
              <a:spcAft>
                <a:spcPts val="0"/>
              </a:spcAft>
              <a:buClrTx/>
              <a:buSzTx/>
              <a:buFontTx/>
            </a:pPr>
            <a:r>
              <a:rPr lang="zh-CN" altLang="en-US" sz="2000" spc="150" dirty="0">
                <a:solidFill>
                  <a:schemeClr val="tx1">
                    <a:lumMod val="85000"/>
                    <a:lumOff val="15000"/>
                  </a:schemeClr>
                </a:solidFill>
                <a:latin typeface="+mn-ea"/>
                <a:sym typeface="+mn-ea"/>
              </a:rPr>
              <a:t>实施效果：提高了产品开发效率缩短了产品上市时间</a:t>
            </a:r>
          </a:p>
        </p:txBody>
      </p:sp>
      <p:sp>
        <p:nvSpPr>
          <p:cNvPr id="1058806" name="矩形 49"/>
          <p:cNvSpPr/>
          <p:nvPr>
            <p:custDataLst>
              <p:tags r:id="rId10"/>
            </p:custDataLst>
          </p:nvPr>
        </p:nvSpPr>
        <p:spPr>
          <a:xfrm>
            <a:off x="1611886" y="5205827"/>
            <a:ext cx="9490524" cy="1043456"/>
          </a:xfrm>
          <a:prstGeom prst="rect">
            <a:avLst/>
          </a:prstGeom>
          <a:solidFill>
            <a:schemeClr val="accent4">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8808" name="矩形 26"/>
          <p:cNvSpPr/>
          <p:nvPr>
            <p:custDataLst>
              <p:tags r:id="rId11"/>
            </p:custDataLst>
          </p:nvPr>
        </p:nvSpPr>
        <p:spPr>
          <a:xfrm>
            <a:off x="1083650" y="5205827"/>
            <a:ext cx="257380" cy="1043456"/>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8810" name="文本框 27"/>
          <p:cNvSpPr txBox="1"/>
          <p:nvPr>
            <p:custDataLst>
              <p:tags r:id="rId12"/>
            </p:custDataLst>
          </p:nvPr>
        </p:nvSpPr>
        <p:spPr>
          <a:xfrm>
            <a:off x="1883622" y="5295982"/>
            <a:ext cx="9080762" cy="863197"/>
          </a:xfrm>
          <a:prstGeom prst="rect">
            <a:avLst/>
          </a:prstGeom>
          <a:noFill/>
        </p:spPr>
        <p:txBody>
          <a:bodyPr vert="horz" wrap="square" lIns="91440" tIns="45720" rIns="91440" bIns="45720" rtlCol="0" anchor="ctr" anchorCtr="0">
            <a:normAutofit/>
          </a:bodyPr>
          <a:lstStyle/>
          <a:p>
            <a:pPr lvl="0" algn="l">
              <a:lnSpc>
                <a:spcPct val="130000"/>
              </a:lnSpc>
              <a:spcBef>
                <a:spcPts val="0"/>
              </a:spcBef>
              <a:spcAft>
                <a:spcPts val="0"/>
              </a:spcAft>
              <a:buClrTx/>
              <a:buSzTx/>
              <a:buFontTx/>
            </a:pPr>
            <a:r>
              <a:rPr lang="zh-CN" altLang="en-US" sz="2000" spc="150" dirty="0">
                <a:solidFill>
                  <a:schemeClr val="tx1">
                    <a:lumMod val="85000"/>
                    <a:lumOff val="15000"/>
                  </a:schemeClr>
                </a:solidFill>
                <a:latin typeface="+mn-ea"/>
                <a:sym typeface="+mn-ea"/>
              </a:rPr>
              <a:t>实践经验：建立了跨部门协作机制加强了团队沟通与协作</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096" name="标题 2"/>
          <p:cNvSpPr>
            <a:spLocks noGrp="1"/>
          </p:cNvSpPr>
          <p:nvPr>
            <p:ph type="title" idx="44"/>
          </p:nvPr>
        </p:nvSpPr>
        <p:spPr/>
        <p:txBody>
          <a:bodyPr/>
          <a:lstStyle/>
          <a:p>
            <a:r>
              <a:rPr lang="zh-CN" altLang="en-US"/>
              <a:t>IPD在某项目的应用实践</a:t>
            </a:r>
          </a:p>
        </p:txBody>
      </p:sp>
      <p:sp>
        <p:nvSpPr>
          <p:cNvPr id="1059098" name="五边形 30"/>
          <p:cNvSpPr/>
          <p:nvPr>
            <p:custDataLst>
              <p:tags r:id="rId1"/>
            </p:custDataLst>
          </p:nvPr>
        </p:nvSpPr>
        <p:spPr>
          <a:xfrm>
            <a:off x="608400" y="3293207"/>
            <a:ext cx="2907318" cy="1181787"/>
          </a:xfrm>
          <a:prstGeom prst="homePlate">
            <a:avLst/>
          </a:prstGeom>
          <a:ln>
            <a:noFill/>
          </a:ln>
          <a:effectLst>
            <a:outerShdw blurRad="50800" dist="38100" algn="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000" b="1">
                <a:latin typeface="+mj-ea"/>
                <a:ea typeface="+mj-ea"/>
                <a:sym typeface="+mn-ea"/>
              </a:rPr>
              <a:t>添加标题</a:t>
            </a:r>
          </a:p>
        </p:txBody>
      </p:sp>
      <p:sp>
        <p:nvSpPr>
          <p:cNvPr id="1059100" name="燕尾形 36"/>
          <p:cNvSpPr/>
          <p:nvPr>
            <p:custDataLst>
              <p:tags r:id="rId2"/>
            </p:custDataLst>
          </p:nvPr>
        </p:nvSpPr>
        <p:spPr>
          <a:xfrm>
            <a:off x="3220492" y="3293207"/>
            <a:ext cx="2907318" cy="1181787"/>
          </a:xfrm>
          <a:prstGeom prst="chevron">
            <a:avLst/>
          </a:prstGeom>
          <a:solidFill>
            <a:schemeClr val="accent2"/>
          </a:solidFill>
          <a:ln>
            <a:noFill/>
          </a:ln>
          <a:effectLst>
            <a:outerShdw blurRad="50800" dist="38100" algn="l" rotWithShape="0">
              <a:schemeClr val="accent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15900" rIns="0" rtlCol="0" anchor="ctr">
            <a:normAutofit/>
          </a:bodyPr>
          <a:lstStyle/>
          <a:p>
            <a:pPr algn="ctr"/>
            <a:r>
              <a:rPr lang="zh-CN" altLang="en-US" sz="2000" b="1">
                <a:latin typeface="+mj-ea"/>
                <a:ea typeface="+mj-ea"/>
                <a:sym typeface="+mn-ea"/>
              </a:rPr>
              <a:t>添加标题</a:t>
            </a:r>
          </a:p>
        </p:txBody>
      </p:sp>
      <p:sp>
        <p:nvSpPr>
          <p:cNvPr id="1059102" name="燕尾形 37"/>
          <p:cNvSpPr/>
          <p:nvPr>
            <p:custDataLst>
              <p:tags r:id="rId3"/>
            </p:custDataLst>
          </p:nvPr>
        </p:nvSpPr>
        <p:spPr>
          <a:xfrm>
            <a:off x="8444676" y="3293207"/>
            <a:ext cx="2907318" cy="1181787"/>
          </a:xfrm>
          <a:prstGeom prst="chevron">
            <a:avLst/>
          </a:prstGeom>
          <a:solidFill>
            <a:schemeClr val="accent4"/>
          </a:solidFill>
          <a:ln>
            <a:noFill/>
          </a:ln>
          <a:effectLst>
            <a:outerShdw blurRad="50800" dist="38100" algn="l" rotWithShape="0">
              <a:schemeClr val="accent3">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15900" rIns="0" rtlCol="0" anchor="ctr">
            <a:normAutofit/>
          </a:bodyPr>
          <a:lstStyle/>
          <a:p>
            <a:pPr algn="ctr"/>
            <a:r>
              <a:rPr lang="zh-CN" altLang="en-US" sz="2000" b="1">
                <a:latin typeface="+mj-ea"/>
                <a:ea typeface="+mj-ea"/>
                <a:sym typeface="+mn-ea"/>
              </a:rPr>
              <a:t>添加标题</a:t>
            </a:r>
          </a:p>
        </p:txBody>
      </p:sp>
      <p:sp>
        <p:nvSpPr>
          <p:cNvPr id="1059104" name="燕尾形 38"/>
          <p:cNvSpPr/>
          <p:nvPr>
            <p:custDataLst>
              <p:tags r:id="rId4"/>
            </p:custDataLst>
          </p:nvPr>
        </p:nvSpPr>
        <p:spPr>
          <a:xfrm>
            <a:off x="5832584" y="3293207"/>
            <a:ext cx="2907318" cy="1181787"/>
          </a:xfrm>
          <a:prstGeom prst="chevron">
            <a:avLst/>
          </a:prstGeom>
          <a:solidFill>
            <a:schemeClr val="accent6"/>
          </a:solidFill>
          <a:ln>
            <a:noFill/>
          </a:ln>
          <a:effectLst>
            <a:outerShdw blurRad="50800" dist="38100" algn="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15900" rIns="0" rtlCol="0" anchor="ctr">
            <a:normAutofit/>
          </a:bodyPr>
          <a:lstStyle/>
          <a:p>
            <a:pPr algn="ctr"/>
            <a:r>
              <a:rPr lang="zh-CN" altLang="en-US" sz="2000" b="1">
                <a:latin typeface="+mj-ea"/>
                <a:ea typeface="+mj-ea"/>
                <a:sym typeface="+mn-ea"/>
              </a:rPr>
              <a:t>添加标题</a:t>
            </a:r>
          </a:p>
        </p:txBody>
      </p:sp>
      <p:sp>
        <p:nvSpPr>
          <p:cNvPr id="1059106" name="文本框 3"/>
          <p:cNvSpPr txBox="1"/>
          <p:nvPr>
            <p:custDataLst>
              <p:tags r:id="rId5"/>
            </p:custDataLst>
          </p:nvPr>
        </p:nvSpPr>
        <p:spPr>
          <a:xfrm>
            <a:off x="3159684" y="4727038"/>
            <a:ext cx="3135568" cy="1373904"/>
          </a:xfrm>
          <a:prstGeom prst="rect">
            <a:avLst/>
          </a:prstGeom>
          <a:noFill/>
        </p:spPr>
        <p:txBody>
          <a:bodyPr wrap="square" lIns="0" rtlCol="0">
            <a:normAutofit/>
            <a:scene3d>
              <a:camera prst="orthographicFront"/>
              <a:lightRig rig="threePt" dir="t"/>
            </a:scene3d>
          </a:bodyPr>
          <a:lstStyle/>
          <a:p>
            <a:pPr algn="l" fontAlgn="auto">
              <a:lnSpc>
                <a:spcPct val="130000"/>
              </a:lnSpc>
              <a:spcAft>
                <a:spcPts val="1000"/>
              </a:spcAft>
            </a:pPr>
            <a:r>
              <a:rPr lang="zh-CN" altLang="en-US" sz="1400" spc="150">
                <a:solidFill>
                  <a:schemeClr val="tx1"/>
                </a:solidFill>
                <a:effectLst/>
                <a:latin typeface="+mn-ea"/>
                <a:sym typeface="+mn-ea"/>
              </a:rPr>
              <a:t>IPD实施：引入IPD方法建立跨部门团队缩短开发周期提高产品质量和效率</a:t>
            </a:r>
          </a:p>
        </p:txBody>
      </p:sp>
      <p:sp>
        <p:nvSpPr>
          <p:cNvPr id="1059108" name="文本框 6"/>
          <p:cNvSpPr txBox="1"/>
          <p:nvPr>
            <p:custDataLst>
              <p:tags r:id="rId6"/>
            </p:custDataLst>
          </p:nvPr>
        </p:nvSpPr>
        <p:spPr>
          <a:xfrm>
            <a:off x="608400" y="1639940"/>
            <a:ext cx="3135568" cy="1414443"/>
          </a:xfrm>
          <a:prstGeom prst="rect">
            <a:avLst/>
          </a:prstGeom>
          <a:noFill/>
        </p:spPr>
        <p:txBody>
          <a:bodyPr wrap="square" lIns="0" rtlCol="0">
            <a:normAutofit/>
            <a:scene3d>
              <a:camera prst="orthographicFront"/>
              <a:lightRig rig="threePt" dir="t"/>
            </a:scene3d>
          </a:bodyPr>
          <a:lstStyle/>
          <a:p>
            <a:pPr algn="l" fontAlgn="auto">
              <a:lnSpc>
                <a:spcPct val="130000"/>
              </a:lnSpc>
              <a:spcAft>
                <a:spcPts val="1000"/>
              </a:spcAft>
            </a:pPr>
            <a:r>
              <a:rPr lang="zh-CN" altLang="en-US" sz="1400" spc="150" dirty="0">
                <a:solidFill>
                  <a:schemeClr val="tx1"/>
                </a:solidFill>
                <a:effectLst/>
                <a:latin typeface="+mn-ea"/>
                <a:sym typeface="+mn-ea"/>
              </a:rPr>
              <a:t>项目背景：某公司面临市场竞争激烈产品开发周期长成本高质量不稳定等问题</a:t>
            </a:r>
          </a:p>
        </p:txBody>
      </p:sp>
      <p:sp>
        <p:nvSpPr>
          <p:cNvPr id="1059110" name="文本框 7"/>
          <p:cNvSpPr txBox="1"/>
          <p:nvPr>
            <p:custDataLst>
              <p:tags r:id="rId7"/>
            </p:custDataLst>
          </p:nvPr>
        </p:nvSpPr>
        <p:spPr>
          <a:xfrm>
            <a:off x="5830821" y="1639940"/>
            <a:ext cx="3135568" cy="1414443"/>
          </a:xfrm>
          <a:prstGeom prst="rect">
            <a:avLst/>
          </a:prstGeom>
          <a:noFill/>
        </p:spPr>
        <p:txBody>
          <a:bodyPr wrap="square" lIns="0" rtlCol="0">
            <a:normAutofit/>
            <a:scene3d>
              <a:camera prst="orthographicFront"/>
              <a:lightRig rig="threePt" dir="t"/>
            </a:scene3d>
          </a:bodyPr>
          <a:lstStyle/>
          <a:p>
            <a:pPr algn="l" fontAlgn="auto">
              <a:lnSpc>
                <a:spcPct val="130000"/>
              </a:lnSpc>
              <a:spcAft>
                <a:spcPts val="1000"/>
              </a:spcAft>
            </a:pPr>
            <a:r>
              <a:rPr lang="zh-CN" altLang="en-US" sz="1400" spc="150">
                <a:solidFill>
                  <a:schemeClr val="tx1"/>
                </a:solidFill>
                <a:effectLst/>
                <a:latin typeface="+mn-ea"/>
                <a:sym typeface="+mn-ea"/>
              </a:rPr>
              <a:t>实践效果：项目成功实施IPD缩短了开发周期降低了成本提高了产品质量和效率</a:t>
            </a:r>
          </a:p>
        </p:txBody>
      </p:sp>
      <p:sp>
        <p:nvSpPr>
          <p:cNvPr id="1059112" name="文本框 8"/>
          <p:cNvSpPr txBox="1"/>
          <p:nvPr>
            <p:custDataLst>
              <p:tags r:id="rId8"/>
            </p:custDataLst>
          </p:nvPr>
        </p:nvSpPr>
        <p:spPr>
          <a:xfrm>
            <a:off x="8442032" y="4727038"/>
            <a:ext cx="3135568" cy="1373904"/>
          </a:xfrm>
          <a:prstGeom prst="rect">
            <a:avLst/>
          </a:prstGeom>
          <a:noFill/>
        </p:spPr>
        <p:txBody>
          <a:bodyPr wrap="square" lIns="0" rtlCol="0">
            <a:normAutofit/>
            <a:scene3d>
              <a:camera prst="orthographicFront"/>
              <a:lightRig rig="threePt" dir="t"/>
            </a:scene3d>
          </a:bodyPr>
          <a:lstStyle/>
          <a:p>
            <a:pPr algn="l" fontAlgn="auto">
              <a:lnSpc>
                <a:spcPct val="130000"/>
              </a:lnSpc>
              <a:spcAft>
                <a:spcPts val="1000"/>
              </a:spcAft>
            </a:pPr>
            <a:r>
              <a:rPr lang="zh-CN" altLang="en-US" sz="1400" spc="150">
                <a:solidFill>
                  <a:schemeClr val="tx1"/>
                </a:solidFill>
                <a:effectLst/>
                <a:latin typeface="+mn-ea"/>
                <a:sym typeface="+mn-ea"/>
              </a:rPr>
              <a:t>经验总结：IPD方法在项目中的应用需要跨部门团队的紧密合作需要持续改进和创新需要高层领导的支持和推动。</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398" name="标题 2"/>
          <p:cNvSpPr>
            <a:spLocks noGrp="1"/>
          </p:cNvSpPr>
          <p:nvPr>
            <p:ph type="title" idx="44"/>
          </p:nvPr>
        </p:nvSpPr>
        <p:spPr/>
        <p:txBody>
          <a:bodyPr/>
          <a:lstStyle/>
          <a:p>
            <a:r>
              <a:rPr lang="zh-CN" altLang="en-US"/>
              <a:t>IPD实践的成功因素与挑战应对</a:t>
            </a:r>
          </a:p>
        </p:txBody>
      </p:sp>
      <p:sp>
        <p:nvSpPr>
          <p:cNvPr id="1059400" name="五边形 16"/>
          <p:cNvSpPr/>
          <p:nvPr>
            <p:custDataLst>
              <p:tags r:id="rId1"/>
            </p:custDataLst>
          </p:nvPr>
        </p:nvSpPr>
        <p:spPr>
          <a:xfrm rot="16200000" flipH="1">
            <a:off x="7128912" y="1615857"/>
            <a:ext cx="855618" cy="248966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9402" name="五边形 17"/>
          <p:cNvSpPr/>
          <p:nvPr>
            <p:custDataLst>
              <p:tags r:id="rId2"/>
            </p:custDataLst>
          </p:nvPr>
        </p:nvSpPr>
        <p:spPr>
          <a:xfrm rot="16200000" flipH="1">
            <a:off x="7150060" y="4389398"/>
            <a:ext cx="813383" cy="2234071"/>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9404" name="任意多边形 18"/>
          <p:cNvSpPr/>
          <p:nvPr>
            <p:custDataLst>
              <p:tags r:id="rId3"/>
            </p:custDataLst>
          </p:nvPr>
        </p:nvSpPr>
        <p:spPr>
          <a:xfrm>
            <a:off x="6439372" y="2429720"/>
            <a:ext cx="2234071" cy="3371497"/>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9406" name="任意多边形 19"/>
          <p:cNvSpPr/>
          <p:nvPr>
            <p:custDataLst>
              <p:tags r:id="rId4"/>
            </p:custDataLst>
          </p:nvPr>
        </p:nvSpPr>
        <p:spPr>
          <a:xfrm flipV="1">
            <a:off x="6311846" y="1790165"/>
            <a:ext cx="2489664" cy="119640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9408" name="五边形 2"/>
          <p:cNvSpPr/>
          <p:nvPr>
            <p:custDataLst>
              <p:tags r:id="rId5"/>
            </p:custDataLst>
          </p:nvPr>
        </p:nvSpPr>
        <p:spPr>
          <a:xfrm rot="16200000" flipH="1">
            <a:off x="1424826" y="1616498"/>
            <a:ext cx="855618" cy="248820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9410" name="五边形 3"/>
          <p:cNvSpPr/>
          <p:nvPr>
            <p:custDataLst>
              <p:tags r:id="rId6"/>
            </p:custDataLst>
          </p:nvPr>
        </p:nvSpPr>
        <p:spPr>
          <a:xfrm rot="16200000" flipH="1">
            <a:off x="1447255" y="4389398"/>
            <a:ext cx="813383" cy="2234071"/>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9412" name="任意多边形 4"/>
          <p:cNvSpPr/>
          <p:nvPr>
            <p:custDataLst>
              <p:tags r:id="rId7"/>
            </p:custDataLst>
          </p:nvPr>
        </p:nvSpPr>
        <p:spPr>
          <a:xfrm>
            <a:off x="736567" y="2429720"/>
            <a:ext cx="2234071" cy="3371497"/>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9414" name="任意多边形 5"/>
          <p:cNvSpPr/>
          <p:nvPr>
            <p:custDataLst>
              <p:tags r:id="rId8"/>
            </p:custDataLst>
          </p:nvPr>
        </p:nvSpPr>
        <p:spPr>
          <a:xfrm flipV="1">
            <a:off x="608400" y="1790165"/>
            <a:ext cx="2488208" cy="119640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9416"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9"/>
            </p:custDataLst>
          </p:nvPr>
        </p:nvSpPr>
        <p:spPr bwMode="auto">
          <a:xfrm>
            <a:off x="736567" y="3139126"/>
            <a:ext cx="2234071" cy="2012865"/>
          </a:xfrm>
          <a:prstGeom prst="rect">
            <a:avLst/>
          </a:prstGeom>
          <a:noFill/>
          <a:ln>
            <a:noFill/>
          </a:ln>
        </p:spPr>
        <p:txBody>
          <a:bodyPr wrap="square">
            <a:norm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itchFamily="2" charset="-122"/>
              </a:defRPr>
            </a:lvl9pPr>
          </a:lstStyle>
          <a:p>
            <a:pPr marR="0" lvl="0" indent="0" defTabSz="1219200" rtl="0" eaLnBrk="1" fontAlgn="auto" latinLnBrk="0" hangingPunct="1">
              <a:lnSpc>
                <a:spcPct val="130000"/>
              </a:lnSpc>
              <a:spcBef>
                <a:spcPts val="0"/>
              </a:spcBef>
              <a:spcAft>
                <a:spcPts val="0"/>
              </a:spcAft>
              <a:buClrTx/>
              <a:buSzTx/>
              <a:buFont typeface="Arial" panose="02080604020202020204" pitchFamily="34" charset="0"/>
              <a:buNone/>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mn-ea"/>
                <a:ea typeface="+mn-ea"/>
                <a:cs typeface="+mn-ea"/>
                <a:sym typeface="+mn-lt"/>
              </a:rPr>
              <a:t>成功因素：跨部门协作、快速迭代、持续改进</a:t>
            </a:r>
          </a:p>
        </p:txBody>
      </p:sp>
      <p:sp>
        <p:nvSpPr>
          <p:cNvPr id="1059418"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10"/>
            </p:custDataLst>
          </p:nvPr>
        </p:nvSpPr>
        <p:spPr bwMode="auto">
          <a:xfrm>
            <a:off x="6439372" y="3139126"/>
            <a:ext cx="2234071" cy="2012865"/>
          </a:xfrm>
          <a:prstGeom prst="rect">
            <a:avLst/>
          </a:prstGeom>
          <a:noFill/>
          <a:ln>
            <a:noFill/>
          </a:ln>
        </p:spPr>
        <p:txBody>
          <a:bodyPr wrap="square">
            <a:norm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itchFamily="2" charset="-122"/>
              </a:defRPr>
            </a:lvl9pPr>
          </a:lstStyle>
          <a:p>
            <a:pPr lvl="0" indent="0" defTabSz="1219200">
              <a:lnSpc>
                <a:spcPct val="130000"/>
              </a:lnSpc>
              <a:buFont typeface="Arial" panose="02080604020202020204" pitchFamily="34" charset="0"/>
              <a:buNone/>
            </a:pPr>
            <a:r>
              <a:rPr sz="2000" dirty="0" err="1">
                <a:solidFill>
                  <a:schemeClr val="tx1">
                    <a:lumMod val="75000"/>
                    <a:lumOff val="25000"/>
                  </a:schemeClr>
                </a:solidFill>
                <a:latin typeface="+mn-ea"/>
                <a:ea typeface="+mn-ea"/>
                <a:cs typeface="+mn-ea"/>
                <a:sym typeface="+mn-lt"/>
              </a:rPr>
              <a:t>案例分析：华为、腾讯、阿里巴巴等企业的IPD实践经验</a:t>
            </a:r>
          </a:p>
        </p:txBody>
      </p:sp>
      <p:sp>
        <p:nvSpPr>
          <p:cNvPr id="1059420" name="五边形 9"/>
          <p:cNvSpPr/>
          <p:nvPr>
            <p:custDataLst>
              <p:tags r:id="rId11"/>
            </p:custDataLst>
          </p:nvPr>
        </p:nvSpPr>
        <p:spPr>
          <a:xfrm rot="16200000" flipH="1">
            <a:off x="4350245" y="1629315"/>
            <a:ext cx="855618" cy="248820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9422" name="五边形 10"/>
          <p:cNvSpPr/>
          <p:nvPr>
            <p:custDataLst>
              <p:tags r:id="rId12"/>
            </p:custDataLst>
          </p:nvPr>
        </p:nvSpPr>
        <p:spPr>
          <a:xfrm rot="16200000" flipH="1">
            <a:off x="4372033" y="4402215"/>
            <a:ext cx="813383" cy="2234071"/>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9424" name="任意多边形 11"/>
          <p:cNvSpPr/>
          <p:nvPr>
            <p:custDataLst>
              <p:tags r:id="rId13"/>
            </p:custDataLst>
          </p:nvPr>
        </p:nvSpPr>
        <p:spPr>
          <a:xfrm>
            <a:off x="3661346" y="2441896"/>
            <a:ext cx="2234071" cy="3371497"/>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50000"/>
              </a:lnSpc>
              <a:spcBef>
                <a:spcPts val="0"/>
              </a:spcBef>
              <a:spcAft>
                <a:spcPts val="0"/>
              </a:spcAft>
              <a:buClrTx/>
              <a:buSzTx/>
              <a:buFontTx/>
              <a:buNone/>
            </a:pPr>
            <a:endParaRPr kumimoji="0" lang="zh-CN" altLang="en-US" sz="1400" b="0" i="0" u="none" strike="noStrike" kern="1200" cap="none" spc="0" normalizeH="0" baseline="0" noProof="1">
              <a:ln>
                <a:noFill/>
              </a:ln>
              <a:solidFill>
                <a:prstClr val="black"/>
              </a:solidFill>
              <a:effectLst/>
              <a:uLnTx/>
              <a:uFillTx/>
              <a:latin typeface="+mn-ea"/>
              <a:cs typeface="+mn-ea"/>
              <a:sym typeface="+mn-lt"/>
            </a:endParaRPr>
          </a:p>
        </p:txBody>
      </p:sp>
      <p:sp>
        <p:nvSpPr>
          <p:cNvPr id="1059426" name="任意多边形 12"/>
          <p:cNvSpPr/>
          <p:nvPr>
            <p:custDataLst>
              <p:tags r:id="rId14"/>
            </p:custDataLst>
          </p:nvPr>
        </p:nvSpPr>
        <p:spPr>
          <a:xfrm flipV="1">
            <a:off x="3533819" y="1803622"/>
            <a:ext cx="2488208" cy="119640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9428" name="五边形 23"/>
          <p:cNvSpPr/>
          <p:nvPr>
            <p:custDataLst>
              <p:tags r:id="rId15"/>
            </p:custDataLst>
          </p:nvPr>
        </p:nvSpPr>
        <p:spPr>
          <a:xfrm rot="16200000" flipH="1">
            <a:off x="9906298" y="1654307"/>
            <a:ext cx="855618" cy="248820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9430" name="五边形 24"/>
          <p:cNvSpPr/>
          <p:nvPr>
            <p:custDataLst>
              <p:tags r:id="rId16"/>
            </p:custDataLst>
          </p:nvPr>
        </p:nvSpPr>
        <p:spPr>
          <a:xfrm rot="16200000" flipH="1">
            <a:off x="9928087" y="4425926"/>
            <a:ext cx="813383" cy="2235528"/>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9432" name="任意多边形 25"/>
          <p:cNvSpPr/>
          <p:nvPr>
            <p:custDataLst>
              <p:tags r:id="rId17"/>
            </p:custDataLst>
          </p:nvPr>
        </p:nvSpPr>
        <p:spPr>
          <a:xfrm>
            <a:off x="9216758" y="2466888"/>
            <a:ext cx="2235528" cy="3371497"/>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9434" name="任意多边形 26"/>
          <p:cNvSpPr/>
          <p:nvPr>
            <p:custDataLst>
              <p:tags r:id="rId18"/>
            </p:custDataLst>
          </p:nvPr>
        </p:nvSpPr>
        <p:spPr>
          <a:xfrm flipV="1">
            <a:off x="9089872" y="1828615"/>
            <a:ext cx="2488208" cy="119640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59436"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19"/>
            </p:custDataLst>
          </p:nvPr>
        </p:nvSpPr>
        <p:spPr bwMode="auto">
          <a:xfrm>
            <a:off x="9217399" y="3176294"/>
            <a:ext cx="2234071" cy="2012865"/>
          </a:xfrm>
          <a:prstGeom prst="rect">
            <a:avLst/>
          </a:prstGeom>
          <a:noFill/>
          <a:ln>
            <a:noFill/>
          </a:ln>
        </p:spPr>
        <p:txBody>
          <a:bodyPr wrap="square">
            <a:normAutofit lnSpcReduction="10000"/>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itchFamily="2" charset="-122"/>
              </a:defRPr>
            </a:lvl9pPr>
          </a:lstStyle>
          <a:p>
            <a:pPr lvl="0" indent="0" defTabSz="1219200">
              <a:lnSpc>
                <a:spcPct val="130000"/>
              </a:lnSpc>
              <a:buFont typeface="Arial" panose="02080604020202020204" pitchFamily="34" charset="0"/>
              <a:buNone/>
            </a:pPr>
            <a:r>
              <a:rPr sz="2000" dirty="0" err="1">
                <a:solidFill>
                  <a:schemeClr val="tx1">
                    <a:lumMod val="75000"/>
                    <a:lumOff val="25000"/>
                  </a:schemeClr>
                </a:solidFill>
                <a:latin typeface="+mn-ea"/>
                <a:ea typeface="+mn-ea"/>
                <a:cs typeface="+mn-ea"/>
                <a:sym typeface="+mn-lt"/>
              </a:rPr>
              <a:t>总结：IPD实践需要企业具备良好的组织架构、高效的沟通机制和持续的创新能力。</a:t>
            </a:r>
          </a:p>
        </p:txBody>
      </p:sp>
      <p:sp>
        <p:nvSpPr>
          <p:cNvPr id="1059438"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20"/>
            </p:custDataLst>
          </p:nvPr>
        </p:nvSpPr>
        <p:spPr bwMode="auto">
          <a:xfrm>
            <a:off x="3661346" y="3151302"/>
            <a:ext cx="2234071" cy="2012865"/>
          </a:xfrm>
          <a:prstGeom prst="rect">
            <a:avLst/>
          </a:prstGeom>
          <a:noFill/>
          <a:ln>
            <a:noFill/>
          </a:ln>
        </p:spPr>
        <p:txBody>
          <a:bodyPr wrap="square">
            <a:norm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itchFamily="2" charset="-122"/>
              </a:defRPr>
            </a:lvl9pPr>
          </a:lstStyle>
          <a:p>
            <a:pPr lvl="0" indent="0" defTabSz="1219200">
              <a:lnSpc>
                <a:spcPct val="130000"/>
              </a:lnSpc>
              <a:buFont typeface="Arial" panose="02080604020202020204" pitchFamily="34" charset="0"/>
              <a:buNone/>
            </a:pPr>
            <a:r>
              <a:rPr lang="zh-CN" altLang="en-US" sz="2000" dirty="0">
                <a:solidFill>
                  <a:schemeClr val="tx1">
                    <a:lumMod val="75000"/>
                    <a:lumOff val="25000"/>
                  </a:schemeClr>
                </a:solidFill>
                <a:latin typeface="+mn-ea"/>
                <a:ea typeface="+mn-ea"/>
                <a:cs typeface="+mn-ea"/>
                <a:sym typeface="+mn-lt"/>
              </a:rPr>
              <a:t>挑战应对：需求管理、风险控制、资源分配</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724" name="标题 1"/>
          <p:cNvSpPr>
            <a:spLocks noGrp="1"/>
          </p:cNvSpPr>
          <p:nvPr>
            <p:ph type="title" idx="2"/>
            <p:custDataLst>
              <p:tags r:id="rId2"/>
            </p:custDataLst>
          </p:nvPr>
        </p:nvSpPr>
        <p:spPr/>
        <p:txBody>
          <a:bodyPr/>
          <a:lstStyle/>
          <a:p>
            <a:r>
              <a:rPr lang="zh-CN" altLang="en-US"/>
              <a:t>IPD的未来发展</a:t>
            </a:r>
          </a:p>
        </p:txBody>
      </p:sp>
      <p:sp>
        <p:nvSpPr>
          <p:cNvPr id="1059726" name="文本占位符 2"/>
          <p:cNvSpPr>
            <a:spLocks noGrp="1"/>
          </p:cNvSpPr>
          <p:nvPr>
            <p:ph type="body" idx="1"/>
            <p:custDataLst>
              <p:tags r:id="rId3"/>
            </p:custDataLst>
          </p:nvPr>
        </p:nvSpPr>
        <p:spPr/>
        <p:txBody>
          <a:bodyPr/>
          <a:lstStyle/>
          <a:p>
            <a:r>
              <a:rPr lang="zh-CN" altLang="en-US"/>
              <a:t>Prt Eight</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184" name="标题 2"/>
          <p:cNvSpPr>
            <a:spLocks noGrp="1"/>
          </p:cNvSpPr>
          <p:nvPr>
            <p:ph type="title" idx="44"/>
          </p:nvPr>
        </p:nvSpPr>
        <p:spPr/>
        <p:txBody>
          <a:bodyPr/>
          <a:lstStyle/>
          <a:p>
            <a:r>
              <a:rPr lang="zh-CN" altLang="en-US"/>
              <a:t>IPD的发展趋势</a:t>
            </a:r>
          </a:p>
        </p:txBody>
      </p:sp>
      <p:sp>
        <p:nvSpPr>
          <p:cNvPr id="1060186" name="任意多边形 20"/>
          <p:cNvSpPr/>
          <p:nvPr>
            <p:custDataLst>
              <p:tags r:id="rId1"/>
            </p:custDataLst>
          </p:nvPr>
        </p:nvSpPr>
        <p:spPr>
          <a:xfrm rot="2700000">
            <a:off x="854212" y="1650369"/>
            <a:ext cx="1191421" cy="1193491"/>
          </a:xfrm>
          <a:custGeom>
            <a:avLst/>
            <a:gdLst>
              <a:gd name="connsiteX0" fmla="*/ 131121 w 3124913"/>
              <a:gd name="connsiteY0" fmla="*/ 1249162 h 3130701"/>
              <a:gd name="connsiteX1" fmla="*/ 132370 w 3124913"/>
              <a:gd name="connsiteY1" fmla="*/ 1247913 h 3130701"/>
              <a:gd name="connsiteX2" fmla="*/ 1249163 w 3124913"/>
              <a:gd name="connsiteY2" fmla="*/ 131120 h 3130701"/>
              <a:gd name="connsiteX3" fmla="*/ 1882271 w 3124913"/>
              <a:gd name="connsiteY3" fmla="*/ 131120 h 3130701"/>
              <a:gd name="connsiteX4" fmla="*/ 1882271 w 3124913"/>
              <a:gd name="connsiteY4" fmla="*/ 764228 h 3130701"/>
              <a:gd name="connsiteX5" fmla="*/ 1516049 w 3124913"/>
              <a:gd name="connsiteY5" fmla="*/ 1130450 h 3130701"/>
              <a:gd name="connsiteX6" fmla="*/ 2677238 w 3124913"/>
              <a:gd name="connsiteY6" fmla="*/ 1130450 h 3130701"/>
              <a:gd name="connsiteX7" fmla="*/ 3124913 w 3124913"/>
              <a:gd name="connsiteY7" fmla="*/ 1578125 h 3130701"/>
              <a:gd name="connsiteX8" fmla="*/ 2677238 w 3124913"/>
              <a:gd name="connsiteY8" fmla="*/ 2025800 h 3130701"/>
              <a:gd name="connsiteX9" fmla="*/ 1545864 w 3124913"/>
              <a:gd name="connsiteY9" fmla="*/ 2025800 h 3130701"/>
              <a:gd name="connsiteX10" fmla="*/ 1883520 w 3124913"/>
              <a:gd name="connsiteY10" fmla="*/ 2363456 h 3130701"/>
              <a:gd name="connsiteX11" fmla="*/ 1883520 w 3124913"/>
              <a:gd name="connsiteY11" fmla="*/ 2999063 h 3130701"/>
              <a:gd name="connsiteX12" fmla="*/ 1247913 w 3124913"/>
              <a:gd name="connsiteY12" fmla="*/ 2999063 h 3130701"/>
              <a:gd name="connsiteX13" fmla="*/ 132370 w 3124913"/>
              <a:gd name="connsiteY13" fmla="*/ 1883520 h 3130701"/>
              <a:gd name="connsiteX14" fmla="*/ 131809 w 3124913"/>
              <a:gd name="connsiteY14" fmla="*/ 1882832 h 3130701"/>
              <a:gd name="connsiteX15" fmla="*/ 131121 w 3124913"/>
              <a:gd name="connsiteY15" fmla="*/ 1882270 h 3130701"/>
              <a:gd name="connsiteX16" fmla="*/ 131121 w 3124913"/>
              <a:gd name="connsiteY16" fmla="*/ 1249162 h 313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4913" h="3130701">
                <a:moveTo>
                  <a:pt x="131121" y="1249162"/>
                </a:moveTo>
                <a:lnTo>
                  <a:pt x="132370" y="1247913"/>
                </a:lnTo>
                <a:lnTo>
                  <a:pt x="1249163" y="131120"/>
                </a:lnTo>
                <a:cubicBezTo>
                  <a:pt x="1423991" y="-43707"/>
                  <a:pt x="1707443" y="-43707"/>
                  <a:pt x="1882271" y="131120"/>
                </a:cubicBezTo>
                <a:cubicBezTo>
                  <a:pt x="2057099" y="305948"/>
                  <a:pt x="2057099" y="589401"/>
                  <a:pt x="1882271" y="764228"/>
                </a:cubicBezTo>
                <a:lnTo>
                  <a:pt x="1516049" y="1130450"/>
                </a:lnTo>
                <a:lnTo>
                  <a:pt x="2677238" y="1130450"/>
                </a:lnTo>
                <a:cubicBezTo>
                  <a:pt x="2924482" y="1130450"/>
                  <a:pt x="3124913" y="1330881"/>
                  <a:pt x="3124913" y="1578125"/>
                </a:cubicBezTo>
                <a:cubicBezTo>
                  <a:pt x="3124913" y="1825369"/>
                  <a:pt x="2924482" y="2025800"/>
                  <a:pt x="2677238" y="2025800"/>
                </a:cubicBezTo>
                <a:lnTo>
                  <a:pt x="1545864" y="2025800"/>
                </a:lnTo>
                <a:lnTo>
                  <a:pt x="1883520" y="2363456"/>
                </a:lnTo>
                <a:cubicBezTo>
                  <a:pt x="2059038" y="2538974"/>
                  <a:pt x="2059038" y="2823545"/>
                  <a:pt x="1883520" y="2999063"/>
                </a:cubicBezTo>
                <a:cubicBezTo>
                  <a:pt x="1708002" y="3174581"/>
                  <a:pt x="1423431" y="3174581"/>
                  <a:pt x="1247913" y="2999063"/>
                </a:cubicBezTo>
                <a:lnTo>
                  <a:pt x="132370" y="1883520"/>
                </a:lnTo>
                <a:lnTo>
                  <a:pt x="131809" y="1882832"/>
                </a:lnTo>
                <a:lnTo>
                  <a:pt x="131121" y="1882270"/>
                </a:lnTo>
                <a:cubicBezTo>
                  <a:pt x="-43707" y="1707442"/>
                  <a:pt x="-43707" y="1423990"/>
                  <a:pt x="131121" y="1249162"/>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20000"/>
              </a:lnSpc>
            </a:pPr>
            <a:endParaRPr>
              <a:latin typeface="+mn-ea"/>
              <a:sym typeface="Arial" panose="02080604020202020204" pitchFamily="34" charset="0"/>
            </a:endParaRPr>
          </a:p>
        </p:txBody>
      </p:sp>
      <p:sp>
        <p:nvSpPr>
          <p:cNvPr id="1060188" name="文本框 24"/>
          <p:cNvSpPr txBox="1"/>
          <p:nvPr>
            <p:custDataLst>
              <p:tags r:id="rId2"/>
            </p:custDataLst>
          </p:nvPr>
        </p:nvSpPr>
        <p:spPr bwMode="auto">
          <a:xfrm>
            <a:off x="608400" y="3263430"/>
            <a:ext cx="1684685" cy="2826436"/>
          </a:xfrm>
          <a:prstGeom prst="rect">
            <a:avLst/>
          </a:prstGeom>
          <a:noFill/>
        </p:spPr>
        <p:txBody>
          <a:bodyPr vert="horz" wrap="square" lIns="91440" tIns="45720" rIns="91440" bIns="45720" rtlCol="0" anchor="t" anchorCtr="0">
            <a:normAutofit/>
          </a:bodyPr>
          <a:lstStyle/>
          <a:p>
            <a:pPr lvl="0" algn="ctr">
              <a:lnSpc>
                <a:spcPct val="130000"/>
              </a:lnSpc>
              <a:spcBef>
                <a:spcPts val="0"/>
              </a:spcBef>
              <a:spcAft>
                <a:spcPts val="0"/>
              </a:spcAft>
              <a:buClrTx/>
              <a:buSzTx/>
              <a:buFontTx/>
            </a:pPr>
            <a:r>
              <a:rPr lang="zh-CN" altLang="en-US" spc="150" dirty="0">
                <a:solidFill>
                  <a:schemeClr val="tx1">
                    <a:lumMod val="75000"/>
                    <a:lumOff val="25000"/>
                  </a:schemeClr>
                </a:solidFill>
                <a:latin typeface="+mn-ea"/>
                <a:sym typeface="+mn-ea"/>
              </a:rPr>
              <a:t>更加注重客户需求以客户为中心</a:t>
            </a:r>
          </a:p>
        </p:txBody>
      </p:sp>
      <p:sp>
        <p:nvSpPr>
          <p:cNvPr id="1060190" name="矩形 42"/>
          <p:cNvSpPr/>
          <p:nvPr>
            <p:custDataLst>
              <p:tags r:id="rId3"/>
            </p:custDataLst>
          </p:nvPr>
        </p:nvSpPr>
        <p:spPr>
          <a:xfrm>
            <a:off x="646609" y="2912543"/>
            <a:ext cx="1607418" cy="11383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a:bodyPr>
          <a:lstStyle/>
          <a:p>
            <a:pPr algn="ctr">
              <a:lnSpc>
                <a:spcPct val="140000"/>
              </a:lnSpc>
            </a:pPr>
            <a:endParaRPr>
              <a:latin typeface="+mn-ea"/>
              <a:sym typeface="Arial" panose="02080604020202020204" pitchFamily="34" charset="0"/>
            </a:endParaRPr>
          </a:p>
        </p:txBody>
      </p:sp>
      <p:sp>
        <p:nvSpPr>
          <p:cNvPr id="1060192" name="任意多边形 18"/>
          <p:cNvSpPr/>
          <p:nvPr>
            <p:custDataLst>
              <p:tags r:id="rId4"/>
            </p:custDataLst>
          </p:nvPr>
        </p:nvSpPr>
        <p:spPr>
          <a:xfrm rot="5400000">
            <a:off x="2712449" y="1650369"/>
            <a:ext cx="1191421" cy="1193491"/>
          </a:xfrm>
          <a:custGeom>
            <a:avLst/>
            <a:gdLst>
              <a:gd name="connsiteX0" fmla="*/ 131121 w 3124913"/>
              <a:gd name="connsiteY0" fmla="*/ 1249162 h 3130701"/>
              <a:gd name="connsiteX1" fmla="*/ 132370 w 3124913"/>
              <a:gd name="connsiteY1" fmla="*/ 1247913 h 3130701"/>
              <a:gd name="connsiteX2" fmla="*/ 1249163 w 3124913"/>
              <a:gd name="connsiteY2" fmla="*/ 131120 h 3130701"/>
              <a:gd name="connsiteX3" fmla="*/ 1882271 w 3124913"/>
              <a:gd name="connsiteY3" fmla="*/ 131120 h 3130701"/>
              <a:gd name="connsiteX4" fmla="*/ 1882271 w 3124913"/>
              <a:gd name="connsiteY4" fmla="*/ 764228 h 3130701"/>
              <a:gd name="connsiteX5" fmla="*/ 1516049 w 3124913"/>
              <a:gd name="connsiteY5" fmla="*/ 1130450 h 3130701"/>
              <a:gd name="connsiteX6" fmla="*/ 2677238 w 3124913"/>
              <a:gd name="connsiteY6" fmla="*/ 1130450 h 3130701"/>
              <a:gd name="connsiteX7" fmla="*/ 3124913 w 3124913"/>
              <a:gd name="connsiteY7" fmla="*/ 1578125 h 3130701"/>
              <a:gd name="connsiteX8" fmla="*/ 2677238 w 3124913"/>
              <a:gd name="connsiteY8" fmla="*/ 2025800 h 3130701"/>
              <a:gd name="connsiteX9" fmla="*/ 1545864 w 3124913"/>
              <a:gd name="connsiteY9" fmla="*/ 2025800 h 3130701"/>
              <a:gd name="connsiteX10" fmla="*/ 1883520 w 3124913"/>
              <a:gd name="connsiteY10" fmla="*/ 2363456 h 3130701"/>
              <a:gd name="connsiteX11" fmla="*/ 1883520 w 3124913"/>
              <a:gd name="connsiteY11" fmla="*/ 2999063 h 3130701"/>
              <a:gd name="connsiteX12" fmla="*/ 1247913 w 3124913"/>
              <a:gd name="connsiteY12" fmla="*/ 2999063 h 3130701"/>
              <a:gd name="connsiteX13" fmla="*/ 132370 w 3124913"/>
              <a:gd name="connsiteY13" fmla="*/ 1883520 h 3130701"/>
              <a:gd name="connsiteX14" fmla="*/ 131809 w 3124913"/>
              <a:gd name="connsiteY14" fmla="*/ 1882832 h 3130701"/>
              <a:gd name="connsiteX15" fmla="*/ 131121 w 3124913"/>
              <a:gd name="connsiteY15" fmla="*/ 1882270 h 3130701"/>
              <a:gd name="connsiteX16" fmla="*/ 131121 w 3124913"/>
              <a:gd name="connsiteY16" fmla="*/ 1249162 h 313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4913" h="3130701">
                <a:moveTo>
                  <a:pt x="131121" y="1249162"/>
                </a:moveTo>
                <a:lnTo>
                  <a:pt x="132370" y="1247913"/>
                </a:lnTo>
                <a:lnTo>
                  <a:pt x="1249163" y="131120"/>
                </a:lnTo>
                <a:cubicBezTo>
                  <a:pt x="1423991" y="-43707"/>
                  <a:pt x="1707443" y="-43707"/>
                  <a:pt x="1882271" y="131120"/>
                </a:cubicBezTo>
                <a:cubicBezTo>
                  <a:pt x="2057099" y="305948"/>
                  <a:pt x="2057099" y="589401"/>
                  <a:pt x="1882271" y="764228"/>
                </a:cubicBezTo>
                <a:lnTo>
                  <a:pt x="1516049" y="1130450"/>
                </a:lnTo>
                <a:lnTo>
                  <a:pt x="2677238" y="1130450"/>
                </a:lnTo>
                <a:cubicBezTo>
                  <a:pt x="2924482" y="1130450"/>
                  <a:pt x="3124913" y="1330881"/>
                  <a:pt x="3124913" y="1578125"/>
                </a:cubicBezTo>
                <a:cubicBezTo>
                  <a:pt x="3124913" y="1825369"/>
                  <a:pt x="2924482" y="2025800"/>
                  <a:pt x="2677238" y="2025800"/>
                </a:cubicBezTo>
                <a:lnTo>
                  <a:pt x="1545864" y="2025800"/>
                </a:lnTo>
                <a:lnTo>
                  <a:pt x="1883520" y="2363456"/>
                </a:lnTo>
                <a:cubicBezTo>
                  <a:pt x="2059038" y="2538974"/>
                  <a:pt x="2059038" y="2823545"/>
                  <a:pt x="1883520" y="2999063"/>
                </a:cubicBezTo>
                <a:cubicBezTo>
                  <a:pt x="1708002" y="3174581"/>
                  <a:pt x="1423431" y="3174581"/>
                  <a:pt x="1247913" y="2999063"/>
                </a:cubicBezTo>
                <a:lnTo>
                  <a:pt x="132370" y="1883520"/>
                </a:lnTo>
                <a:lnTo>
                  <a:pt x="131809" y="1882832"/>
                </a:lnTo>
                <a:lnTo>
                  <a:pt x="131121" y="1882270"/>
                </a:lnTo>
                <a:cubicBezTo>
                  <a:pt x="-43707" y="1707442"/>
                  <a:pt x="-43707" y="1423990"/>
                  <a:pt x="131121" y="1249162"/>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20000"/>
              </a:lnSpc>
            </a:pPr>
            <a:endParaRPr>
              <a:latin typeface="+mn-ea"/>
              <a:sym typeface="Arial" panose="02080604020202020204" pitchFamily="34" charset="0"/>
            </a:endParaRPr>
          </a:p>
        </p:txBody>
      </p:sp>
      <p:sp>
        <p:nvSpPr>
          <p:cNvPr id="1060194" name="文本框 27"/>
          <p:cNvSpPr txBox="1"/>
          <p:nvPr>
            <p:custDataLst>
              <p:tags r:id="rId5"/>
            </p:custDataLst>
          </p:nvPr>
        </p:nvSpPr>
        <p:spPr bwMode="auto">
          <a:xfrm>
            <a:off x="2465363" y="3263430"/>
            <a:ext cx="1684685" cy="2826436"/>
          </a:xfrm>
          <a:prstGeom prst="rect">
            <a:avLst/>
          </a:prstGeom>
          <a:noFill/>
        </p:spPr>
        <p:txBody>
          <a:bodyPr vert="horz" wrap="square" lIns="91440" tIns="45720" rIns="91440" bIns="45720" rtlCol="0" anchor="t" anchorCtr="0">
            <a:normAutofit/>
          </a:bodyPr>
          <a:lstStyle/>
          <a:p>
            <a:pPr lvl="0" algn="ctr">
              <a:lnSpc>
                <a:spcPct val="130000"/>
              </a:lnSpc>
              <a:spcBef>
                <a:spcPts val="0"/>
              </a:spcBef>
              <a:spcAft>
                <a:spcPts val="0"/>
              </a:spcAft>
              <a:buClrTx/>
              <a:buSzTx/>
              <a:buFontTx/>
            </a:pPr>
            <a:r>
              <a:rPr lang="zh-CN" altLang="en-US" spc="150" dirty="0">
                <a:solidFill>
                  <a:schemeClr val="tx1">
                    <a:lumMod val="75000"/>
                    <a:lumOff val="25000"/>
                  </a:schemeClr>
                </a:solidFill>
                <a:latin typeface="+mn-ea"/>
                <a:sym typeface="+mn-ea"/>
              </a:rPr>
              <a:t>更加注重创新不断推出新产品和新技术</a:t>
            </a:r>
          </a:p>
        </p:txBody>
      </p:sp>
      <p:sp>
        <p:nvSpPr>
          <p:cNvPr id="1060196" name="矩形 43"/>
          <p:cNvSpPr/>
          <p:nvPr>
            <p:custDataLst>
              <p:tags r:id="rId6"/>
            </p:custDataLst>
          </p:nvPr>
        </p:nvSpPr>
        <p:spPr>
          <a:xfrm>
            <a:off x="2503572" y="2912543"/>
            <a:ext cx="1607418" cy="113830"/>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a:bodyPr>
          <a:lstStyle/>
          <a:p>
            <a:pPr algn="ctr">
              <a:lnSpc>
                <a:spcPct val="140000"/>
              </a:lnSpc>
            </a:pPr>
            <a:endParaRPr>
              <a:latin typeface="+mn-ea"/>
              <a:sym typeface="Arial" panose="02080604020202020204" pitchFamily="34" charset="0"/>
            </a:endParaRPr>
          </a:p>
        </p:txBody>
      </p:sp>
      <p:sp>
        <p:nvSpPr>
          <p:cNvPr id="1060198" name="任意多边形 21"/>
          <p:cNvSpPr/>
          <p:nvPr>
            <p:custDataLst>
              <p:tags r:id="rId7"/>
            </p:custDataLst>
          </p:nvPr>
        </p:nvSpPr>
        <p:spPr>
          <a:xfrm rot="18900000" flipH="1">
            <a:off x="4568775" y="1650369"/>
            <a:ext cx="1191421" cy="1193491"/>
          </a:xfrm>
          <a:custGeom>
            <a:avLst/>
            <a:gdLst>
              <a:gd name="connsiteX0" fmla="*/ 131121 w 3124913"/>
              <a:gd name="connsiteY0" fmla="*/ 1249162 h 3130701"/>
              <a:gd name="connsiteX1" fmla="*/ 132370 w 3124913"/>
              <a:gd name="connsiteY1" fmla="*/ 1247913 h 3130701"/>
              <a:gd name="connsiteX2" fmla="*/ 1249163 w 3124913"/>
              <a:gd name="connsiteY2" fmla="*/ 131120 h 3130701"/>
              <a:gd name="connsiteX3" fmla="*/ 1882271 w 3124913"/>
              <a:gd name="connsiteY3" fmla="*/ 131120 h 3130701"/>
              <a:gd name="connsiteX4" fmla="*/ 1882271 w 3124913"/>
              <a:gd name="connsiteY4" fmla="*/ 764228 h 3130701"/>
              <a:gd name="connsiteX5" fmla="*/ 1516049 w 3124913"/>
              <a:gd name="connsiteY5" fmla="*/ 1130450 h 3130701"/>
              <a:gd name="connsiteX6" fmla="*/ 2677238 w 3124913"/>
              <a:gd name="connsiteY6" fmla="*/ 1130450 h 3130701"/>
              <a:gd name="connsiteX7" fmla="*/ 3124913 w 3124913"/>
              <a:gd name="connsiteY7" fmla="*/ 1578125 h 3130701"/>
              <a:gd name="connsiteX8" fmla="*/ 2677238 w 3124913"/>
              <a:gd name="connsiteY8" fmla="*/ 2025800 h 3130701"/>
              <a:gd name="connsiteX9" fmla="*/ 1545864 w 3124913"/>
              <a:gd name="connsiteY9" fmla="*/ 2025800 h 3130701"/>
              <a:gd name="connsiteX10" fmla="*/ 1883520 w 3124913"/>
              <a:gd name="connsiteY10" fmla="*/ 2363456 h 3130701"/>
              <a:gd name="connsiteX11" fmla="*/ 1883520 w 3124913"/>
              <a:gd name="connsiteY11" fmla="*/ 2999063 h 3130701"/>
              <a:gd name="connsiteX12" fmla="*/ 1247913 w 3124913"/>
              <a:gd name="connsiteY12" fmla="*/ 2999063 h 3130701"/>
              <a:gd name="connsiteX13" fmla="*/ 132370 w 3124913"/>
              <a:gd name="connsiteY13" fmla="*/ 1883520 h 3130701"/>
              <a:gd name="connsiteX14" fmla="*/ 131809 w 3124913"/>
              <a:gd name="connsiteY14" fmla="*/ 1882832 h 3130701"/>
              <a:gd name="connsiteX15" fmla="*/ 131121 w 3124913"/>
              <a:gd name="connsiteY15" fmla="*/ 1882270 h 3130701"/>
              <a:gd name="connsiteX16" fmla="*/ 131121 w 3124913"/>
              <a:gd name="connsiteY16" fmla="*/ 1249162 h 313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4913" h="3130701">
                <a:moveTo>
                  <a:pt x="131121" y="1249162"/>
                </a:moveTo>
                <a:lnTo>
                  <a:pt x="132370" y="1247913"/>
                </a:lnTo>
                <a:lnTo>
                  <a:pt x="1249163" y="131120"/>
                </a:lnTo>
                <a:cubicBezTo>
                  <a:pt x="1423991" y="-43707"/>
                  <a:pt x="1707443" y="-43707"/>
                  <a:pt x="1882271" y="131120"/>
                </a:cubicBezTo>
                <a:cubicBezTo>
                  <a:pt x="2057099" y="305948"/>
                  <a:pt x="2057099" y="589401"/>
                  <a:pt x="1882271" y="764228"/>
                </a:cubicBezTo>
                <a:lnTo>
                  <a:pt x="1516049" y="1130450"/>
                </a:lnTo>
                <a:lnTo>
                  <a:pt x="2677238" y="1130450"/>
                </a:lnTo>
                <a:cubicBezTo>
                  <a:pt x="2924482" y="1130450"/>
                  <a:pt x="3124913" y="1330881"/>
                  <a:pt x="3124913" y="1578125"/>
                </a:cubicBezTo>
                <a:cubicBezTo>
                  <a:pt x="3124913" y="1825369"/>
                  <a:pt x="2924482" y="2025800"/>
                  <a:pt x="2677238" y="2025800"/>
                </a:cubicBezTo>
                <a:lnTo>
                  <a:pt x="1545864" y="2025800"/>
                </a:lnTo>
                <a:lnTo>
                  <a:pt x="1883520" y="2363456"/>
                </a:lnTo>
                <a:cubicBezTo>
                  <a:pt x="2059038" y="2538974"/>
                  <a:pt x="2059038" y="2823545"/>
                  <a:pt x="1883520" y="2999063"/>
                </a:cubicBezTo>
                <a:cubicBezTo>
                  <a:pt x="1708002" y="3174581"/>
                  <a:pt x="1423431" y="3174581"/>
                  <a:pt x="1247913" y="2999063"/>
                </a:cubicBezTo>
                <a:lnTo>
                  <a:pt x="132370" y="1883520"/>
                </a:lnTo>
                <a:lnTo>
                  <a:pt x="131809" y="1882832"/>
                </a:lnTo>
                <a:lnTo>
                  <a:pt x="131121" y="1882270"/>
                </a:lnTo>
                <a:cubicBezTo>
                  <a:pt x="-43707" y="1707442"/>
                  <a:pt x="-43707" y="1423990"/>
                  <a:pt x="131121" y="1249162"/>
                </a:cubicBezTo>
                <a:close/>
              </a:path>
            </a:pathLst>
          </a:cu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20000"/>
              </a:lnSpc>
            </a:pPr>
            <a:endParaRPr>
              <a:latin typeface="+mn-ea"/>
              <a:sym typeface="Arial" panose="02080604020202020204" pitchFamily="34" charset="0"/>
            </a:endParaRPr>
          </a:p>
        </p:txBody>
      </p:sp>
      <p:sp>
        <p:nvSpPr>
          <p:cNvPr id="1060200" name="文本框 30"/>
          <p:cNvSpPr txBox="1"/>
          <p:nvPr>
            <p:custDataLst>
              <p:tags r:id="rId8"/>
            </p:custDataLst>
          </p:nvPr>
        </p:nvSpPr>
        <p:spPr bwMode="auto">
          <a:xfrm>
            <a:off x="4322326" y="3263430"/>
            <a:ext cx="1684685" cy="2826436"/>
          </a:xfrm>
          <a:prstGeom prst="rect">
            <a:avLst/>
          </a:prstGeom>
          <a:noFill/>
        </p:spPr>
        <p:txBody>
          <a:bodyPr vert="horz" wrap="square" lIns="91440" tIns="45720" rIns="91440" bIns="45720" rtlCol="0" anchor="t" anchorCtr="0">
            <a:normAutofit/>
          </a:bodyPr>
          <a:lstStyle/>
          <a:p>
            <a:pPr lvl="0" algn="ctr">
              <a:lnSpc>
                <a:spcPct val="130000"/>
              </a:lnSpc>
              <a:spcBef>
                <a:spcPts val="0"/>
              </a:spcBef>
              <a:spcAft>
                <a:spcPts val="0"/>
              </a:spcAft>
              <a:buClrTx/>
              <a:buSzTx/>
              <a:buFontTx/>
            </a:pPr>
            <a:r>
              <a:rPr lang="zh-CN" altLang="en-US" spc="150" dirty="0">
                <a:solidFill>
                  <a:schemeClr val="tx1">
                    <a:lumMod val="75000"/>
                    <a:lumOff val="25000"/>
                  </a:schemeClr>
                </a:solidFill>
                <a:latin typeface="+mn-ea"/>
                <a:sym typeface="+mn-ea"/>
              </a:rPr>
              <a:t>更加注重团队合作提高团队协作效率</a:t>
            </a:r>
          </a:p>
        </p:txBody>
      </p:sp>
      <p:sp>
        <p:nvSpPr>
          <p:cNvPr id="1060202" name="矩形 44"/>
          <p:cNvSpPr/>
          <p:nvPr>
            <p:custDataLst>
              <p:tags r:id="rId9"/>
            </p:custDataLst>
          </p:nvPr>
        </p:nvSpPr>
        <p:spPr>
          <a:xfrm>
            <a:off x="4360535" y="2912543"/>
            <a:ext cx="1607418" cy="113830"/>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a:bodyPr>
          <a:lstStyle/>
          <a:p>
            <a:pPr algn="ctr">
              <a:lnSpc>
                <a:spcPct val="140000"/>
              </a:lnSpc>
            </a:pPr>
            <a:endParaRPr>
              <a:latin typeface="+mn-ea"/>
              <a:sym typeface="Arial" panose="02080604020202020204" pitchFamily="34" charset="0"/>
            </a:endParaRPr>
          </a:p>
        </p:txBody>
      </p:sp>
      <p:sp>
        <p:nvSpPr>
          <p:cNvPr id="1060204" name="任意多边形 22"/>
          <p:cNvSpPr/>
          <p:nvPr>
            <p:custDataLst>
              <p:tags r:id="rId10"/>
            </p:custDataLst>
          </p:nvPr>
        </p:nvSpPr>
        <p:spPr>
          <a:xfrm rot="2700000" flipH="1" flipV="1">
            <a:off x="6425738" y="1650369"/>
            <a:ext cx="1191421" cy="1193491"/>
          </a:xfrm>
          <a:custGeom>
            <a:avLst/>
            <a:gdLst>
              <a:gd name="connsiteX0" fmla="*/ 131121 w 3124913"/>
              <a:gd name="connsiteY0" fmla="*/ 1249162 h 3130701"/>
              <a:gd name="connsiteX1" fmla="*/ 132370 w 3124913"/>
              <a:gd name="connsiteY1" fmla="*/ 1247913 h 3130701"/>
              <a:gd name="connsiteX2" fmla="*/ 1249163 w 3124913"/>
              <a:gd name="connsiteY2" fmla="*/ 131120 h 3130701"/>
              <a:gd name="connsiteX3" fmla="*/ 1882271 w 3124913"/>
              <a:gd name="connsiteY3" fmla="*/ 131120 h 3130701"/>
              <a:gd name="connsiteX4" fmla="*/ 1882271 w 3124913"/>
              <a:gd name="connsiteY4" fmla="*/ 764228 h 3130701"/>
              <a:gd name="connsiteX5" fmla="*/ 1516049 w 3124913"/>
              <a:gd name="connsiteY5" fmla="*/ 1130450 h 3130701"/>
              <a:gd name="connsiteX6" fmla="*/ 2677238 w 3124913"/>
              <a:gd name="connsiteY6" fmla="*/ 1130450 h 3130701"/>
              <a:gd name="connsiteX7" fmla="*/ 3124913 w 3124913"/>
              <a:gd name="connsiteY7" fmla="*/ 1578125 h 3130701"/>
              <a:gd name="connsiteX8" fmla="*/ 2677238 w 3124913"/>
              <a:gd name="connsiteY8" fmla="*/ 2025800 h 3130701"/>
              <a:gd name="connsiteX9" fmla="*/ 1545864 w 3124913"/>
              <a:gd name="connsiteY9" fmla="*/ 2025800 h 3130701"/>
              <a:gd name="connsiteX10" fmla="*/ 1883520 w 3124913"/>
              <a:gd name="connsiteY10" fmla="*/ 2363456 h 3130701"/>
              <a:gd name="connsiteX11" fmla="*/ 1883520 w 3124913"/>
              <a:gd name="connsiteY11" fmla="*/ 2999063 h 3130701"/>
              <a:gd name="connsiteX12" fmla="*/ 1247913 w 3124913"/>
              <a:gd name="connsiteY12" fmla="*/ 2999063 h 3130701"/>
              <a:gd name="connsiteX13" fmla="*/ 132370 w 3124913"/>
              <a:gd name="connsiteY13" fmla="*/ 1883520 h 3130701"/>
              <a:gd name="connsiteX14" fmla="*/ 131809 w 3124913"/>
              <a:gd name="connsiteY14" fmla="*/ 1882832 h 3130701"/>
              <a:gd name="connsiteX15" fmla="*/ 131121 w 3124913"/>
              <a:gd name="connsiteY15" fmla="*/ 1882270 h 3130701"/>
              <a:gd name="connsiteX16" fmla="*/ 131121 w 3124913"/>
              <a:gd name="connsiteY16" fmla="*/ 1249162 h 313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4913" h="3130701">
                <a:moveTo>
                  <a:pt x="131121" y="1249162"/>
                </a:moveTo>
                <a:lnTo>
                  <a:pt x="132370" y="1247913"/>
                </a:lnTo>
                <a:lnTo>
                  <a:pt x="1249163" y="131120"/>
                </a:lnTo>
                <a:cubicBezTo>
                  <a:pt x="1423991" y="-43707"/>
                  <a:pt x="1707443" y="-43707"/>
                  <a:pt x="1882271" y="131120"/>
                </a:cubicBezTo>
                <a:cubicBezTo>
                  <a:pt x="2057099" y="305948"/>
                  <a:pt x="2057099" y="589401"/>
                  <a:pt x="1882271" y="764228"/>
                </a:cubicBezTo>
                <a:lnTo>
                  <a:pt x="1516049" y="1130450"/>
                </a:lnTo>
                <a:lnTo>
                  <a:pt x="2677238" y="1130450"/>
                </a:lnTo>
                <a:cubicBezTo>
                  <a:pt x="2924482" y="1130450"/>
                  <a:pt x="3124913" y="1330881"/>
                  <a:pt x="3124913" y="1578125"/>
                </a:cubicBezTo>
                <a:cubicBezTo>
                  <a:pt x="3124913" y="1825369"/>
                  <a:pt x="2924482" y="2025800"/>
                  <a:pt x="2677238" y="2025800"/>
                </a:cubicBezTo>
                <a:lnTo>
                  <a:pt x="1545864" y="2025800"/>
                </a:lnTo>
                <a:lnTo>
                  <a:pt x="1883520" y="2363456"/>
                </a:lnTo>
                <a:cubicBezTo>
                  <a:pt x="2059038" y="2538974"/>
                  <a:pt x="2059038" y="2823545"/>
                  <a:pt x="1883520" y="2999063"/>
                </a:cubicBezTo>
                <a:cubicBezTo>
                  <a:pt x="1708002" y="3174581"/>
                  <a:pt x="1423431" y="3174581"/>
                  <a:pt x="1247913" y="2999063"/>
                </a:cubicBezTo>
                <a:lnTo>
                  <a:pt x="132370" y="1883520"/>
                </a:lnTo>
                <a:lnTo>
                  <a:pt x="131809" y="1882832"/>
                </a:lnTo>
                <a:lnTo>
                  <a:pt x="131121" y="1882270"/>
                </a:lnTo>
                <a:cubicBezTo>
                  <a:pt x="-43707" y="1707442"/>
                  <a:pt x="-43707" y="1423990"/>
                  <a:pt x="131121" y="1249162"/>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20000"/>
              </a:lnSpc>
            </a:pPr>
            <a:endParaRPr>
              <a:latin typeface="+mn-ea"/>
              <a:sym typeface="Arial" panose="02080604020202020204" pitchFamily="34" charset="0"/>
            </a:endParaRPr>
          </a:p>
        </p:txBody>
      </p:sp>
      <p:sp>
        <p:nvSpPr>
          <p:cNvPr id="1060206" name="文本框 33"/>
          <p:cNvSpPr txBox="1"/>
          <p:nvPr>
            <p:custDataLst>
              <p:tags r:id="rId11"/>
            </p:custDataLst>
          </p:nvPr>
        </p:nvSpPr>
        <p:spPr bwMode="auto">
          <a:xfrm>
            <a:off x="6179289" y="3263430"/>
            <a:ext cx="1684685" cy="2826436"/>
          </a:xfrm>
          <a:prstGeom prst="rect">
            <a:avLst/>
          </a:prstGeom>
          <a:noFill/>
        </p:spPr>
        <p:txBody>
          <a:bodyPr vert="horz" wrap="square" lIns="91440" tIns="45720" rIns="91440" bIns="45720" rtlCol="0" anchor="t" anchorCtr="0">
            <a:normAutofit/>
          </a:bodyPr>
          <a:lstStyle/>
          <a:p>
            <a:pPr lvl="0" algn="ctr">
              <a:lnSpc>
                <a:spcPct val="130000"/>
              </a:lnSpc>
              <a:spcBef>
                <a:spcPts val="0"/>
              </a:spcBef>
              <a:spcAft>
                <a:spcPts val="0"/>
              </a:spcAft>
              <a:buClrTx/>
              <a:buSzTx/>
              <a:buFontTx/>
            </a:pPr>
            <a:r>
              <a:rPr lang="zh-CN" altLang="en-US" spc="150" dirty="0">
                <a:solidFill>
                  <a:schemeClr val="tx1">
                    <a:lumMod val="75000"/>
                    <a:lumOff val="25000"/>
                  </a:schemeClr>
                </a:solidFill>
                <a:latin typeface="+mn-ea"/>
                <a:sym typeface="+mn-ea"/>
              </a:rPr>
              <a:t>更加注重质量管理提高产品质量和可靠性</a:t>
            </a:r>
          </a:p>
        </p:txBody>
      </p:sp>
      <p:sp>
        <p:nvSpPr>
          <p:cNvPr id="1060208" name="矩形 45"/>
          <p:cNvSpPr/>
          <p:nvPr>
            <p:custDataLst>
              <p:tags r:id="rId12"/>
            </p:custDataLst>
          </p:nvPr>
        </p:nvSpPr>
        <p:spPr>
          <a:xfrm>
            <a:off x="6218135" y="2912543"/>
            <a:ext cx="1607418" cy="113830"/>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a:bodyPr>
          <a:lstStyle/>
          <a:p>
            <a:pPr algn="ctr">
              <a:lnSpc>
                <a:spcPct val="140000"/>
              </a:lnSpc>
            </a:pPr>
            <a:endParaRPr>
              <a:latin typeface="+mn-ea"/>
              <a:sym typeface="Arial" panose="02080604020202020204" pitchFamily="34" charset="0"/>
            </a:endParaRPr>
          </a:p>
        </p:txBody>
      </p:sp>
      <p:sp>
        <p:nvSpPr>
          <p:cNvPr id="1060210" name="任意多边形 19"/>
          <p:cNvSpPr/>
          <p:nvPr>
            <p:custDataLst>
              <p:tags r:id="rId13"/>
            </p:custDataLst>
          </p:nvPr>
        </p:nvSpPr>
        <p:spPr>
          <a:xfrm rot="16200000" flipV="1">
            <a:off x="8284611" y="1650369"/>
            <a:ext cx="1191421" cy="1193491"/>
          </a:xfrm>
          <a:custGeom>
            <a:avLst/>
            <a:gdLst>
              <a:gd name="connsiteX0" fmla="*/ 131121 w 3124913"/>
              <a:gd name="connsiteY0" fmla="*/ 1249162 h 3130701"/>
              <a:gd name="connsiteX1" fmla="*/ 132370 w 3124913"/>
              <a:gd name="connsiteY1" fmla="*/ 1247913 h 3130701"/>
              <a:gd name="connsiteX2" fmla="*/ 1249163 w 3124913"/>
              <a:gd name="connsiteY2" fmla="*/ 131120 h 3130701"/>
              <a:gd name="connsiteX3" fmla="*/ 1882271 w 3124913"/>
              <a:gd name="connsiteY3" fmla="*/ 131120 h 3130701"/>
              <a:gd name="connsiteX4" fmla="*/ 1882271 w 3124913"/>
              <a:gd name="connsiteY4" fmla="*/ 764228 h 3130701"/>
              <a:gd name="connsiteX5" fmla="*/ 1516049 w 3124913"/>
              <a:gd name="connsiteY5" fmla="*/ 1130450 h 3130701"/>
              <a:gd name="connsiteX6" fmla="*/ 2677238 w 3124913"/>
              <a:gd name="connsiteY6" fmla="*/ 1130450 h 3130701"/>
              <a:gd name="connsiteX7" fmla="*/ 3124913 w 3124913"/>
              <a:gd name="connsiteY7" fmla="*/ 1578125 h 3130701"/>
              <a:gd name="connsiteX8" fmla="*/ 2677238 w 3124913"/>
              <a:gd name="connsiteY8" fmla="*/ 2025800 h 3130701"/>
              <a:gd name="connsiteX9" fmla="*/ 1545864 w 3124913"/>
              <a:gd name="connsiteY9" fmla="*/ 2025800 h 3130701"/>
              <a:gd name="connsiteX10" fmla="*/ 1883520 w 3124913"/>
              <a:gd name="connsiteY10" fmla="*/ 2363456 h 3130701"/>
              <a:gd name="connsiteX11" fmla="*/ 1883520 w 3124913"/>
              <a:gd name="connsiteY11" fmla="*/ 2999063 h 3130701"/>
              <a:gd name="connsiteX12" fmla="*/ 1247913 w 3124913"/>
              <a:gd name="connsiteY12" fmla="*/ 2999063 h 3130701"/>
              <a:gd name="connsiteX13" fmla="*/ 132370 w 3124913"/>
              <a:gd name="connsiteY13" fmla="*/ 1883520 h 3130701"/>
              <a:gd name="connsiteX14" fmla="*/ 131809 w 3124913"/>
              <a:gd name="connsiteY14" fmla="*/ 1882832 h 3130701"/>
              <a:gd name="connsiteX15" fmla="*/ 131121 w 3124913"/>
              <a:gd name="connsiteY15" fmla="*/ 1882270 h 3130701"/>
              <a:gd name="connsiteX16" fmla="*/ 131121 w 3124913"/>
              <a:gd name="connsiteY16" fmla="*/ 1249162 h 313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4913" h="3130701">
                <a:moveTo>
                  <a:pt x="131121" y="1249162"/>
                </a:moveTo>
                <a:lnTo>
                  <a:pt x="132370" y="1247913"/>
                </a:lnTo>
                <a:lnTo>
                  <a:pt x="1249163" y="131120"/>
                </a:lnTo>
                <a:cubicBezTo>
                  <a:pt x="1423991" y="-43707"/>
                  <a:pt x="1707443" y="-43707"/>
                  <a:pt x="1882271" y="131120"/>
                </a:cubicBezTo>
                <a:cubicBezTo>
                  <a:pt x="2057099" y="305948"/>
                  <a:pt x="2057099" y="589401"/>
                  <a:pt x="1882271" y="764228"/>
                </a:cubicBezTo>
                <a:lnTo>
                  <a:pt x="1516049" y="1130450"/>
                </a:lnTo>
                <a:lnTo>
                  <a:pt x="2677238" y="1130450"/>
                </a:lnTo>
                <a:cubicBezTo>
                  <a:pt x="2924482" y="1130450"/>
                  <a:pt x="3124913" y="1330881"/>
                  <a:pt x="3124913" y="1578125"/>
                </a:cubicBezTo>
                <a:cubicBezTo>
                  <a:pt x="3124913" y="1825369"/>
                  <a:pt x="2924482" y="2025800"/>
                  <a:pt x="2677238" y="2025800"/>
                </a:cubicBezTo>
                <a:lnTo>
                  <a:pt x="1545864" y="2025800"/>
                </a:lnTo>
                <a:lnTo>
                  <a:pt x="1883520" y="2363456"/>
                </a:lnTo>
                <a:cubicBezTo>
                  <a:pt x="2059038" y="2538974"/>
                  <a:pt x="2059038" y="2823545"/>
                  <a:pt x="1883520" y="2999063"/>
                </a:cubicBezTo>
                <a:cubicBezTo>
                  <a:pt x="1708002" y="3174581"/>
                  <a:pt x="1423431" y="3174581"/>
                  <a:pt x="1247913" y="2999063"/>
                </a:cubicBezTo>
                <a:lnTo>
                  <a:pt x="132370" y="1883520"/>
                </a:lnTo>
                <a:lnTo>
                  <a:pt x="131809" y="1882832"/>
                </a:lnTo>
                <a:lnTo>
                  <a:pt x="131121" y="1882270"/>
                </a:lnTo>
                <a:cubicBezTo>
                  <a:pt x="-43707" y="1707442"/>
                  <a:pt x="-43707" y="1423990"/>
                  <a:pt x="131121" y="1249162"/>
                </a:cubicBezTo>
                <a:close/>
              </a:path>
            </a:pathLst>
          </a:cu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20000"/>
              </a:lnSpc>
            </a:pPr>
            <a:endParaRPr>
              <a:latin typeface="+mn-ea"/>
              <a:sym typeface="Arial" panose="02080604020202020204" pitchFamily="34" charset="0"/>
            </a:endParaRPr>
          </a:p>
        </p:txBody>
      </p:sp>
      <p:sp>
        <p:nvSpPr>
          <p:cNvPr id="1060212" name="文本框 36"/>
          <p:cNvSpPr txBox="1"/>
          <p:nvPr>
            <p:custDataLst>
              <p:tags r:id="rId14"/>
            </p:custDataLst>
          </p:nvPr>
        </p:nvSpPr>
        <p:spPr bwMode="auto">
          <a:xfrm>
            <a:off x="8036889" y="3263430"/>
            <a:ext cx="1684685" cy="2826436"/>
          </a:xfrm>
          <a:prstGeom prst="rect">
            <a:avLst/>
          </a:prstGeom>
          <a:noFill/>
        </p:spPr>
        <p:txBody>
          <a:bodyPr vert="horz" wrap="square" lIns="91440" tIns="45720" rIns="91440" bIns="45720" rtlCol="0" anchor="t" anchorCtr="0">
            <a:normAutofit/>
          </a:bodyPr>
          <a:lstStyle/>
          <a:p>
            <a:pPr lvl="0" algn="ctr">
              <a:lnSpc>
                <a:spcPct val="130000"/>
              </a:lnSpc>
              <a:spcBef>
                <a:spcPts val="0"/>
              </a:spcBef>
              <a:spcAft>
                <a:spcPts val="0"/>
              </a:spcAft>
              <a:buClrTx/>
              <a:buSzTx/>
              <a:buFontTx/>
            </a:pPr>
            <a:r>
              <a:rPr lang="zh-CN" altLang="en-US" spc="150" dirty="0">
                <a:solidFill>
                  <a:schemeClr val="tx1">
                    <a:lumMod val="75000"/>
                    <a:lumOff val="25000"/>
                  </a:schemeClr>
                </a:solidFill>
                <a:latin typeface="+mn-ea"/>
                <a:sym typeface="+mn-ea"/>
              </a:rPr>
              <a:t>更加注重成本控制降低产品成本和生产成本</a:t>
            </a:r>
          </a:p>
        </p:txBody>
      </p:sp>
      <p:sp>
        <p:nvSpPr>
          <p:cNvPr id="1060214" name="矩形 46"/>
          <p:cNvSpPr/>
          <p:nvPr>
            <p:custDataLst>
              <p:tags r:id="rId15"/>
            </p:custDataLst>
          </p:nvPr>
        </p:nvSpPr>
        <p:spPr>
          <a:xfrm>
            <a:off x="8075098" y="2912543"/>
            <a:ext cx="1607418" cy="113830"/>
          </a:xfrm>
          <a:prstGeom prst="rect">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a:bodyPr>
          <a:lstStyle/>
          <a:p>
            <a:pPr algn="ctr">
              <a:lnSpc>
                <a:spcPct val="140000"/>
              </a:lnSpc>
            </a:pPr>
            <a:endParaRPr>
              <a:latin typeface="+mn-ea"/>
              <a:sym typeface="Arial" panose="02080604020202020204" pitchFamily="34" charset="0"/>
            </a:endParaRPr>
          </a:p>
        </p:txBody>
      </p:sp>
      <p:sp>
        <p:nvSpPr>
          <p:cNvPr id="1060216" name="任意多边形 23"/>
          <p:cNvSpPr/>
          <p:nvPr>
            <p:custDataLst>
              <p:tags r:id="rId16"/>
            </p:custDataLst>
          </p:nvPr>
        </p:nvSpPr>
        <p:spPr>
          <a:xfrm rot="18900000" flipV="1">
            <a:off x="10140301" y="1650369"/>
            <a:ext cx="1191421" cy="1193491"/>
          </a:xfrm>
          <a:custGeom>
            <a:avLst/>
            <a:gdLst>
              <a:gd name="connsiteX0" fmla="*/ 131121 w 3124913"/>
              <a:gd name="connsiteY0" fmla="*/ 1249162 h 3130701"/>
              <a:gd name="connsiteX1" fmla="*/ 132370 w 3124913"/>
              <a:gd name="connsiteY1" fmla="*/ 1247913 h 3130701"/>
              <a:gd name="connsiteX2" fmla="*/ 1249163 w 3124913"/>
              <a:gd name="connsiteY2" fmla="*/ 131120 h 3130701"/>
              <a:gd name="connsiteX3" fmla="*/ 1882271 w 3124913"/>
              <a:gd name="connsiteY3" fmla="*/ 131120 h 3130701"/>
              <a:gd name="connsiteX4" fmla="*/ 1882271 w 3124913"/>
              <a:gd name="connsiteY4" fmla="*/ 764228 h 3130701"/>
              <a:gd name="connsiteX5" fmla="*/ 1516049 w 3124913"/>
              <a:gd name="connsiteY5" fmla="*/ 1130450 h 3130701"/>
              <a:gd name="connsiteX6" fmla="*/ 2677238 w 3124913"/>
              <a:gd name="connsiteY6" fmla="*/ 1130450 h 3130701"/>
              <a:gd name="connsiteX7" fmla="*/ 3124913 w 3124913"/>
              <a:gd name="connsiteY7" fmla="*/ 1578125 h 3130701"/>
              <a:gd name="connsiteX8" fmla="*/ 2677238 w 3124913"/>
              <a:gd name="connsiteY8" fmla="*/ 2025800 h 3130701"/>
              <a:gd name="connsiteX9" fmla="*/ 1545864 w 3124913"/>
              <a:gd name="connsiteY9" fmla="*/ 2025800 h 3130701"/>
              <a:gd name="connsiteX10" fmla="*/ 1883520 w 3124913"/>
              <a:gd name="connsiteY10" fmla="*/ 2363456 h 3130701"/>
              <a:gd name="connsiteX11" fmla="*/ 1883520 w 3124913"/>
              <a:gd name="connsiteY11" fmla="*/ 2999063 h 3130701"/>
              <a:gd name="connsiteX12" fmla="*/ 1247913 w 3124913"/>
              <a:gd name="connsiteY12" fmla="*/ 2999063 h 3130701"/>
              <a:gd name="connsiteX13" fmla="*/ 132370 w 3124913"/>
              <a:gd name="connsiteY13" fmla="*/ 1883520 h 3130701"/>
              <a:gd name="connsiteX14" fmla="*/ 131809 w 3124913"/>
              <a:gd name="connsiteY14" fmla="*/ 1882832 h 3130701"/>
              <a:gd name="connsiteX15" fmla="*/ 131121 w 3124913"/>
              <a:gd name="connsiteY15" fmla="*/ 1882270 h 3130701"/>
              <a:gd name="connsiteX16" fmla="*/ 131121 w 3124913"/>
              <a:gd name="connsiteY16" fmla="*/ 1249162 h 313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4913" h="3130701">
                <a:moveTo>
                  <a:pt x="131121" y="1249162"/>
                </a:moveTo>
                <a:lnTo>
                  <a:pt x="132370" y="1247913"/>
                </a:lnTo>
                <a:lnTo>
                  <a:pt x="1249163" y="131120"/>
                </a:lnTo>
                <a:cubicBezTo>
                  <a:pt x="1423991" y="-43707"/>
                  <a:pt x="1707443" y="-43707"/>
                  <a:pt x="1882271" y="131120"/>
                </a:cubicBezTo>
                <a:cubicBezTo>
                  <a:pt x="2057099" y="305948"/>
                  <a:pt x="2057099" y="589401"/>
                  <a:pt x="1882271" y="764228"/>
                </a:cubicBezTo>
                <a:lnTo>
                  <a:pt x="1516049" y="1130450"/>
                </a:lnTo>
                <a:lnTo>
                  <a:pt x="2677238" y="1130450"/>
                </a:lnTo>
                <a:cubicBezTo>
                  <a:pt x="2924482" y="1130450"/>
                  <a:pt x="3124913" y="1330881"/>
                  <a:pt x="3124913" y="1578125"/>
                </a:cubicBezTo>
                <a:cubicBezTo>
                  <a:pt x="3124913" y="1825369"/>
                  <a:pt x="2924482" y="2025800"/>
                  <a:pt x="2677238" y="2025800"/>
                </a:cubicBezTo>
                <a:lnTo>
                  <a:pt x="1545864" y="2025800"/>
                </a:lnTo>
                <a:lnTo>
                  <a:pt x="1883520" y="2363456"/>
                </a:lnTo>
                <a:cubicBezTo>
                  <a:pt x="2059038" y="2538974"/>
                  <a:pt x="2059038" y="2823545"/>
                  <a:pt x="1883520" y="2999063"/>
                </a:cubicBezTo>
                <a:cubicBezTo>
                  <a:pt x="1708002" y="3174581"/>
                  <a:pt x="1423431" y="3174581"/>
                  <a:pt x="1247913" y="2999063"/>
                </a:cubicBezTo>
                <a:lnTo>
                  <a:pt x="132370" y="1883520"/>
                </a:lnTo>
                <a:lnTo>
                  <a:pt x="131809" y="1882832"/>
                </a:lnTo>
                <a:lnTo>
                  <a:pt x="131121" y="1882270"/>
                </a:lnTo>
                <a:cubicBezTo>
                  <a:pt x="-43707" y="1707442"/>
                  <a:pt x="-43707" y="1423990"/>
                  <a:pt x="131121" y="1249162"/>
                </a:cubicBez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20000"/>
              </a:lnSpc>
            </a:pPr>
            <a:endParaRPr>
              <a:latin typeface="+mn-ea"/>
              <a:sym typeface="Arial" panose="02080604020202020204" pitchFamily="34" charset="0"/>
            </a:endParaRPr>
          </a:p>
        </p:txBody>
      </p:sp>
      <p:sp>
        <p:nvSpPr>
          <p:cNvPr id="1060218" name="文本框 39"/>
          <p:cNvSpPr txBox="1"/>
          <p:nvPr>
            <p:custDataLst>
              <p:tags r:id="rId17"/>
            </p:custDataLst>
          </p:nvPr>
        </p:nvSpPr>
        <p:spPr bwMode="auto">
          <a:xfrm>
            <a:off x="9893852" y="3263430"/>
            <a:ext cx="1684685" cy="2826436"/>
          </a:xfrm>
          <a:prstGeom prst="rect">
            <a:avLst/>
          </a:prstGeom>
          <a:noFill/>
        </p:spPr>
        <p:txBody>
          <a:bodyPr vert="horz" wrap="square" lIns="91440" tIns="45720" rIns="91440" bIns="45720" rtlCol="0" anchor="t" anchorCtr="0">
            <a:normAutofit/>
          </a:bodyPr>
          <a:lstStyle/>
          <a:p>
            <a:pPr lvl="0" algn="ctr">
              <a:lnSpc>
                <a:spcPct val="130000"/>
              </a:lnSpc>
              <a:spcBef>
                <a:spcPts val="0"/>
              </a:spcBef>
              <a:spcAft>
                <a:spcPts val="0"/>
              </a:spcAft>
              <a:buClrTx/>
              <a:buSzTx/>
              <a:buFontTx/>
            </a:pPr>
            <a:r>
              <a:rPr lang="zh-CN" altLang="en-US" spc="150" dirty="0">
                <a:solidFill>
                  <a:schemeClr val="tx1">
                    <a:lumMod val="75000"/>
                    <a:lumOff val="25000"/>
                  </a:schemeClr>
                </a:solidFill>
                <a:latin typeface="+mn-ea"/>
                <a:sym typeface="+mn-ea"/>
              </a:rPr>
              <a:t>更加注重环保和可持续发展减少对环境的影响</a:t>
            </a:r>
          </a:p>
        </p:txBody>
      </p:sp>
      <p:sp>
        <p:nvSpPr>
          <p:cNvPr id="1060220" name="矩形 47"/>
          <p:cNvSpPr/>
          <p:nvPr>
            <p:custDataLst>
              <p:tags r:id="rId18"/>
            </p:custDataLst>
          </p:nvPr>
        </p:nvSpPr>
        <p:spPr>
          <a:xfrm>
            <a:off x="9932698" y="2912543"/>
            <a:ext cx="1607418" cy="113830"/>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a:bodyPr>
          <a:lstStyle/>
          <a:p>
            <a:pPr algn="ctr">
              <a:lnSpc>
                <a:spcPct val="140000"/>
              </a:lnSpc>
            </a:pPr>
            <a:endParaRPr>
              <a:latin typeface="+mn-ea"/>
              <a:sym typeface="Arial" panose="0208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010" name="标题 1"/>
          <p:cNvSpPr>
            <a:spLocks noGrp="1"/>
          </p:cNvSpPr>
          <p:nvPr>
            <p:ph type="title" idx="2"/>
            <p:custDataLst>
              <p:tags r:id="rId2"/>
            </p:custDataLst>
          </p:nvPr>
        </p:nvSpPr>
        <p:spPr/>
        <p:txBody>
          <a:bodyPr/>
          <a:lstStyle/>
          <a:p>
            <a:r>
              <a:rPr lang="zh-CN" altLang="en-US"/>
              <a:t>IPD概述</a:t>
            </a:r>
          </a:p>
        </p:txBody>
      </p:sp>
      <p:sp>
        <p:nvSpPr>
          <p:cNvPr id="1051012" name="文本占位符 2"/>
          <p:cNvSpPr>
            <a:spLocks noGrp="1"/>
          </p:cNvSpPr>
          <p:nvPr>
            <p:ph type="body" idx="1"/>
            <p:custDataLst>
              <p:tags r:id="rId3"/>
            </p:custDataLst>
          </p:nvPr>
        </p:nvSpPr>
        <p:spPr/>
        <p:txBody>
          <a:bodyPr/>
          <a:lstStyle/>
          <a:p>
            <a:r>
              <a:rPr lang="zh-CN" altLang="en-US" dirty="0"/>
              <a:t>Prt Two</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506" name="标题 2"/>
          <p:cNvSpPr>
            <a:spLocks noGrp="1"/>
          </p:cNvSpPr>
          <p:nvPr>
            <p:ph type="title" idx="44"/>
          </p:nvPr>
        </p:nvSpPr>
        <p:spPr/>
        <p:txBody>
          <a:bodyPr/>
          <a:lstStyle/>
          <a:p>
            <a:r>
              <a:rPr lang="zh-CN" altLang="en-US"/>
              <a:t>IPD的未来展望</a:t>
            </a:r>
          </a:p>
        </p:txBody>
      </p:sp>
      <p:sp>
        <p:nvSpPr>
          <p:cNvPr id="1060508" name="五边形 16"/>
          <p:cNvSpPr/>
          <p:nvPr>
            <p:custDataLst>
              <p:tags r:id="rId1"/>
            </p:custDataLst>
          </p:nvPr>
        </p:nvSpPr>
        <p:spPr>
          <a:xfrm rot="16200000" flipH="1">
            <a:off x="7128912" y="1615857"/>
            <a:ext cx="855618" cy="248966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60510" name="五边形 17"/>
          <p:cNvSpPr/>
          <p:nvPr>
            <p:custDataLst>
              <p:tags r:id="rId2"/>
            </p:custDataLst>
          </p:nvPr>
        </p:nvSpPr>
        <p:spPr>
          <a:xfrm rot="16200000" flipH="1">
            <a:off x="7150060" y="4389398"/>
            <a:ext cx="813383" cy="2234071"/>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60512" name="任意多边形 18"/>
          <p:cNvSpPr/>
          <p:nvPr>
            <p:custDataLst>
              <p:tags r:id="rId3"/>
            </p:custDataLst>
          </p:nvPr>
        </p:nvSpPr>
        <p:spPr>
          <a:xfrm>
            <a:off x="6439372" y="2429720"/>
            <a:ext cx="2234071" cy="3371497"/>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60514" name="任意多边形 19"/>
          <p:cNvSpPr/>
          <p:nvPr>
            <p:custDataLst>
              <p:tags r:id="rId4"/>
            </p:custDataLst>
          </p:nvPr>
        </p:nvSpPr>
        <p:spPr>
          <a:xfrm flipV="1">
            <a:off x="6311846" y="1790165"/>
            <a:ext cx="2489664" cy="119640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60516" name="五边形 2"/>
          <p:cNvSpPr/>
          <p:nvPr>
            <p:custDataLst>
              <p:tags r:id="rId5"/>
            </p:custDataLst>
          </p:nvPr>
        </p:nvSpPr>
        <p:spPr>
          <a:xfrm rot="16200000" flipH="1">
            <a:off x="1424826" y="1616498"/>
            <a:ext cx="855618" cy="248820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60518" name="五边形 3"/>
          <p:cNvSpPr/>
          <p:nvPr>
            <p:custDataLst>
              <p:tags r:id="rId6"/>
            </p:custDataLst>
          </p:nvPr>
        </p:nvSpPr>
        <p:spPr>
          <a:xfrm rot="16200000" flipH="1">
            <a:off x="1447255" y="4389398"/>
            <a:ext cx="813383" cy="2234071"/>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60520" name="任意多边形 4"/>
          <p:cNvSpPr/>
          <p:nvPr>
            <p:custDataLst>
              <p:tags r:id="rId7"/>
            </p:custDataLst>
          </p:nvPr>
        </p:nvSpPr>
        <p:spPr>
          <a:xfrm>
            <a:off x="736567" y="2429720"/>
            <a:ext cx="2234071" cy="3371497"/>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60522" name="任意多边形 5"/>
          <p:cNvSpPr/>
          <p:nvPr>
            <p:custDataLst>
              <p:tags r:id="rId8"/>
            </p:custDataLst>
          </p:nvPr>
        </p:nvSpPr>
        <p:spPr>
          <a:xfrm flipV="1">
            <a:off x="608400" y="1790165"/>
            <a:ext cx="2488208" cy="119640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60524"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9"/>
            </p:custDataLst>
          </p:nvPr>
        </p:nvSpPr>
        <p:spPr bwMode="auto">
          <a:xfrm>
            <a:off x="736567" y="3139126"/>
            <a:ext cx="2234071" cy="2012865"/>
          </a:xfrm>
          <a:prstGeom prst="rect">
            <a:avLst/>
          </a:prstGeom>
          <a:noFill/>
          <a:ln>
            <a:noFill/>
          </a:ln>
        </p:spPr>
        <p:txBody>
          <a:bodyPr wrap="square">
            <a:norm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itchFamily="2" charset="-122"/>
              </a:defRPr>
            </a:lvl9pPr>
          </a:lstStyle>
          <a:p>
            <a:pPr marR="0" lvl="0" indent="0" defTabSz="1219200" rtl="0" eaLnBrk="1" fontAlgn="auto" latinLnBrk="0" hangingPunct="1">
              <a:lnSpc>
                <a:spcPct val="130000"/>
              </a:lnSpc>
              <a:spcBef>
                <a:spcPts val="0"/>
              </a:spcBef>
              <a:spcAft>
                <a:spcPts val="0"/>
              </a:spcAft>
              <a:buClrTx/>
              <a:buSzTx/>
              <a:buFont typeface="Arial" panose="02080604020202020204" pitchFamily="34" charset="0"/>
              <a:buNone/>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mn-ea"/>
                <a:ea typeface="+mn-ea"/>
                <a:cs typeface="+mn-ea"/>
                <a:sym typeface="+mn-lt"/>
              </a:rPr>
              <a:t>技术发展趋势：智能化、数字化、网络化</a:t>
            </a:r>
          </a:p>
        </p:txBody>
      </p:sp>
      <p:sp>
        <p:nvSpPr>
          <p:cNvPr id="1060526"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10"/>
            </p:custDataLst>
          </p:nvPr>
        </p:nvSpPr>
        <p:spPr bwMode="auto">
          <a:xfrm>
            <a:off x="6439372" y="3139126"/>
            <a:ext cx="2234071" cy="2012865"/>
          </a:xfrm>
          <a:prstGeom prst="rect">
            <a:avLst/>
          </a:prstGeom>
          <a:noFill/>
          <a:ln>
            <a:noFill/>
          </a:ln>
        </p:spPr>
        <p:txBody>
          <a:bodyPr wrap="square">
            <a:norm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itchFamily="2" charset="-122"/>
              </a:defRPr>
            </a:lvl9pPr>
          </a:lstStyle>
          <a:p>
            <a:pPr lvl="0" indent="0" defTabSz="1219200">
              <a:lnSpc>
                <a:spcPct val="130000"/>
              </a:lnSpc>
              <a:buFont typeface="Arial" panose="02080604020202020204" pitchFamily="34" charset="0"/>
              <a:buNone/>
            </a:pPr>
            <a:r>
              <a:rPr sz="2000" dirty="0" err="1">
                <a:solidFill>
                  <a:schemeClr val="tx1">
                    <a:lumMod val="75000"/>
                    <a:lumOff val="25000"/>
                  </a:schemeClr>
                </a:solidFill>
                <a:latin typeface="+mn-ea"/>
                <a:ea typeface="+mn-ea"/>
                <a:cs typeface="+mn-ea"/>
                <a:sym typeface="+mn-lt"/>
              </a:rPr>
              <a:t>企业战略调整：全球化、多元化、创新化</a:t>
            </a:r>
          </a:p>
        </p:txBody>
      </p:sp>
      <p:sp>
        <p:nvSpPr>
          <p:cNvPr id="1060528" name="五边形 9"/>
          <p:cNvSpPr/>
          <p:nvPr>
            <p:custDataLst>
              <p:tags r:id="rId11"/>
            </p:custDataLst>
          </p:nvPr>
        </p:nvSpPr>
        <p:spPr>
          <a:xfrm rot="16200000" flipH="1">
            <a:off x="4350245" y="1629315"/>
            <a:ext cx="855618" cy="248820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60530" name="五边形 10"/>
          <p:cNvSpPr/>
          <p:nvPr>
            <p:custDataLst>
              <p:tags r:id="rId12"/>
            </p:custDataLst>
          </p:nvPr>
        </p:nvSpPr>
        <p:spPr>
          <a:xfrm rot="16200000" flipH="1">
            <a:off x="4372033" y="4402215"/>
            <a:ext cx="813383" cy="2234071"/>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60532" name="任意多边形 11"/>
          <p:cNvSpPr/>
          <p:nvPr>
            <p:custDataLst>
              <p:tags r:id="rId13"/>
            </p:custDataLst>
          </p:nvPr>
        </p:nvSpPr>
        <p:spPr>
          <a:xfrm>
            <a:off x="3661346" y="2441896"/>
            <a:ext cx="2234071" cy="3371497"/>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50000"/>
              </a:lnSpc>
              <a:spcBef>
                <a:spcPts val="0"/>
              </a:spcBef>
              <a:spcAft>
                <a:spcPts val="0"/>
              </a:spcAft>
              <a:buClrTx/>
              <a:buSzTx/>
              <a:buFontTx/>
              <a:buNone/>
            </a:pPr>
            <a:endParaRPr kumimoji="0" lang="zh-CN" altLang="en-US" sz="1400" b="0" i="0" u="none" strike="noStrike" kern="1200" cap="none" spc="0" normalizeH="0" baseline="0" noProof="1">
              <a:ln>
                <a:noFill/>
              </a:ln>
              <a:solidFill>
                <a:prstClr val="black"/>
              </a:solidFill>
              <a:effectLst/>
              <a:uLnTx/>
              <a:uFillTx/>
              <a:latin typeface="+mn-ea"/>
              <a:cs typeface="+mn-ea"/>
              <a:sym typeface="+mn-lt"/>
            </a:endParaRPr>
          </a:p>
        </p:txBody>
      </p:sp>
      <p:sp>
        <p:nvSpPr>
          <p:cNvPr id="1060534" name="任意多边形 12"/>
          <p:cNvSpPr/>
          <p:nvPr>
            <p:custDataLst>
              <p:tags r:id="rId14"/>
            </p:custDataLst>
          </p:nvPr>
        </p:nvSpPr>
        <p:spPr>
          <a:xfrm flipV="1">
            <a:off x="3533819" y="1803622"/>
            <a:ext cx="2488208" cy="119640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60536" name="五边形 23"/>
          <p:cNvSpPr/>
          <p:nvPr>
            <p:custDataLst>
              <p:tags r:id="rId15"/>
            </p:custDataLst>
          </p:nvPr>
        </p:nvSpPr>
        <p:spPr>
          <a:xfrm rot="16200000" flipH="1">
            <a:off x="9906298" y="1654307"/>
            <a:ext cx="855618" cy="248820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60538" name="五边形 24"/>
          <p:cNvSpPr/>
          <p:nvPr>
            <p:custDataLst>
              <p:tags r:id="rId16"/>
            </p:custDataLst>
          </p:nvPr>
        </p:nvSpPr>
        <p:spPr>
          <a:xfrm rot="16200000" flipH="1">
            <a:off x="9928087" y="4425926"/>
            <a:ext cx="813383" cy="2235528"/>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60540" name="任意多边形 25"/>
          <p:cNvSpPr/>
          <p:nvPr>
            <p:custDataLst>
              <p:tags r:id="rId17"/>
            </p:custDataLst>
          </p:nvPr>
        </p:nvSpPr>
        <p:spPr>
          <a:xfrm>
            <a:off x="9216758" y="2466888"/>
            <a:ext cx="2235528" cy="3371497"/>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60542" name="任意多边形 26"/>
          <p:cNvSpPr/>
          <p:nvPr>
            <p:custDataLst>
              <p:tags r:id="rId18"/>
            </p:custDataLst>
          </p:nvPr>
        </p:nvSpPr>
        <p:spPr>
          <a:xfrm flipV="1">
            <a:off x="9089872" y="1828615"/>
            <a:ext cx="2488208" cy="119640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60544"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19"/>
            </p:custDataLst>
          </p:nvPr>
        </p:nvSpPr>
        <p:spPr bwMode="auto">
          <a:xfrm>
            <a:off x="9217399" y="3176294"/>
            <a:ext cx="2234071" cy="2012865"/>
          </a:xfrm>
          <a:prstGeom prst="rect">
            <a:avLst/>
          </a:prstGeom>
          <a:noFill/>
          <a:ln>
            <a:noFill/>
          </a:ln>
        </p:spPr>
        <p:txBody>
          <a:bodyPr wrap="square">
            <a:norm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itchFamily="2" charset="-122"/>
              </a:defRPr>
            </a:lvl9pPr>
          </a:lstStyle>
          <a:p>
            <a:pPr lvl="0" indent="0" defTabSz="1219200">
              <a:lnSpc>
                <a:spcPct val="130000"/>
              </a:lnSpc>
              <a:buFont typeface="Arial" panose="02080604020202020204" pitchFamily="34" charset="0"/>
              <a:buNone/>
            </a:pPr>
            <a:r>
              <a:rPr sz="2000" dirty="0" err="1">
                <a:solidFill>
                  <a:schemeClr val="tx1">
                    <a:lumMod val="75000"/>
                    <a:lumOff val="25000"/>
                  </a:schemeClr>
                </a:solidFill>
                <a:latin typeface="+mn-ea"/>
                <a:ea typeface="+mn-ea"/>
                <a:cs typeface="+mn-ea"/>
                <a:sym typeface="+mn-lt"/>
              </a:rPr>
              <a:t>管理模式创新：敏捷开发、精益生产、持续改进</a:t>
            </a:r>
          </a:p>
        </p:txBody>
      </p:sp>
      <p:sp>
        <p:nvSpPr>
          <p:cNvPr id="1060546"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20"/>
            </p:custDataLst>
          </p:nvPr>
        </p:nvSpPr>
        <p:spPr bwMode="auto">
          <a:xfrm>
            <a:off x="3661346" y="3151302"/>
            <a:ext cx="2234071" cy="2012865"/>
          </a:xfrm>
          <a:prstGeom prst="rect">
            <a:avLst/>
          </a:prstGeom>
          <a:noFill/>
          <a:ln>
            <a:noFill/>
          </a:ln>
        </p:spPr>
        <p:txBody>
          <a:bodyPr wrap="square">
            <a:norm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itchFamily="2" charset="-122"/>
              </a:defRPr>
            </a:lvl9pPr>
          </a:lstStyle>
          <a:p>
            <a:pPr lvl="0" indent="0" defTabSz="1219200">
              <a:lnSpc>
                <a:spcPct val="130000"/>
              </a:lnSpc>
              <a:buFont typeface="Arial" panose="02080604020202020204" pitchFamily="34" charset="0"/>
              <a:buNone/>
            </a:pPr>
            <a:r>
              <a:rPr lang="zh-CN" altLang="en-US" sz="2000" dirty="0">
                <a:solidFill>
                  <a:schemeClr val="tx1">
                    <a:lumMod val="75000"/>
                    <a:lumOff val="25000"/>
                  </a:schemeClr>
                </a:solidFill>
                <a:latin typeface="+mn-ea"/>
                <a:ea typeface="+mn-ea"/>
                <a:cs typeface="+mn-ea"/>
                <a:sym typeface="+mn-lt"/>
              </a:rPr>
              <a:t>市场需求变化：个性化、多样化、定制化</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32" name="标题 2"/>
          <p:cNvSpPr>
            <a:spLocks noGrp="1"/>
          </p:cNvSpPr>
          <p:nvPr>
            <p:ph type="title" idx="44"/>
          </p:nvPr>
        </p:nvSpPr>
        <p:spPr/>
        <p:txBody>
          <a:bodyPr/>
          <a:lstStyle/>
          <a:p>
            <a:r>
              <a:rPr lang="zh-CN" altLang="en-US"/>
              <a:t>IPD的持续创新与变革</a:t>
            </a:r>
          </a:p>
        </p:txBody>
      </p:sp>
      <p:sp>
        <p:nvSpPr>
          <p:cNvPr id="1060834" name="对角圆角矩形 52"/>
          <p:cNvSpPr/>
          <p:nvPr>
            <p:custDataLst>
              <p:tags r:id="rId1"/>
            </p:custDataLst>
          </p:nvPr>
        </p:nvSpPr>
        <p:spPr>
          <a:xfrm>
            <a:off x="754883" y="1619548"/>
            <a:ext cx="5113102" cy="1245339"/>
          </a:xfrm>
          <a:prstGeom prst="round2DiagRect">
            <a:avLst>
              <a:gd name="adj1" fmla="val 18403"/>
              <a:gd name="adj2" fmla="val 15999"/>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36" name="对角圆角矩形 53"/>
          <p:cNvSpPr/>
          <p:nvPr>
            <p:custDataLst>
              <p:tags r:id="rId2"/>
            </p:custDataLst>
          </p:nvPr>
        </p:nvSpPr>
        <p:spPr>
          <a:xfrm>
            <a:off x="754883" y="1490400"/>
            <a:ext cx="511750" cy="488321"/>
          </a:xfrm>
          <a:prstGeom prst="round2DiagRect">
            <a:avLst>
              <a:gd name="adj1" fmla="val 26654"/>
              <a:gd name="adj2" fmla="val 0"/>
            </a:avLst>
          </a:prstGeom>
          <a:solidFill>
            <a:schemeClr val="accent1"/>
          </a:solidFill>
          <a:ln>
            <a:noFill/>
          </a:ln>
          <a:effectLst>
            <a:outerShdw blurRad="165100" dist="25400" dir="2700000" sx="102000" sy="102000" algn="tl" rotWithShape="0">
              <a:schemeClr val="accent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38" name="直角三角形 54"/>
          <p:cNvSpPr/>
          <p:nvPr>
            <p:custDataLst>
              <p:tags r:id="rId3"/>
            </p:custDataLst>
          </p:nvPr>
        </p:nvSpPr>
        <p:spPr>
          <a:xfrm>
            <a:off x="1266977" y="1491043"/>
            <a:ext cx="77103" cy="12850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40" name="文本框 56"/>
          <p:cNvSpPr txBox="1"/>
          <p:nvPr>
            <p:custDataLst>
              <p:tags r:id="rId4"/>
            </p:custDataLst>
          </p:nvPr>
        </p:nvSpPr>
        <p:spPr>
          <a:xfrm>
            <a:off x="1300389" y="1671593"/>
            <a:ext cx="4368048" cy="1129372"/>
          </a:xfrm>
          <a:prstGeom prst="rect">
            <a:avLst/>
          </a:prstGeom>
          <a:noFill/>
        </p:spPr>
        <p:txBody>
          <a:bodyPr wrap="square" tIns="0" bIns="107950" rtlCol="0" anchor="ctr" anchorCtr="0">
            <a:normAutofit/>
          </a:bodyPr>
          <a:lstStyle/>
          <a:p>
            <a:pPr>
              <a:lnSpc>
                <a:spcPct val="150000"/>
              </a:lnSpc>
            </a:pPr>
            <a:r>
              <a:rPr lang="zh-CN" altLang="en-US" dirty="0">
                <a:solidFill>
                  <a:schemeClr val="dk1">
                    <a:lumMod val="80000"/>
                    <a:lumOff val="20000"/>
                  </a:schemeClr>
                </a:solidFill>
                <a:latin typeface="+mn-ea"/>
                <a:sym typeface="+mn-ea"/>
              </a:rPr>
              <a:t>持续创新：不断引入新技术、新理念保持产品竞争力</a:t>
            </a:r>
          </a:p>
        </p:txBody>
      </p:sp>
      <p:sp>
        <p:nvSpPr>
          <p:cNvPr id="1060842" name="对角圆角矩形 9"/>
          <p:cNvSpPr/>
          <p:nvPr>
            <p:custDataLst>
              <p:tags r:id="rId5"/>
            </p:custDataLst>
          </p:nvPr>
        </p:nvSpPr>
        <p:spPr>
          <a:xfrm>
            <a:off x="6317885" y="1619548"/>
            <a:ext cx="5113102" cy="1245339"/>
          </a:xfrm>
          <a:prstGeom prst="round2DiagRect">
            <a:avLst>
              <a:gd name="adj1" fmla="val 18419"/>
              <a:gd name="adj2" fmla="val 14126"/>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44" name="对角圆角矩形 10"/>
          <p:cNvSpPr/>
          <p:nvPr>
            <p:custDataLst>
              <p:tags r:id="rId6"/>
            </p:custDataLst>
          </p:nvPr>
        </p:nvSpPr>
        <p:spPr>
          <a:xfrm>
            <a:off x="6317885" y="1490400"/>
            <a:ext cx="511750" cy="488321"/>
          </a:xfrm>
          <a:prstGeom prst="round2DiagRect">
            <a:avLst>
              <a:gd name="adj1" fmla="val 26654"/>
              <a:gd name="adj2" fmla="val 0"/>
            </a:avLst>
          </a:prstGeom>
          <a:solidFill>
            <a:schemeClr val="accent4"/>
          </a:solidFill>
          <a:ln>
            <a:noFill/>
          </a:ln>
          <a:effectLst>
            <a:outerShdw blurRad="165100" dist="25400" dir="2700000" sx="102000" sy="102000" algn="tl" rotWithShape="0">
              <a:schemeClr val="accent4">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46" name="直角三角形 11"/>
          <p:cNvSpPr/>
          <p:nvPr>
            <p:custDataLst>
              <p:tags r:id="rId7"/>
            </p:custDataLst>
          </p:nvPr>
        </p:nvSpPr>
        <p:spPr>
          <a:xfrm>
            <a:off x="6829336" y="1491043"/>
            <a:ext cx="77103" cy="128505"/>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48" name="文本框 12"/>
          <p:cNvSpPr txBox="1"/>
          <p:nvPr>
            <p:custDataLst>
              <p:tags r:id="rId8"/>
            </p:custDataLst>
          </p:nvPr>
        </p:nvSpPr>
        <p:spPr>
          <a:xfrm>
            <a:off x="6862748" y="1678018"/>
            <a:ext cx="4368048" cy="1129372"/>
          </a:xfrm>
          <a:prstGeom prst="rect">
            <a:avLst/>
          </a:prstGeom>
          <a:noFill/>
        </p:spPr>
        <p:txBody>
          <a:bodyPr wrap="square" tIns="0" bIns="107950" rtlCol="0" anchor="ctr" anchorCtr="0">
            <a:normAutofit/>
          </a:bodyPr>
          <a:lstStyle/>
          <a:p>
            <a:pPr>
              <a:lnSpc>
                <a:spcPct val="150000"/>
              </a:lnSpc>
            </a:pPr>
            <a:r>
              <a:rPr lang="en-US" altLang="zh-CN" dirty="0">
                <a:solidFill>
                  <a:schemeClr val="dk1">
                    <a:lumMod val="80000"/>
                    <a:lumOff val="20000"/>
                  </a:schemeClr>
                </a:solidFill>
                <a:latin typeface="+mn-ea"/>
                <a:sym typeface="+mn-ea"/>
              </a:rPr>
              <a:t>跨部门协作：加强跨部门协作提高产品开发效率</a:t>
            </a:r>
          </a:p>
        </p:txBody>
      </p:sp>
      <p:sp>
        <p:nvSpPr>
          <p:cNvPr id="1060850" name="对角圆角矩形 5"/>
          <p:cNvSpPr/>
          <p:nvPr>
            <p:custDataLst>
              <p:tags r:id="rId9"/>
            </p:custDataLst>
          </p:nvPr>
        </p:nvSpPr>
        <p:spPr>
          <a:xfrm>
            <a:off x="754883" y="3311965"/>
            <a:ext cx="5113102" cy="1245339"/>
          </a:xfrm>
          <a:prstGeom prst="round2DiagRect">
            <a:avLst>
              <a:gd name="adj1" fmla="val 15411"/>
              <a:gd name="adj2" fmla="val 15070"/>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52" name="对角圆角矩形 6"/>
          <p:cNvSpPr/>
          <p:nvPr>
            <p:custDataLst>
              <p:tags r:id="rId10"/>
            </p:custDataLst>
          </p:nvPr>
        </p:nvSpPr>
        <p:spPr>
          <a:xfrm>
            <a:off x="754883" y="3182817"/>
            <a:ext cx="511750" cy="488321"/>
          </a:xfrm>
          <a:prstGeom prst="round2DiagRect">
            <a:avLst>
              <a:gd name="adj1" fmla="val 26654"/>
              <a:gd name="adj2" fmla="val 0"/>
            </a:avLst>
          </a:prstGeom>
          <a:solidFill>
            <a:schemeClr val="accent2"/>
          </a:solidFill>
          <a:ln>
            <a:noFill/>
          </a:ln>
          <a:effectLst>
            <a:outerShdw blurRad="165100" dist="25400" dir="2700000" sx="102000" sy="102000" algn="tl" rotWithShape="0">
              <a:schemeClr val="accent2">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54" name="直角三角形 7"/>
          <p:cNvSpPr/>
          <p:nvPr>
            <p:custDataLst>
              <p:tags r:id="rId11"/>
            </p:custDataLst>
          </p:nvPr>
        </p:nvSpPr>
        <p:spPr>
          <a:xfrm>
            <a:off x="1266977" y="3183459"/>
            <a:ext cx="77103" cy="128505"/>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56" name="文本框 8"/>
          <p:cNvSpPr txBox="1"/>
          <p:nvPr>
            <p:custDataLst>
              <p:tags r:id="rId12"/>
            </p:custDataLst>
          </p:nvPr>
        </p:nvSpPr>
        <p:spPr>
          <a:xfrm>
            <a:off x="1300389" y="3370435"/>
            <a:ext cx="4368048" cy="1129372"/>
          </a:xfrm>
          <a:prstGeom prst="rect">
            <a:avLst/>
          </a:prstGeom>
          <a:noFill/>
        </p:spPr>
        <p:txBody>
          <a:bodyPr wrap="square" tIns="0" bIns="107950" rtlCol="0" anchor="ctr" anchorCtr="0">
            <a:normAutofit/>
          </a:bodyPr>
          <a:lstStyle/>
          <a:p>
            <a:pPr>
              <a:lnSpc>
                <a:spcPct val="150000"/>
              </a:lnSpc>
            </a:pPr>
            <a:r>
              <a:rPr lang="zh-CN" altLang="en-US" dirty="0">
                <a:solidFill>
                  <a:schemeClr val="dk1">
                    <a:lumMod val="80000"/>
                    <a:lumOff val="20000"/>
                  </a:schemeClr>
                </a:solidFill>
                <a:latin typeface="+mn-ea"/>
                <a:sym typeface="+mn-ea"/>
              </a:rPr>
              <a:t>变革管理：建立适应市场变化的组织架构和流程</a:t>
            </a:r>
          </a:p>
        </p:txBody>
      </p:sp>
      <p:sp>
        <p:nvSpPr>
          <p:cNvPr id="1060858" name="对角圆角矩形 14"/>
          <p:cNvSpPr/>
          <p:nvPr>
            <p:custDataLst>
              <p:tags r:id="rId13"/>
            </p:custDataLst>
          </p:nvPr>
        </p:nvSpPr>
        <p:spPr>
          <a:xfrm>
            <a:off x="6317885" y="3311965"/>
            <a:ext cx="5113102" cy="1245339"/>
          </a:xfrm>
          <a:prstGeom prst="round2DiagRect">
            <a:avLst>
              <a:gd name="adj1" fmla="val 14446"/>
              <a:gd name="adj2" fmla="val 16035"/>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60" name="对角圆角矩形 18"/>
          <p:cNvSpPr/>
          <p:nvPr>
            <p:custDataLst>
              <p:tags r:id="rId14"/>
            </p:custDataLst>
          </p:nvPr>
        </p:nvSpPr>
        <p:spPr>
          <a:xfrm>
            <a:off x="6317885" y="3182817"/>
            <a:ext cx="511750" cy="488321"/>
          </a:xfrm>
          <a:prstGeom prst="round2DiagRect">
            <a:avLst>
              <a:gd name="adj1" fmla="val 26654"/>
              <a:gd name="adj2" fmla="val 0"/>
            </a:avLst>
          </a:prstGeom>
          <a:solidFill>
            <a:schemeClr val="accent5"/>
          </a:solidFill>
          <a:ln>
            <a:noFill/>
          </a:ln>
          <a:effectLst>
            <a:outerShdw blurRad="165100" dist="25400" dir="2700000" sx="102000" sy="102000" algn="tl" rotWithShape="0">
              <a:schemeClr val="accent5">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62" name="直角三角形 19"/>
          <p:cNvSpPr/>
          <p:nvPr>
            <p:custDataLst>
              <p:tags r:id="rId15"/>
            </p:custDataLst>
          </p:nvPr>
        </p:nvSpPr>
        <p:spPr>
          <a:xfrm>
            <a:off x="6829336" y="3183459"/>
            <a:ext cx="77103" cy="128505"/>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64" name="文本框 20"/>
          <p:cNvSpPr txBox="1"/>
          <p:nvPr>
            <p:custDataLst>
              <p:tags r:id="rId16"/>
            </p:custDataLst>
          </p:nvPr>
        </p:nvSpPr>
        <p:spPr>
          <a:xfrm>
            <a:off x="6862748" y="3370435"/>
            <a:ext cx="4368048" cy="1129372"/>
          </a:xfrm>
          <a:prstGeom prst="rect">
            <a:avLst/>
          </a:prstGeom>
          <a:noFill/>
        </p:spPr>
        <p:txBody>
          <a:bodyPr wrap="square" tIns="0" bIns="107950" rtlCol="0" anchor="ctr" anchorCtr="0">
            <a:normAutofit/>
          </a:bodyPr>
          <a:lstStyle/>
          <a:p>
            <a:pPr>
              <a:lnSpc>
                <a:spcPct val="150000"/>
              </a:lnSpc>
            </a:pPr>
            <a:r>
              <a:rPr lang="en-US" altLang="zh-CN" dirty="0">
                <a:solidFill>
                  <a:schemeClr val="dk1">
                    <a:lumMod val="80000"/>
                    <a:lumOff val="20000"/>
                  </a:schemeClr>
                </a:solidFill>
                <a:latin typeface="+mn-ea"/>
                <a:sym typeface="+mn-ea"/>
              </a:rPr>
              <a:t>知识管理：建立知识管理体系积累和传承经验</a:t>
            </a:r>
          </a:p>
        </p:txBody>
      </p:sp>
      <p:sp>
        <p:nvSpPr>
          <p:cNvPr id="1060866" name="对角圆角矩形 15"/>
          <p:cNvSpPr/>
          <p:nvPr>
            <p:custDataLst>
              <p:tags r:id="rId17"/>
            </p:custDataLst>
          </p:nvPr>
        </p:nvSpPr>
        <p:spPr>
          <a:xfrm>
            <a:off x="754883" y="5004382"/>
            <a:ext cx="5113102" cy="1245339"/>
          </a:xfrm>
          <a:prstGeom prst="round2DiagRect">
            <a:avLst>
              <a:gd name="adj1" fmla="val 16339"/>
              <a:gd name="adj2" fmla="val 1703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68" name="对角圆角矩形 16"/>
          <p:cNvSpPr/>
          <p:nvPr>
            <p:custDataLst>
              <p:tags r:id="rId18"/>
            </p:custDataLst>
          </p:nvPr>
        </p:nvSpPr>
        <p:spPr>
          <a:xfrm>
            <a:off x="754883" y="4874591"/>
            <a:ext cx="511750" cy="488321"/>
          </a:xfrm>
          <a:prstGeom prst="round2DiagRect">
            <a:avLst>
              <a:gd name="adj1" fmla="val 26654"/>
              <a:gd name="adj2" fmla="val 0"/>
            </a:avLst>
          </a:prstGeom>
          <a:solidFill>
            <a:schemeClr val="accent3"/>
          </a:solidFill>
          <a:ln>
            <a:noFill/>
          </a:ln>
          <a:effectLst>
            <a:outerShdw blurRad="165100" dist="25400" dir="2700000" sx="102000" sy="102000" algn="tl" rotWithShape="0">
              <a:schemeClr val="accent3">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70" name="直角三角形 17"/>
          <p:cNvSpPr/>
          <p:nvPr>
            <p:custDataLst>
              <p:tags r:id="rId19"/>
            </p:custDataLst>
          </p:nvPr>
        </p:nvSpPr>
        <p:spPr>
          <a:xfrm>
            <a:off x="1266977" y="4870736"/>
            <a:ext cx="77103" cy="128505"/>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72" name="文本框 27"/>
          <p:cNvSpPr txBox="1"/>
          <p:nvPr>
            <p:custDataLst>
              <p:tags r:id="rId20"/>
            </p:custDataLst>
          </p:nvPr>
        </p:nvSpPr>
        <p:spPr>
          <a:xfrm>
            <a:off x="1300389" y="5062852"/>
            <a:ext cx="4368048" cy="1129372"/>
          </a:xfrm>
          <a:prstGeom prst="rect">
            <a:avLst/>
          </a:prstGeom>
          <a:noFill/>
        </p:spPr>
        <p:txBody>
          <a:bodyPr wrap="square" tIns="0" bIns="107950" rtlCol="0" anchor="ctr" anchorCtr="0">
            <a:normAutofit/>
          </a:bodyPr>
          <a:lstStyle/>
          <a:p>
            <a:pPr>
              <a:lnSpc>
                <a:spcPct val="150000"/>
              </a:lnSpc>
            </a:pPr>
            <a:r>
              <a:rPr lang="en-US" altLang="zh-CN" dirty="0">
                <a:solidFill>
                  <a:schemeClr val="dk1">
                    <a:lumMod val="80000"/>
                    <a:lumOff val="20000"/>
                  </a:schemeClr>
                </a:solidFill>
                <a:latin typeface="+mn-ea"/>
                <a:sym typeface="+mn-ea"/>
              </a:rPr>
              <a:t>客户需求导向：以客户需求为导向不断优化产品功能</a:t>
            </a:r>
          </a:p>
        </p:txBody>
      </p:sp>
      <p:sp>
        <p:nvSpPr>
          <p:cNvPr id="1060874" name="对角圆角矩形 22"/>
          <p:cNvSpPr/>
          <p:nvPr>
            <p:custDataLst>
              <p:tags r:id="rId21"/>
            </p:custDataLst>
          </p:nvPr>
        </p:nvSpPr>
        <p:spPr>
          <a:xfrm>
            <a:off x="6317885" y="5004382"/>
            <a:ext cx="5113102" cy="1245339"/>
          </a:xfrm>
          <a:prstGeom prst="round2DiagRect">
            <a:avLst>
              <a:gd name="adj1" fmla="val 13517"/>
              <a:gd name="adj2" fmla="val 16035"/>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latin typeface="+mn-ea"/>
            </a:endParaRPr>
          </a:p>
        </p:txBody>
      </p:sp>
      <p:sp>
        <p:nvSpPr>
          <p:cNvPr id="1060876" name="对角圆角矩形 23"/>
          <p:cNvSpPr/>
          <p:nvPr>
            <p:custDataLst>
              <p:tags r:id="rId22"/>
            </p:custDataLst>
          </p:nvPr>
        </p:nvSpPr>
        <p:spPr>
          <a:xfrm>
            <a:off x="6317885" y="4874591"/>
            <a:ext cx="511750" cy="488321"/>
          </a:xfrm>
          <a:prstGeom prst="round2DiagRect">
            <a:avLst>
              <a:gd name="adj1" fmla="val 26654"/>
              <a:gd name="adj2" fmla="val 0"/>
            </a:avLst>
          </a:prstGeom>
          <a:solidFill>
            <a:schemeClr val="accent6"/>
          </a:solidFill>
          <a:ln>
            <a:noFill/>
          </a:ln>
          <a:effectLst>
            <a:outerShdw blurRad="165100" dist="25400" dir="2700000" sx="102000" sy="102000" algn="tl" rotWithShape="0">
              <a:schemeClr val="accent6">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78" name="直角三角形 24"/>
          <p:cNvSpPr/>
          <p:nvPr>
            <p:custDataLst>
              <p:tags r:id="rId23"/>
            </p:custDataLst>
          </p:nvPr>
        </p:nvSpPr>
        <p:spPr>
          <a:xfrm>
            <a:off x="6829336" y="4870736"/>
            <a:ext cx="77103" cy="128505"/>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endParaRPr>
          </a:p>
        </p:txBody>
      </p:sp>
      <p:sp>
        <p:nvSpPr>
          <p:cNvPr id="1060880" name="文本框 25"/>
          <p:cNvSpPr txBox="1"/>
          <p:nvPr>
            <p:custDataLst>
              <p:tags r:id="rId24"/>
            </p:custDataLst>
          </p:nvPr>
        </p:nvSpPr>
        <p:spPr>
          <a:xfrm>
            <a:off x="6862748" y="5062852"/>
            <a:ext cx="4368048" cy="1129372"/>
          </a:xfrm>
          <a:prstGeom prst="rect">
            <a:avLst/>
          </a:prstGeom>
          <a:noFill/>
        </p:spPr>
        <p:txBody>
          <a:bodyPr wrap="square" tIns="0" bIns="107950" rtlCol="0" anchor="ctr" anchorCtr="0">
            <a:normAutofit/>
          </a:bodyPr>
          <a:lstStyle/>
          <a:p>
            <a:pPr>
              <a:lnSpc>
                <a:spcPct val="150000"/>
              </a:lnSpc>
            </a:pPr>
            <a:r>
              <a:rPr lang="en-US" altLang="zh-CN" dirty="0">
                <a:solidFill>
                  <a:schemeClr val="dk1">
                    <a:lumMod val="80000"/>
                    <a:lumOff val="20000"/>
                  </a:schemeClr>
                </a:solidFill>
                <a:latin typeface="+mn-ea"/>
                <a:sym typeface="+mn-ea"/>
              </a:rPr>
              <a:t>持续改进：不断改进产品开发流程提高产品质量和效率</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166" name="标题 3"/>
          <p:cNvSpPr>
            <a:spLocks noGrp="1"/>
          </p:cNvSpPr>
          <p:nvPr>
            <p:ph type="title" idx="2"/>
            <p:custDataLst>
              <p:tags r:id="rId2"/>
            </p:custDataLst>
          </p:nvPr>
        </p:nvSpPr>
        <p:spPr/>
        <p:txBody>
          <a:bodyPr/>
          <a:lstStyle/>
          <a:p>
            <a:r>
              <a:rPr lang="zh-CN" altLang="en-US"/>
              <a:t>感谢您的观看</a:t>
            </a:r>
          </a:p>
        </p:txBody>
      </p:sp>
      <p:sp>
        <p:nvSpPr>
          <p:cNvPr id="1061168" name="文本占位符 4"/>
          <p:cNvSpPr>
            <a:spLocks noGrp="1"/>
          </p:cNvSpPr>
          <p:nvPr>
            <p:ph type="body" idx="1"/>
            <p:custDataLst>
              <p:tags r:id="rId3"/>
            </p:custDataLst>
          </p:nvPr>
        </p:nvSpPr>
        <p:spPr/>
        <p:txBody>
          <a:bodyPr/>
          <a:lstStyle/>
          <a:p>
            <a:r>
              <a:rPr lang="zh-CN" altLang="en-US"/>
              <a:t>汇报人：</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470" name="标题 2"/>
          <p:cNvSpPr>
            <a:spLocks noGrp="1"/>
          </p:cNvSpPr>
          <p:nvPr>
            <p:ph type="title" idx="44"/>
          </p:nvPr>
        </p:nvSpPr>
        <p:spPr/>
        <p:txBody>
          <a:bodyPr/>
          <a:lstStyle/>
          <a:p>
            <a:r>
              <a:rPr lang="zh-CN" altLang="en-US"/>
              <a:t>IPD的定义</a:t>
            </a:r>
          </a:p>
        </p:txBody>
      </p:sp>
      <p:sp>
        <p:nvSpPr>
          <p:cNvPr id="1051472" name="任意多边形 20"/>
          <p:cNvSpPr/>
          <p:nvPr>
            <p:custDataLst>
              <p:tags r:id="rId1"/>
            </p:custDataLst>
          </p:nvPr>
        </p:nvSpPr>
        <p:spPr>
          <a:xfrm rot="2700000">
            <a:off x="1722571" y="1490400"/>
            <a:ext cx="1277112" cy="1279331"/>
          </a:xfrm>
          <a:custGeom>
            <a:avLst/>
            <a:gdLst>
              <a:gd name="connsiteX0" fmla="*/ 131121 w 3124913"/>
              <a:gd name="connsiteY0" fmla="*/ 1249162 h 3130701"/>
              <a:gd name="connsiteX1" fmla="*/ 132370 w 3124913"/>
              <a:gd name="connsiteY1" fmla="*/ 1247913 h 3130701"/>
              <a:gd name="connsiteX2" fmla="*/ 1249163 w 3124913"/>
              <a:gd name="connsiteY2" fmla="*/ 131120 h 3130701"/>
              <a:gd name="connsiteX3" fmla="*/ 1882271 w 3124913"/>
              <a:gd name="connsiteY3" fmla="*/ 131120 h 3130701"/>
              <a:gd name="connsiteX4" fmla="*/ 1882271 w 3124913"/>
              <a:gd name="connsiteY4" fmla="*/ 764228 h 3130701"/>
              <a:gd name="connsiteX5" fmla="*/ 1516049 w 3124913"/>
              <a:gd name="connsiteY5" fmla="*/ 1130450 h 3130701"/>
              <a:gd name="connsiteX6" fmla="*/ 2677238 w 3124913"/>
              <a:gd name="connsiteY6" fmla="*/ 1130450 h 3130701"/>
              <a:gd name="connsiteX7" fmla="*/ 3124913 w 3124913"/>
              <a:gd name="connsiteY7" fmla="*/ 1578125 h 3130701"/>
              <a:gd name="connsiteX8" fmla="*/ 2677238 w 3124913"/>
              <a:gd name="connsiteY8" fmla="*/ 2025800 h 3130701"/>
              <a:gd name="connsiteX9" fmla="*/ 1545864 w 3124913"/>
              <a:gd name="connsiteY9" fmla="*/ 2025800 h 3130701"/>
              <a:gd name="connsiteX10" fmla="*/ 1883520 w 3124913"/>
              <a:gd name="connsiteY10" fmla="*/ 2363456 h 3130701"/>
              <a:gd name="connsiteX11" fmla="*/ 1883520 w 3124913"/>
              <a:gd name="connsiteY11" fmla="*/ 2999063 h 3130701"/>
              <a:gd name="connsiteX12" fmla="*/ 1247913 w 3124913"/>
              <a:gd name="connsiteY12" fmla="*/ 2999063 h 3130701"/>
              <a:gd name="connsiteX13" fmla="*/ 132370 w 3124913"/>
              <a:gd name="connsiteY13" fmla="*/ 1883520 h 3130701"/>
              <a:gd name="connsiteX14" fmla="*/ 131809 w 3124913"/>
              <a:gd name="connsiteY14" fmla="*/ 1882832 h 3130701"/>
              <a:gd name="connsiteX15" fmla="*/ 131121 w 3124913"/>
              <a:gd name="connsiteY15" fmla="*/ 1882270 h 3130701"/>
              <a:gd name="connsiteX16" fmla="*/ 131121 w 3124913"/>
              <a:gd name="connsiteY16" fmla="*/ 1249162 h 313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4913" h="3130701">
                <a:moveTo>
                  <a:pt x="131121" y="1249162"/>
                </a:moveTo>
                <a:lnTo>
                  <a:pt x="132370" y="1247913"/>
                </a:lnTo>
                <a:lnTo>
                  <a:pt x="1249163" y="131120"/>
                </a:lnTo>
                <a:cubicBezTo>
                  <a:pt x="1423991" y="-43707"/>
                  <a:pt x="1707443" y="-43707"/>
                  <a:pt x="1882271" y="131120"/>
                </a:cubicBezTo>
                <a:cubicBezTo>
                  <a:pt x="2057099" y="305948"/>
                  <a:pt x="2057099" y="589401"/>
                  <a:pt x="1882271" y="764228"/>
                </a:cubicBezTo>
                <a:lnTo>
                  <a:pt x="1516049" y="1130450"/>
                </a:lnTo>
                <a:lnTo>
                  <a:pt x="2677238" y="1130450"/>
                </a:lnTo>
                <a:cubicBezTo>
                  <a:pt x="2924482" y="1130450"/>
                  <a:pt x="3124913" y="1330881"/>
                  <a:pt x="3124913" y="1578125"/>
                </a:cubicBezTo>
                <a:cubicBezTo>
                  <a:pt x="3124913" y="1825369"/>
                  <a:pt x="2924482" y="2025800"/>
                  <a:pt x="2677238" y="2025800"/>
                </a:cubicBezTo>
                <a:lnTo>
                  <a:pt x="1545864" y="2025800"/>
                </a:lnTo>
                <a:lnTo>
                  <a:pt x="1883520" y="2363456"/>
                </a:lnTo>
                <a:cubicBezTo>
                  <a:pt x="2059038" y="2538974"/>
                  <a:pt x="2059038" y="2823545"/>
                  <a:pt x="1883520" y="2999063"/>
                </a:cubicBezTo>
                <a:cubicBezTo>
                  <a:pt x="1708002" y="3174581"/>
                  <a:pt x="1423431" y="3174581"/>
                  <a:pt x="1247913" y="2999063"/>
                </a:cubicBezTo>
                <a:lnTo>
                  <a:pt x="132370" y="1883520"/>
                </a:lnTo>
                <a:lnTo>
                  <a:pt x="131809" y="1882832"/>
                </a:lnTo>
                <a:lnTo>
                  <a:pt x="131121" y="1882270"/>
                </a:lnTo>
                <a:cubicBezTo>
                  <a:pt x="-43707" y="1707442"/>
                  <a:pt x="-43707" y="1423990"/>
                  <a:pt x="131121" y="1249162"/>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20000"/>
              </a:lnSpc>
            </a:pPr>
            <a:endParaRPr>
              <a:latin typeface="+mn-ea"/>
              <a:sym typeface="Arial" panose="02080604020202020204" pitchFamily="34" charset="0"/>
            </a:endParaRPr>
          </a:p>
        </p:txBody>
      </p:sp>
      <p:sp>
        <p:nvSpPr>
          <p:cNvPr id="1051474" name="文本框 24"/>
          <p:cNvSpPr txBox="1"/>
          <p:nvPr>
            <p:custDataLst>
              <p:tags r:id="rId2"/>
            </p:custDataLst>
          </p:nvPr>
        </p:nvSpPr>
        <p:spPr bwMode="auto">
          <a:xfrm>
            <a:off x="1368142" y="3219781"/>
            <a:ext cx="1986438" cy="3029721"/>
          </a:xfrm>
          <a:prstGeom prst="rect">
            <a:avLst/>
          </a:prstGeom>
          <a:noFill/>
        </p:spPr>
        <p:txBody>
          <a:bodyPr vert="horz" wrap="square" lIns="91440" tIns="45720" rIns="91440" bIns="45720" rtlCol="0" anchor="t" anchorCtr="0">
            <a:normAutofit/>
          </a:bodyPr>
          <a:lstStyle/>
          <a:p>
            <a:pPr lvl="0" algn="ctr">
              <a:lnSpc>
                <a:spcPct val="130000"/>
              </a:lnSpc>
              <a:spcBef>
                <a:spcPts val="0"/>
              </a:spcBef>
              <a:spcAft>
                <a:spcPts val="0"/>
              </a:spcAft>
              <a:buClrTx/>
              <a:buSzTx/>
              <a:buFontTx/>
            </a:pPr>
            <a:r>
              <a:rPr lang="zh-CN" altLang="en-US" sz="2000" spc="150" dirty="0">
                <a:solidFill>
                  <a:schemeClr val="tx1">
                    <a:lumMod val="75000"/>
                    <a:lumOff val="25000"/>
                  </a:schemeClr>
                </a:solidFill>
                <a:latin typeface="+mn-ea"/>
                <a:sym typeface="+mn-ea"/>
              </a:rPr>
              <a:t>IPD（Integrted Product Development）：集成产品开发是一种产品开发模式</a:t>
            </a:r>
          </a:p>
        </p:txBody>
      </p:sp>
      <p:sp>
        <p:nvSpPr>
          <p:cNvPr id="1051476" name="矩形 42"/>
          <p:cNvSpPr/>
          <p:nvPr>
            <p:custDataLst>
              <p:tags r:id="rId3"/>
            </p:custDataLst>
          </p:nvPr>
        </p:nvSpPr>
        <p:spPr>
          <a:xfrm>
            <a:off x="1499676" y="2843970"/>
            <a:ext cx="1723029" cy="122017"/>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a:bodyPr>
          <a:lstStyle/>
          <a:p>
            <a:pPr algn="ctr">
              <a:lnSpc>
                <a:spcPct val="140000"/>
              </a:lnSpc>
            </a:pPr>
            <a:endParaRPr>
              <a:latin typeface="+mn-ea"/>
              <a:sym typeface="Arial" panose="02080604020202020204" pitchFamily="34" charset="0"/>
            </a:endParaRPr>
          </a:p>
        </p:txBody>
      </p:sp>
      <p:sp>
        <p:nvSpPr>
          <p:cNvPr id="1051478" name="任意多边形 18"/>
          <p:cNvSpPr/>
          <p:nvPr>
            <p:custDataLst>
              <p:tags r:id="rId4"/>
            </p:custDataLst>
          </p:nvPr>
        </p:nvSpPr>
        <p:spPr>
          <a:xfrm rot="5400000">
            <a:off x="4210703" y="1490400"/>
            <a:ext cx="1277112" cy="1279331"/>
          </a:xfrm>
          <a:custGeom>
            <a:avLst/>
            <a:gdLst>
              <a:gd name="connsiteX0" fmla="*/ 131121 w 3124913"/>
              <a:gd name="connsiteY0" fmla="*/ 1249162 h 3130701"/>
              <a:gd name="connsiteX1" fmla="*/ 132370 w 3124913"/>
              <a:gd name="connsiteY1" fmla="*/ 1247913 h 3130701"/>
              <a:gd name="connsiteX2" fmla="*/ 1249163 w 3124913"/>
              <a:gd name="connsiteY2" fmla="*/ 131120 h 3130701"/>
              <a:gd name="connsiteX3" fmla="*/ 1882271 w 3124913"/>
              <a:gd name="connsiteY3" fmla="*/ 131120 h 3130701"/>
              <a:gd name="connsiteX4" fmla="*/ 1882271 w 3124913"/>
              <a:gd name="connsiteY4" fmla="*/ 764228 h 3130701"/>
              <a:gd name="connsiteX5" fmla="*/ 1516049 w 3124913"/>
              <a:gd name="connsiteY5" fmla="*/ 1130450 h 3130701"/>
              <a:gd name="connsiteX6" fmla="*/ 2677238 w 3124913"/>
              <a:gd name="connsiteY6" fmla="*/ 1130450 h 3130701"/>
              <a:gd name="connsiteX7" fmla="*/ 3124913 w 3124913"/>
              <a:gd name="connsiteY7" fmla="*/ 1578125 h 3130701"/>
              <a:gd name="connsiteX8" fmla="*/ 2677238 w 3124913"/>
              <a:gd name="connsiteY8" fmla="*/ 2025800 h 3130701"/>
              <a:gd name="connsiteX9" fmla="*/ 1545864 w 3124913"/>
              <a:gd name="connsiteY9" fmla="*/ 2025800 h 3130701"/>
              <a:gd name="connsiteX10" fmla="*/ 1883520 w 3124913"/>
              <a:gd name="connsiteY10" fmla="*/ 2363456 h 3130701"/>
              <a:gd name="connsiteX11" fmla="*/ 1883520 w 3124913"/>
              <a:gd name="connsiteY11" fmla="*/ 2999063 h 3130701"/>
              <a:gd name="connsiteX12" fmla="*/ 1247913 w 3124913"/>
              <a:gd name="connsiteY12" fmla="*/ 2999063 h 3130701"/>
              <a:gd name="connsiteX13" fmla="*/ 132370 w 3124913"/>
              <a:gd name="connsiteY13" fmla="*/ 1883520 h 3130701"/>
              <a:gd name="connsiteX14" fmla="*/ 131809 w 3124913"/>
              <a:gd name="connsiteY14" fmla="*/ 1882832 h 3130701"/>
              <a:gd name="connsiteX15" fmla="*/ 131121 w 3124913"/>
              <a:gd name="connsiteY15" fmla="*/ 1882270 h 3130701"/>
              <a:gd name="connsiteX16" fmla="*/ 131121 w 3124913"/>
              <a:gd name="connsiteY16" fmla="*/ 1249162 h 313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4913" h="3130701">
                <a:moveTo>
                  <a:pt x="131121" y="1249162"/>
                </a:moveTo>
                <a:lnTo>
                  <a:pt x="132370" y="1247913"/>
                </a:lnTo>
                <a:lnTo>
                  <a:pt x="1249163" y="131120"/>
                </a:lnTo>
                <a:cubicBezTo>
                  <a:pt x="1423991" y="-43707"/>
                  <a:pt x="1707443" y="-43707"/>
                  <a:pt x="1882271" y="131120"/>
                </a:cubicBezTo>
                <a:cubicBezTo>
                  <a:pt x="2057099" y="305948"/>
                  <a:pt x="2057099" y="589401"/>
                  <a:pt x="1882271" y="764228"/>
                </a:cubicBezTo>
                <a:lnTo>
                  <a:pt x="1516049" y="1130450"/>
                </a:lnTo>
                <a:lnTo>
                  <a:pt x="2677238" y="1130450"/>
                </a:lnTo>
                <a:cubicBezTo>
                  <a:pt x="2924482" y="1130450"/>
                  <a:pt x="3124913" y="1330881"/>
                  <a:pt x="3124913" y="1578125"/>
                </a:cubicBezTo>
                <a:cubicBezTo>
                  <a:pt x="3124913" y="1825369"/>
                  <a:pt x="2924482" y="2025800"/>
                  <a:pt x="2677238" y="2025800"/>
                </a:cubicBezTo>
                <a:lnTo>
                  <a:pt x="1545864" y="2025800"/>
                </a:lnTo>
                <a:lnTo>
                  <a:pt x="1883520" y="2363456"/>
                </a:lnTo>
                <a:cubicBezTo>
                  <a:pt x="2059038" y="2538974"/>
                  <a:pt x="2059038" y="2823545"/>
                  <a:pt x="1883520" y="2999063"/>
                </a:cubicBezTo>
                <a:cubicBezTo>
                  <a:pt x="1708002" y="3174581"/>
                  <a:pt x="1423431" y="3174581"/>
                  <a:pt x="1247913" y="2999063"/>
                </a:cubicBezTo>
                <a:lnTo>
                  <a:pt x="132370" y="1883520"/>
                </a:lnTo>
                <a:lnTo>
                  <a:pt x="131809" y="1882832"/>
                </a:lnTo>
                <a:lnTo>
                  <a:pt x="131121" y="1882270"/>
                </a:lnTo>
                <a:cubicBezTo>
                  <a:pt x="-43707" y="1707442"/>
                  <a:pt x="-43707" y="1423990"/>
                  <a:pt x="131121" y="1249162"/>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20000"/>
              </a:lnSpc>
            </a:pPr>
            <a:endParaRPr>
              <a:latin typeface="+mn-ea"/>
              <a:sym typeface="Arial" panose="02080604020202020204" pitchFamily="34" charset="0"/>
            </a:endParaRPr>
          </a:p>
        </p:txBody>
      </p:sp>
      <p:sp>
        <p:nvSpPr>
          <p:cNvPr id="1051480" name="文本框 27"/>
          <p:cNvSpPr txBox="1"/>
          <p:nvPr>
            <p:custDataLst>
              <p:tags r:id="rId5"/>
            </p:custDataLst>
          </p:nvPr>
        </p:nvSpPr>
        <p:spPr bwMode="auto">
          <a:xfrm>
            <a:off x="3855625" y="3219781"/>
            <a:ext cx="1986438" cy="3029721"/>
          </a:xfrm>
          <a:prstGeom prst="rect">
            <a:avLst/>
          </a:prstGeom>
          <a:noFill/>
        </p:spPr>
        <p:txBody>
          <a:bodyPr vert="horz" wrap="square" lIns="91440" tIns="45720" rIns="91440" bIns="45720" rtlCol="0" anchor="t" anchorCtr="0">
            <a:normAutofit/>
          </a:bodyPr>
          <a:lstStyle/>
          <a:p>
            <a:pPr lvl="0" algn="ctr">
              <a:lnSpc>
                <a:spcPct val="130000"/>
              </a:lnSpc>
              <a:spcBef>
                <a:spcPts val="0"/>
              </a:spcBef>
              <a:spcAft>
                <a:spcPts val="0"/>
              </a:spcAft>
              <a:buClrTx/>
              <a:buSzTx/>
              <a:buFontTx/>
            </a:pPr>
            <a:r>
              <a:rPr lang="zh-CN" altLang="en-US" sz="2000" spc="150" dirty="0">
                <a:solidFill>
                  <a:schemeClr val="tx1">
                    <a:lumMod val="75000"/>
                    <a:lumOff val="25000"/>
                  </a:schemeClr>
                </a:solidFill>
                <a:latin typeface="+mn-ea"/>
                <a:sym typeface="+mn-ea"/>
              </a:rPr>
              <a:t>核心理念：跨部门、跨职能的团队合作以客户需求为导向</a:t>
            </a:r>
          </a:p>
        </p:txBody>
      </p:sp>
      <p:sp>
        <p:nvSpPr>
          <p:cNvPr id="1051482" name="矩形 43"/>
          <p:cNvSpPr/>
          <p:nvPr>
            <p:custDataLst>
              <p:tags r:id="rId6"/>
            </p:custDataLst>
          </p:nvPr>
        </p:nvSpPr>
        <p:spPr>
          <a:xfrm>
            <a:off x="3987807" y="2843970"/>
            <a:ext cx="1723029" cy="122017"/>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a:bodyPr>
          <a:lstStyle/>
          <a:p>
            <a:pPr algn="ctr">
              <a:lnSpc>
                <a:spcPct val="140000"/>
              </a:lnSpc>
            </a:pPr>
            <a:endParaRPr>
              <a:latin typeface="+mn-ea"/>
              <a:sym typeface="Arial" panose="02080604020202020204" pitchFamily="34" charset="0"/>
            </a:endParaRPr>
          </a:p>
        </p:txBody>
      </p:sp>
      <p:sp>
        <p:nvSpPr>
          <p:cNvPr id="1051484" name="任意多边形 21"/>
          <p:cNvSpPr/>
          <p:nvPr>
            <p:custDataLst>
              <p:tags r:id="rId7"/>
            </p:custDataLst>
          </p:nvPr>
        </p:nvSpPr>
        <p:spPr>
          <a:xfrm rot="18900000" flipH="1">
            <a:off x="6698186" y="1490400"/>
            <a:ext cx="1277112" cy="1279331"/>
          </a:xfrm>
          <a:custGeom>
            <a:avLst/>
            <a:gdLst>
              <a:gd name="connsiteX0" fmla="*/ 131121 w 3124913"/>
              <a:gd name="connsiteY0" fmla="*/ 1249162 h 3130701"/>
              <a:gd name="connsiteX1" fmla="*/ 132370 w 3124913"/>
              <a:gd name="connsiteY1" fmla="*/ 1247913 h 3130701"/>
              <a:gd name="connsiteX2" fmla="*/ 1249163 w 3124913"/>
              <a:gd name="connsiteY2" fmla="*/ 131120 h 3130701"/>
              <a:gd name="connsiteX3" fmla="*/ 1882271 w 3124913"/>
              <a:gd name="connsiteY3" fmla="*/ 131120 h 3130701"/>
              <a:gd name="connsiteX4" fmla="*/ 1882271 w 3124913"/>
              <a:gd name="connsiteY4" fmla="*/ 764228 h 3130701"/>
              <a:gd name="connsiteX5" fmla="*/ 1516049 w 3124913"/>
              <a:gd name="connsiteY5" fmla="*/ 1130450 h 3130701"/>
              <a:gd name="connsiteX6" fmla="*/ 2677238 w 3124913"/>
              <a:gd name="connsiteY6" fmla="*/ 1130450 h 3130701"/>
              <a:gd name="connsiteX7" fmla="*/ 3124913 w 3124913"/>
              <a:gd name="connsiteY7" fmla="*/ 1578125 h 3130701"/>
              <a:gd name="connsiteX8" fmla="*/ 2677238 w 3124913"/>
              <a:gd name="connsiteY8" fmla="*/ 2025800 h 3130701"/>
              <a:gd name="connsiteX9" fmla="*/ 1545864 w 3124913"/>
              <a:gd name="connsiteY9" fmla="*/ 2025800 h 3130701"/>
              <a:gd name="connsiteX10" fmla="*/ 1883520 w 3124913"/>
              <a:gd name="connsiteY10" fmla="*/ 2363456 h 3130701"/>
              <a:gd name="connsiteX11" fmla="*/ 1883520 w 3124913"/>
              <a:gd name="connsiteY11" fmla="*/ 2999063 h 3130701"/>
              <a:gd name="connsiteX12" fmla="*/ 1247913 w 3124913"/>
              <a:gd name="connsiteY12" fmla="*/ 2999063 h 3130701"/>
              <a:gd name="connsiteX13" fmla="*/ 132370 w 3124913"/>
              <a:gd name="connsiteY13" fmla="*/ 1883520 h 3130701"/>
              <a:gd name="connsiteX14" fmla="*/ 131809 w 3124913"/>
              <a:gd name="connsiteY14" fmla="*/ 1882832 h 3130701"/>
              <a:gd name="connsiteX15" fmla="*/ 131121 w 3124913"/>
              <a:gd name="connsiteY15" fmla="*/ 1882270 h 3130701"/>
              <a:gd name="connsiteX16" fmla="*/ 131121 w 3124913"/>
              <a:gd name="connsiteY16" fmla="*/ 1249162 h 313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4913" h="3130701">
                <a:moveTo>
                  <a:pt x="131121" y="1249162"/>
                </a:moveTo>
                <a:lnTo>
                  <a:pt x="132370" y="1247913"/>
                </a:lnTo>
                <a:lnTo>
                  <a:pt x="1249163" y="131120"/>
                </a:lnTo>
                <a:cubicBezTo>
                  <a:pt x="1423991" y="-43707"/>
                  <a:pt x="1707443" y="-43707"/>
                  <a:pt x="1882271" y="131120"/>
                </a:cubicBezTo>
                <a:cubicBezTo>
                  <a:pt x="2057099" y="305948"/>
                  <a:pt x="2057099" y="589401"/>
                  <a:pt x="1882271" y="764228"/>
                </a:cubicBezTo>
                <a:lnTo>
                  <a:pt x="1516049" y="1130450"/>
                </a:lnTo>
                <a:lnTo>
                  <a:pt x="2677238" y="1130450"/>
                </a:lnTo>
                <a:cubicBezTo>
                  <a:pt x="2924482" y="1130450"/>
                  <a:pt x="3124913" y="1330881"/>
                  <a:pt x="3124913" y="1578125"/>
                </a:cubicBezTo>
                <a:cubicBezTo>
                  <a:pt x="3124913" y="1825369"/>
                  <a:pt x="2924482" y="2025800"/>
                  <a:pt x="2677238" y="2025800"/>
                </a:cubicBezTo>
                <a:lnTo>
                  <a:pt x="1545864" y="2025800"/>
                </a:lnTo>
                <a:lnTo>
                  <a:pt x="1883520" y="2363456"/>
                </a:lnTo>
                <a:cubicBezTo>
                  <a:pt x="2059038" y="2538974"/>
                  <a:pt x="2059038" y="2823545"/>
                  <a:pt x="1883520" y="2999063"/>
                </a:cubicBezTo>
                <a:cubicBezTo>
                  <a:pt x="1708002" y="3174581"/>
                  <a:pt x="1423431" y="3174581"/>
                  <a:pt x="1247913" y="2999063"/>
                </a:cubicBezTo>
                <a:lnTo>
                  <a:pt x="132370" y="1883520"/>
                </a:lnTo>
                <a:lnTo>
                  <a:pt x="131809" y="1882832"/>
                </a:lnTo>
                <a:lnTo>
                  <a:pt x="131121" y="1882270"/>
                </a:lnTo>
                <a:cubicBezTo>
                  <a:pt x="-43707" y="1707442"/>
                  <a:pt x="-43707" y="1423990"/>
                  <a:pt x="131121" y="1249162"/>
                </a:cubicBezTo>
                <a:close/>
              </a:path>
            </a:pathLst>
          </a:cu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20000"/>
              </a:lnSpc>
            </a:pPr>
            <a:endParaRPr>
              <a:latin typeface="+mn-ea"/>
              <a:sym typeface="Arial" panose="02080604020202020204" pitchFamily="34" charset="0"/>
            </a:endParaRPr>
          </a:p>
        </p:txBody>
      </p:sp>
      <p:sp>
        <p:nvSpPr>
          <p:cNvPr id="1051486" name="文本框 30"/>
          <p:cNvSpPr txBox="1"/>
          <p:nvPr>
            <p:custDataLst>
              <p:tags r:id="rId8"/>
            </p:custDataLst>
          </p:nvPr>
        </p:nvSpPr>
        <p:spPr bwMode="auto">
          <a:xfrm>
            <a:off x="6343757" y="3219781"/>
            <a:ext cx="1986438" cy="3029721"/>
          </a:xfrm>
          <a:prstGeom prst="rect">
            <a:avLst/>
          </a:prstGeom>
          <a:noFill/>
        </p:spPr>
        <p:txBody>
          <a:bodyPr vert="horz" wrap="square" lIns="91440" tIns="45720" rIns="91440" bIns="45720" rtlCol="0" anchor="t" anchorCtr="0">
            <a:normAutofit/>
          </a:bodyPr>
          <a:lstStyle/>
          <a:p>
            <a:pPr lvl="0" algn="ctr">
              <a:lnSpc>
                <a:spcPct val="130000"/>
              </a:lnSpc>
              <a:spcBef>
                <a:spcPts val="0"/>
              </a:spcBef>
              <a:spcAft>
                <a:spcPts val="0"/>
              </a:spcAft>
              <a:buClrTx/>
              <a:buSzTx/>
              <a:buFontTx/>
            </a:pPr>
            <a:r>
              <a:rPr lang="zh-CN" altLang="en-US" sz="2000" spc="150" dirty="0">
                <a:solidFill>
                  <a:schemeClr val="tx1">
                    <a:lumMod val="75000"/>
                    <a:lumOff val="25000"/>
                  </a:schemeClr>
                </a:solidFill>
                <a:latin typeface="+mn-ea"/>
                <a:sym typeface="+mn-ea"/>
              </a:rPr>
              <a:t>特点：强调市场导向、快速响应、跨部门协作、持续改进</a:t>
            </a:r>
          </a:p>
        </p:txBody>
      </p:sp>
      <p:sp>
        <p:nvSpPr>
          <p:cNvPr id="1051488" name="矩形 44"/>
          <p:cNvSpPr/>
          <p:nvPr>
            <p:custDataLst>
              <p:tags r:id="rId9"/>
            </p:custDataLst>
          </p:nvPr>
        </p:nvSpPr>
        <p:spPr>
          <a:xfrm>
            <a:off x="6474643" y="2843970"/>
            <a:ext cx="1723029" cy="122017"/>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a:bodyPr>
          <a:lstStyle/>
          <a:p>
            <a:pPr algn="ctr">
              <a:lnSpc>
                <a:spcPct val="140000"/>
              </a:lnSpc>
            </a:pPr>
            <a:endParaRPr>
              <a:latin typeface="+mn-ea"/>
              <a:sym typeface="Arial" panose="02080604020202020204" pitchFamily="34" charset="0"/>
            </a:endParaRPr>
          </a:p>
        </p:txBody>
      </p:sp>
      <p:sp>
        <p:nvSpPr>
          <p:cNvPr id="1051490" name="任意多边形 22"/>
          <p:cNvSpPr/>
          <p:nvPr>
            <p:custDataLst>
              <p:tags r:id="rId10"/>
            </p:custDataLst>
          </p:nvPr>
        </p:nvSpPr>
        <p:spPr>
          <a:xfrm rot="2700000" flipH="1" flipV="1">
            <a:off x="9185670" y="1490400"/>
            <a:ext cx="1277112" cy="1279331"/>
          </a:xfrm>
          <a:custGeom>
            <a:avLst/>
            <a:gdLst>
              <a:gd name="connsiteX0" fmla="*/ 131121 w 3124913"/>
              <a:gd name="connsiteY0" fmla="*/ 1249162 h 3130701"/>
              <a:gd name="connsiteX1" fmla="*/ 132370 w 3124913"/>
              <a:gd name="connsiteY1" fmla="*/ 1247913 h 3130701"/>
              <a:gd name="connsiteX2" fmla="*/ 1249163 w 3124913"/>
              <a:gd name="connsiteY2" fmla="*/ 131120 h 3130701"/>
              <a:gd name="connsiteX3" fmla="*/ 1882271 w 3124913"/>
              <a:gd name="connsiteY3" fmla="*/ 131120 h 3130701"/>
              <a:gd name="connsiteX4" fmla="*/ 1882271 w 3124913"/>
              <a:gd name="connsiteY4" fmla="*/ 764228 h 3130701"/>
              <a:gd name="connsiteX5" fmla="*/ 1516049 w 3124913"/>
              <a:gd name="connsiteY5" fmla="*/ 1130450 h 3130701"/>
              <a:gd name="connsiteX6" fmla="*/ 2677238 w 3124913"/>
              <a:gd name="connsiteY6" fmla="*/ 1130450 h 3130701"/>
              <a:gd name="connsiteX7" fmla="*/ 3124913 w 3124913"/>
              <a:gd name="connsiteY7" fmla="*/ 1578125 h 3130701"/>
              <a:gd name="connsiteX8" fmla="*/ 2677238 w 3124913"/>
              <a:gd name="connsiteY8" fmla="*/ 2025800 h 3130701"/>
              <a:gd name="connsiteX9" fmla="*/ 1545864 w 3124913"/>
              <a:gd name="connsiteY9" fmla="*/ 2025800 h 3130701"/>
              <a:gd name="connsiteX10" fmla="*/ 1883520 w 3124913"/>
              <a:gd name="connsiteY10" fmla="*/ 2363456 h 3130701"/>
              <a:gd name="connsiteX11" fmla="*/ 1883520 w 3124913"/>
              <a:gd name="connsiteY11" fmla="*/ 2999063 h 3130701"/>
              <a:gd name="connsiteX12" fmla="*/ 1247913 w 3124913"/>
              <a:gd name="connsiteY12" fmla="*/ 2999063 h 3130701"/>
              <a:gd name="connsiteX13" fmla="*/ 132370 w 3124913"/>
              <a:gd name="connsiteY13" fmla="*/ 1883520 h 3130701"/>
              <a:gd name="connsiteX14" fmla="*/ 131809 w 3124913"/>
              <a:gd name="connsiteY14" fmla="*/ 1882832 h 3130701"/>
              <a:gd name="connsiteX15" fmla="*/ 131121 w 3124913"/>
              <a:gd name="connsiteY15" fmla="*/ 1882270 h 3130701"/>
              <a:gd name="connsiteX16" fmla="*/ 131121 w 3124913"/>
              <a:gd name="connsiteY16" fmla="*/ 1249162 h 313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4913" h="3130701">
                <a:moveTo>
                  <a:pt x="131121" y="1249162"/>
                </a:moveTo>
                <a:lnTo>
                  <a:pt x="132370" y="1247913"/>
                </a:lnTo>
                <a:lnTo>
                  <a:pt x="1249163" y="131120"/>
                </a:lnTo>
                <a:cubicBezTo>
                  <a:pt x="1423991" y="-43707"/>
                  <a:pt x="1707443" y="-43707"/>
                  <a:pt x="1882271" y="131120"/>
                </a:cubicBezTo>
                <a:cubicBezTo>
                  <a:pt x="2057099" y="305948"/>
                  <a:pt x="2057099" y="589401"/>
                  <a:pt x="1882271" y="764228"/>
                </a:cubicBezTo>
                <a:lnTo>
                  <a:pt x="1516049" y="1130450"/>
                </a:lnTo>
                <a:lnTo>
                  <a:pt x="2677238" y="1130450"/>
                </a:lnTo>
                <a:cubicBezTo>
                  <a:pt x="2924482" y="1130450"/>
                  <a:pt x="3124913" y="1330881"/>
                  <a:pt x="3124913" y="1578125"/>
                </a:cubicBezTo>
                <a:cubicBezTo>
                  <a:pt x="3124913" y="1825369"/>
                  <a:pt x="2924482" y="2025800"/>
                  <a:pt x="2677238" y="2025800"/>
                </a:cubicBezTo>
                <a:lnTo>
                  <a:pt x="1545864" y="2025800"/>
                </a:lnTo>
                <a:lnTo>
                  <a:pt x="1883520" y="2363456"/>
                </a:lnTo>
                <a:cubicBezTo>
                  <a:pt x="2059038" y="2538974"/>
                  <a:pt x="2059038" y="2823545"/>
                  <a:pt x="1883520" y="2999063"/>
                </a:cubicBezTo>
                <a:cubicBezTo>
                  <a:pt x="1708002" y="3174581"/>
                  <a:pt x="1423431" y="3174581"/>
                  <a:pt x="1247913" y="2999063"/>
                </a:cubicBezTo>
                <a:lnTo>
                  <a:pt x="132370" y="1883520"/>
                </a:lnTo>
                <a:lnTo>
                  <a:pt x="131809" y="1882832"/>
                </a:lnTo>
                <a:lnTo>
                  <a:pt x="131121" y="1882270"/>
                </a:lnTo>
                <a:cubicBezTo>
                  <a:pt x="-43707" y="1707442"/>
                  <a:pt x="-43707" y="1423990"/>
                  <a:pt x="131121" y="1249162"/>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20000"/>
              </a:lnSpc>
            </a:pPr>
            <a:endParaRPr>
              <a:latin typeface="+mn-ea"/>
              <a:sym typeface="Arial" panose="02080604020202020204" pitchFamily="34" charset="0"/>
            </a:endParaRPr>
          </a:p>
        </p:txBody>
      </p:sp>
      <p:sp>
        <p:nvSpPr>
          <p:cNvPr id="1051492" name="文本框 33"/>
          <p:cNvSpPr txBox="1"/>
          <p:nvPr>
            <p:custDataLst>
              <p:tags r:id="rId11"/>
            </p:custDataLst>
          </p:nvPr>
        </p:nvSpPr>
        <p:spPr bwMode="auto">
          <a:xfrm>
            <a:off x="8831241" y="3219781"/>
            <a:ext cx="1986438" cy="3029721"/>
          </a:xfrm>
          <a:prstGeom prst="rect">
            <a:avLst/>
          </a:prstGeom>
          <a:noFill/>
        </p:spPr>
        <p:txBody>
          <a:bodyPr vert="horz" wrap="square" lIns="91440" tIns="45720" rIns="91440" bIns="45720" rtlCol="0" anchor="t" anchorCtr="0">
            <a:normAutofit/>
          </a:bodyPr>
          <a:lstStyle/>
          <a:p>
            <a:pPr lvl="0" algn="ctr">
              <a:lnSpc>
                <a:spcPct val="130000"/>
              </a:lnSpc>
              <a:spcBef>
                <a:spcPts val="0"/>
              </a:spcBef>
              <a:spcAft>
                <a:spcPts val="0"/>
              </a:spcAft>
              <a:buClrTx/>
              <a:buSzTx/>
              <a:buFontTx/>
            </a:pPr>
            <a:r>
              <a:rPr lang="zh-CN" altLang="en-US" sz="2000" spc="150" dirty="0">
                <a:solidFill>
                  <a:schemeClr val="tx1">
                    <a:lumMod val="75000"/>
                    <a:lumOff val="25000"/>
                  </a:schemeClr>
                </a:solidFill>
                <a:latin typeface="+mn-ea"/>
                <a:sym typeface="+mn-ea"/>
              </a:rPr>
              <a:t>应用领域：广泛应用于汽车、电子、机械、软件等行业</a:t>
            </a:r>
          </a:p>
        </p:txBody>
      </p:sp>
      <p:sp>
        <p:nvSpPr>
          <p:cNvPr id="1051494" name="矩形 45"/>
          <p:cNvSpPr/>
          <p:nvPr>
            <p:custDataLst>
              <p:tags r:id="rId12"/>
            </p:custDataLst>
          </p:nvPr>
        </p:nvSpPr>
        <p:spPr>
          <a:xfrm>
            <a:off x="8962775" y="2843970"/>
            <a:ext cx="1723029" cy="122017"/>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a:bodyPr>
          <a:lstStyle/>
          <a:p>
            <a:pPr algn="ctr">
              <a:lnSpc>
                <a:spcPct val="140000"/>
              </a:lnSpc>
            </a:pPr>
            <a:endParaRPr>
              <a:latin typeface="+mn-ea"/>
              <a:sym typeface="Arial" panose="0208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780" name="标题 2"/>
          <p:cNvSpPr>
            <a:spLocks noGrp="1"/>
          </p:cNvSpPr>
          <p:nvPr>
            <p:ph type="title" idx="44"/>
          </p:nvPr>
        </p:nvSpPr>
        <p:spPr/>
        <p:txBody>
          <a:bodyPr/>
          <a:lstStyle/>
          <a:p>
            <a:r>
              <a:rPr lang="zh-CN" altLang="en-US"/>
              <a:t>IPD的核心思想</a:t>
            </a:r>
          </a:p>
        </p:txBody>
      </p:sp>
      <p:sp>
        <p:nvSpPr>
          <p:cNvPr id="1051782" name="五边形 30"/>
          <p:cNvSpPr/>
          <p:nvPr>
            <p:custDataLst>
              <p:tags r:id="rId1"/>
            </p:custDataLst>
          </p:nvPr>
        </p:nvSpPr>
        <p:spPr>
          <a:xfrm>
            <a:off x="608400" y="3293207"/>
            <a:ext cx="2907318" cy="1181787"/>
          </a:xfrm>
          <a:prstGeom prst="homePlate">
            <a:avLst/>
          </a:prstGeom>
          <a:ln>
            <a:noFill/>
          </a:ln>
          <a:effectLst>
            <a:outerShdw blurRad="50800" dist="38100" algn="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000" b="1">
                <a:latin typeface="+mj-ea"/>
                <a:ea typeface="+mj-ea"/>
                <a:sym typeface="+mn-ea"/>
              </a:rPr>
              <a:t>添加标题</a:t>
            </a:r>
          </a:p>
        </p:txBody>
      </p:sp>
      <p:sp>
        <p:nvSpPr>
          <p:cNvPr id="1051784" name="燕尾形 36"/>
          <p:cNvSpPr/>
          <p:nvPr>
            <p:custDataLst>
              <p:tags r:id="rId2"/>
            </p:custDataLst>
          </p:nvPr>
        </p:nvSpPr>
        <p:spPr>
          <a:xfrm>
            <a:off x="3220492" y="3293207"/>
            <a:ext cx="2907318" cy="1181787"/>
          </a:xfrm>
          <a:prstGeom prst="chevron">
            <a:avLst/>
          </a:prstGeom>
          <a:solidFill>
            <a:schemeClr val="accent2"/>
          </a:solidFill>
          <a:ln>
            <a:noFill/>
          </a:ln>
          <a:effectLst>
            <a:outerShdw blurRad="50800" dist="38100" algn="l" rotWithShape="0">
              <a:schemeClr val="accent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15900" rIns="0" rtlCol="0" anchor="ctr">
            <a:normAutofit/>
          </a:bodyPr>
          <a:lstStyle/>
          <a:p>
            <a:pPr algn="ctr"/>
            <a:r>
              <a:rPr lang="zh-CN" altLang="en-US" sz="2000" b="1">
                <a:latin typeface="+mj-ea"/>
                <a:ea typeface="+mj-ea"/>
                <a:sym typeface="+mn-ea"/>
              </a:rPr>
              <a:t>添加标题</a:t>
            </a:r>
          </a:p>
        </p:txBody>
      </p:sp>
      <p:sp>
        <p:nvSpPr>
          <p:cNvPr id="1051786" name="燕尾形 37"/>
          <p:cNvSpPr/>
          <p:nvPr>
            <p:custDataLst>
              <p:tags r:id="rId3"/>
            </p:custDataLst>
          </p:nvPr>
        </p:nvSpPr>
        <p:spPr>
          <a:xfrm>
            <a:off x="8444676" y="3293207"/>
            <a:ext cx="2907318" cy="1181787"/>
          </a:xfrm>
          <a:prstGeom prst="chevron">
            <a:avLst/>
          </a:prstGeom>
          <a:solidFill>
            <a:schemeClr val="accent4"/>
          </a:solidFill>
          <a:ln>
            <a:noFill/>
          </a:ln>
          <a:effectLst>
            <a:outerShdw blurRad="50800" dist="38100" algn="l" rotWithShape="0">
              <a:schemeClr val="accent3">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15900" rIns="0" rtlCol="0" anchor="ctr">
            <a:normAutofit/>
          </a:bodyPr>
          <a:lstStyle/>
          <a:p>
            <a:pPr algn="ctr"/>
            <a:r>
              <a:rPr lang="zh-CN" altLang="en-US" sz="2000" b="1">
                <a:latin typeface="+mj-ea"/>
                <a:ea typeface="+mj-ea"/>
                <a:sym typeface="+mn-ea"/>
              </a:rPr>
              <a:t>添加标题</a:t>
            </a:r>
          </a:p>
        </p:txBody>
      </p:sp>
      <p:sp>
        <p:nvSpPr>
          <p:cNvPr id="1051788" name="燕尾形 38"/>
          <p:cNvSpPr/>
          <p:nvPr>
            <p:custDataLst>
              <p:tags r:id="rId4"/>
            </p:custDataLst>
          </p:nvPr>
        </p:nvSpPr>
        <p:spPr>
          <a:xfrm>
            <a:off x="5832584" y="3293207"/>
            <a:ext cx="2907318" cy="1181787"/>
          </a:xfrm>
          <a:prstGeom prst="chevron">
            <a:avLst/>
          </a:prstGeom>
          <a:solidFill>
            <a:schemeClr val="accent6"/>
          </a:solidFill>
          <a:ln>
            <a:noFill/>
          </a:ln>
          <a:effectLst>
            <a:outerShdw blurRad="50800" dist="38100" algn="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15900" rIns="0" rtlCol="0" anchor="ctr">
            <a:normAutofit/>
          </a:bodyPr>
          <a:lstStyle/>
          <a:p>
            <a:pPr algn="ctr"/>
            <a:r>
              <a:rPr lang="zh-CN" altLang="en-US" sz="2000" b="1">
                <a:latin typeface="+mj-ea"/>
                <a:ea typeface="+mj-ea"/>
                <a:sym typeface="+mn-ea"/>
              </a:rPr>
              <a:t>添加标题</a:t>
            </a:r>
          </a:p>
        </p:txBody>
      </p:sp>
      <p:sp>
        <p:nvSpPr>
          <p:cNvPr id="1051790" name="文本框 3"/>
          <p:cNvSpPr txBox="1"/>
          <p:nvPr>
            <p:custDataLst>
              <p:tags r:id="rId5"/>
            </p:custDataLst>
          </p:nvPr>
        </p:nvSpPr>
        <p:spPr>
          <a:xfrm>
            <a:off x="3159684" y="4727038"/>
            <a:ext cx="3135568" cy="1373904"/>
          </a:xfrm>
          <a:prstGeom prst="rect">
            <a:avLst/>
          </a:prstGeom>
          <a:noFill/>
        </p:spPr>
        <p:txBody>
          <a:bodyPr wrap="square" lIns="0" rtlCol="0">
            <a:normAutofit/>
            <a:scene3d>
              <a:camera prst="orthographicFront"/>
              <a:lightRig rig="threePt" dir="t"/>
            </a:scene3d>
          </a:bodyPr>
          <a:lstStyle/>
          <a:p>
            <a:pPr algn="l" fontAlgn="auto">
              <a:lnSpc>
                <a:spcPct val="130000"/>
              </a:lnSpc>
              <a:spcAft>
                <a:spcPts val="1000"/>
              </a:spcAft>
            </a:pPr>
            <a:r>
              <a:rPr lang="zh-CN" altLang="en-US" sz="1400" spc="150">
                <a:solidFill>
                  <a:schemeClr val="tx1"/>
                </a:solidFill>
                <a:effectLst/>
                <a:latin typeface="+mn-ea"/>
                <a:sym typeface="+mn-ea"/>
              </a:rPr>
              <a:t>IPD的核心思想是“以客户为中心”关注客户需求快速响应市场变化。</a:t>
            </a:r>
          </a:p>
        </p:txBody>
      </p:sp>
      <p:sp>
        <p:nvSpPr>
          <p:cNvPr id="1051792" name="文本框 6"/>
          <p:cNvSpPr txBox="1"/>
          <p:nvPr>
            <p:custDataLst>
              <p:tags r:id="rId6"/>
            </p:custDataLst>
          </p:nvPr>
        </p:nvSpPr>
        <p:spPr>
          <a:xfrm>
            <a:off x="608400" y="1639940"/>
            <a:ext cx="3135568" cy="1414443"/>
          </a:xfrm>
          <a:prstGeom prst="rect">
            <a:avLst/>
          </a:prstGeom>
          <a:noFill/>
        </p:spPr>
        <p:txBody>
          <a:bodyPr wrap="square" lIns="0" rtlCol="0">
            <a:normAutofit/>
            <a:scene3d>
              <a:camera prst="orthographicFront"/>
              <a:lightRig rig="threePt" dir="t"/>
            </a:scene3d>
          </a:bodyPr>
          <a:lstStyle/>
          <a:p>
            <a:pPr algn="l" fontAlgn="auto">
              <a:lnSpc>
                <a:spcPct val="130000"/>
              </a:lnSpc>
              <a:spcAft>
                <a:spcPts val="1000"/>
              </a:spcAft>
            </a:pPr>
            <a:r>
              <a:rPr lang="zh-CN" altLang="en-US" sz="1400" spc="150" dirty="0">
                <a:solidFill>
                  <a:schemeClr val="tx1"/>
                </a:solidFill>
                <a:effectLst/>
                <a:latin typeface="+mn-ea"/>
                <a:sym typeface="+mn-ea"/>
              </a:rPr>
              <a:t>集成产品开发（IPD）是一种跨部门、跨职能的产品开发模式强调团队合作和协同创新。</a:t>
            </a:r>
          </a:p>
        </p:txBody>
      </p:sp>
      <p:sp>
        <p:nvSpPr>
          <p:cNvPr id="1051794" name="文本框 7"/>
          <p:cNvSpPr txBox="1"/>
          <p:nvPr>
            <p:custDataLst>
              <p:tags r:id="rId7"/>
            </p:custDataLst>
          </p:nvPr>
        </p:nvSpPr>
        <p:spPr>
          <a:xfrm>
            <a:off x="5830821" y="1639940"/>
            <a:ext cx="3135568" cy="1414443"/>
          </a:xfrm>
          <a:prstGeom prst="rect">
            <a:avLst/>
          </a:prstGeom>
          <a:noFill/>
        </p:spPr>
        <p:txBody>
          <a:bodyPr wrap="square" lIns="0" rtlCol="0">
            <a:normAutofit/>
            <a:scene3d>
              <a:camera prst="orthographicFront"/>
              <a:lightRig rig="threePt" dir="t"/>
            </a:scene3d>
          </a:bodyPr>
          <a:lstStyle/>
          <a:p>
            <a:pPr algn="l" fontAlgn="auto">
              <a:lnSpc>
                <a:spcPct val="130000"/>
              </a:lnSpc>
              <a:spcAft>
                <a:spcPts val="1000"/>
              </a:spcAft>
            </a:pPr>
            <a:r>
              <a:rPr lang="zh-CN" altLang="en-US" sz="1400" spc="150">
                <a:solidFill>
                  <a:schemeClr val="tx1"/>
                </a:solidFill>
                <a:effectLst/>
                <a:latin typeface="+mn-ea"/>
                <a:sym typeface="+mn-ea"/>
              </a:rPr>
              <a:t>IPD强调“并行工程”即各个开发阶段并行进行缩短产品开发周期。</a:t>
            </a:r>
          </a:p>
        </p:txBody>
      </p:sp>
      <p:sp>
        <p:nvSpPr>
          <p:cNvPr id="1051796" name="文本框 8"/>
          <p:cNvSpPr txBox="1"/>
          <p:nvPr>
            <p:custDataLst>
              <p:tags r:id="rId8"/>
            </p:custDataLst>
          </p:nvPr>
        </p:nvSpPr>
        <p:spPr>
          <a:xfrm>
            <a:off x="8442032" y="4727038"/>
            <a:ext cx="3135568" cy="1373904"/>
          </a:xfrm>
          <a:prstGeom prst="rect">
            <a:avLst/>
          </a:prstGeom>
          <a:noFill/>
        </p:spPr>
        <p:txBody>
          <a:bodyPr wrap="square" lIns="0" rtlCol="0">
            <a:normAutofit/>
            <a:scene3d>
              <a:camera prst="orthographicFront"/>
              <a:lightRig rig="threePt" dir="t"/>
            </a:scene3d>
          </a:bodyPr>
          <a:lstStyle/>
          <a:p>
            <a:pPr algn="l" fontAlgn="auto">
              <a:lnSpc>
                <a:spcPct val="130000"/>
              </a:lnSpc>
              <a:spcAft>
                <a:spcPts val="1000"/>
              </a:spcAft>
            </a:pPr>
            <a:r>
              <a:rPr lang="zh-CN" altLang="en-US" sz="1400" spc="150">
                <a:solidFill>
                  <a:schemeClr val="tx1"/>
                </a:solidFill>
                <a:effectLst/>
                <a:latin typeface="+mn-ea"/>
                <a:sym typeface="+mn-ea"/>
              </a:rPr>
              <a:t>IPD倡导“持续改进”通过不断优化和改进提高产品质量和效率。</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082" name="标题 2"/>
          <p:cNvSpPr>
            <a:spLocks noGrp="1"/>
          </p:cNvSpPr>
          <p:nvPr>
            <p:ph type="title" idx="44"/>
          </p:nvPr>
        </p:nvSpPr>
        <p:spPr/>
        <p:txBody>
          <a:bodyPr/>
          <a:lstStyle/>
          <a:p>
            <a:r>
              <a:rPr lang="zh-CN" altLang="en-US"/>
              <a:t>IPD的价值和意义</a:t>
            </a:r>
          </a:p>
        </p:txBody>
      </p:sp>
      <p:sp>
        <p:nvSpPr>
          <p:cNvPr id="1052084" name="矩形 31"/>
          <p:cNvSpPr/>
          <p:nvPr>
            <p:custDataLst>
              <p:tags r:id="rId1"/>
            </p:custDataLst>
          </p:nvPr>
        </p:nvSpPr>
        <p:spPr>
          <a:xfrm>
            <a:off x="2677374" y="1490400"/>
            <a:ext cx="6832256" cy="1053586"/>
          </a:xfrm>
          <a:prstGeom prst="rect">
            <a:avLst/>
          </a:prstGeom>
        </p:spPr>
        <p:txBody>
          <a:bodyPr wrap="square" lIns="0" rIns="0">
            <a:normAutofit/>
          </a:bodyPr>
          <a:lstStyle/>
          <a:p>
            <a:pPr marL="171450" indent="-171450" algn="l" fontAlgn="auto">
              <a:lnSpc>
                <a:spcPct val="130000"/>
              </a:lnSpc>
              <a:buClr>
                <a:schemeClr val="accent1"/>
              </a:buClr>
              <a:buSzPct val="80000"/>
              <a:buFont typeface="Wingdings" panose="05000000000000000000" charset="0"/>
              <a:buChar char="l"/>
            </a:pPr>
            <a:r>
              <a:rPr lang="zh-CN" altLang="en-US" sz="1200" spc="150" dirty="0">
                <a:solidFill>
                  <a:schemeClr val="tx1">
                    <a:lumMod val="65000"/>
                    <a:lumOff val="35000"/>
                  </a:schemeClr>
                </a:solidFill>
                <a:latin typeface="+mn-ea"/>
                <a:sym typeface="+mn-ea"/>
              </a:rPr>
              <a:t>提高产品开发效率：通过集成产品开发可以缩短产品开发周期提高产品开发效率。</a:t>
            </a:r>
          </a:p>
        </p:txBody>
      </p:sp>
      <p:sp>
        <p:nvSpPr>
          <p:cNvPr id="1052086" name="矩形 4"/>
          <p:cNvSpPr/>
          <p:nvPr>
            <p:custDataLst>
              <p:tags r:id="rId2"/>
            </p:custDataLst>
          </p:nvPr>
        </p:nvSpPr>
        <p:spPr>
          <a:xfrm>
            <a:off x="2677374" y="2725605"/>
            <a:ext cx="6832256" cy="1053586"/>
          </a:xfrm>
          <a:prstGeom prst="rect">
            <a:avLst/>
          </a:prstGeom>
        </p:spPr>
        <p:txBody>
          <a:bodyPr wrap="square" lIns="0" rIns="0">
            <a:normAutofit/>
          </a:bodyPr>
          <a:lstStyle/>
          <a:p>
            <a:pPr marL="171450" indent="-171450" algn="l" fontAlgn="auto">
              <a:lnSpc>
                <a:spcPct val="130000"/>
              </a:lnSpc>
              <a:buClr>
                <a:schemeClr val="accent1"/>
              </a:buClr>
              <a:buSzPct val="80000"/>
              <a:buFont typeface="Wingdings" panose="05000000000000000000" charset="0"/>
              <a:buChar char="l"/>
            </a:pPr>
            <a:r>
              <a:rPr lang="zh-CN" altLang="en-US" sz="1200" spc="150" dirty="0">
                <a:solidFill>
                  <a:schemeClr val="tx1">
                    <a:lumMod val="65000"/>
                    <a:lumOff val="35000"/>
                  </a:schemeClr>
                </a:solidFill>
                <a:latin typeface="+mn-ea"/>
                <a:sym typeface="+mn-ea"/>
              </a:rPr>
              <a:t>降低产品开发成本：通过集成产品开发可以减少产品开发过程中的浪费降低产品开发成本。</a:t>
            </a:r>
          </a:p>
        </p:txBody>
      </p:sp>
      <p:sp>
        <p:nvSpPr>
          <p:cNvPr id="1052088" name="矩形 5"/>
          <p:cNvSpPr/>
          <p:nvPr>
            <p:custDataLst>
              <p:tags r:id="rId3"/>
            </p:custDataLst>
          </p:nvPr>
        </p:nvSpPr>
        <p:spPr>
          <a:xfrm>
            <a:off x="2677374" y="3960809"/>
            <a:ext cx="6832256" cy="1053586"/>
          </a:xfrm>
          <a:prstGeom prst="rect">
            <a:avLst/>
          </a:prstGeom>
        </p:spPr>
        <p:txBody>
          <a:bodyPr wrap="square" lIns="0" rIns="0">
            <a:normAutofit/>
          </a:bodyPr>
          <a:lstStyle/>
          <a:p>
            <a:pPr marL="171450" indent="-171450" algn="l" fontAlgn="auto">
              <a:lnSpc>
                <a:spcPct val="130000"/>
              </a:lnSpc>
              <a:buClr>
                <a:schemeClr val="accent1"/>
              </a:buClr>
              <a:buSzPct val="80000"/>
              <a:buFont typeface="Wingdings" panose="05000000000000000000" charset="0"/>
              <a:buChar char="l"/>
            </a:pPr>
            <a:r>
              <a:rPr lang="zh-CN" altLang="en-US" sz="1200" spc="150" dirty="0">
                <a:solidFill>
                  <a:schemeClr val="tx1">
                    <a:lumMod val="65000"/>
                    <a:lumOff val="35000"/>
                  </a:schemeClr>
                </a:solidFill>
                <a:latin typeface="+mn-ea"/>
                <a:sym typeface="+mn-ea"/>
              </a:rPr>
              <a:t>提高产品质量：通过集成产品开发可以更好地满足客户需求提高产品质量。</a:t>
            </a:r>
          </a:p>
        </p:txBody>
      </p:sp>
      <p:sp>
        <p:nvSpPr>
          <p:cNvPr id="1052090" name="矩形 7"/>
          <p:cNvSpPr/>
          <p:nvPr>
            <p:custDataLst>
              <p:tags r:id="rId4"/>
            </p:custDataLst>
          </p:nvPr>
        </p:nvSpPr>
        <p:spPr>
          <a:xfrm>
            <a:off x="2677374" y="5196014"/>
            <a:ext cx="6832256" cy="1053586"/>
          </a:xfrm>
          <a:prstGeom prst="rect">
            <a:avLst/>
          </a:prstGeom>
        </p:spPr>
        <p:txBody>
          <a:bodyPr wrap="square" lIns="0" rIns="0">
            <a:normAutofit/>
          </a:bodyPr>
          <a:lstStyle/>
          <a:p>
            <a:pPr marL="171450" indent="-171450" algn="l" fontAlgn="auto">
              <a:lnSpc>
                <a:spcPct val="130000"/>
              </a:lnSpc>
              <a:buClr>
                <a:schemeClr val="accent1"/>
              </a:buClr>
              <a:buSzPct val="80000"/>
              <a:buFont typeface="Wingdings" panose="05000000000000000000" charset="0"/>
              <a:buChar char="l"/>
            </a:pPr>
            <a:r>
              <a:rPr lang="zh-CN" altLang="en-US" sz="1200" spc="150" dirty="0">
                <a:solidFill>
                  <a:schemeClr val="tx1">
                    <a:lumMod val="65000"/>
                    <a:lumOff val="35000"/>
                  </a:schemeClr>
                </a:solidFill>
                <a:latin typeface="+mn-ea"/>
                <a:sym typeface="+mn-ea"/>
              </a:rPr>
              <a:t>提高企业竞争力：通过集成产品开发可以提高企业的市场竞争力增强企业的核心竞争力。</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376" name="标题 1"/>
          <p:cNvSpPr>
            <a:spLocks noGrp="1"/>
          </p:cNvSpPr>
          <p:nvPr>
            <p:ph type="title" idx="2"/>
            <p:custDataLst>
              <p:tags r:id="rId2"/>
            </p:custDataLst>
          </p:nvPr>
        </p:nvSpPr>
        <p:spPr/>
        <p:txBody>
          <a:bodyPr/>
          <a:lstStyle/>
          <a:p>
            <a:r>
              <a:rPr lang="zh-CN" altLang="en-US"/>
              <a:t>IPD的核心理念</a:t>
            </a:r>
          </a:p>
        </p:txBody>
      </p:sp>
      <p:sp>
        <p:nvSpPr>
          <p:cNvPr id="1052378" name="文本占位符 2"/>
          <p:cNvSpPr>
            <a:spLocks noGrp="1"/>
          </p:cNvSpPr>
          <p:nvPr>
            <p:ph type="body" idx="1"/>
            <p:custDataLst>
              <p:tags r:id="rId3"/>
            </p:custDataLst>
          </p:nvPr>
        </p:nvSpPr>
        <p:spPr/>
        <p:txBody>
          <a:bodyPr/>
          <a:lstStyle/>
          <a:p>
            <a:r>
              <a:rPr lang="zh-CN" altLang="en-US"/>
              <a:t>Prt Three</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836" name="标题 2"/>
          <p:cNvSpPr>
            <a:spLocks noGrp="1"/>
          </p:cNvSpPr>
          <p:nvPr>
            <p:ph type="title" idx="44"/>
          </p:nvPr>
        </p:nvSpPr>
        <p:spPr/>
        <p:txBody>
          <a:bodyPr/>
          <a:lstStyle/>
          <a:p>
            <a:r>
              <a:rPr lang="zh-CN" altLang="en-US"/>
              <a:t>跨部门协同</a:t>
            </a:r>
          </a:p>
        </p:txBody>
      </p:sp>
      <p:sp>
        <p:nvSpPr>
          <p:cNvPr id="1052838" name="矩形 31"/>
          <p:cNvSpPr/>
          <p:nvPr>
            <p:custDataLst>
              <p:tags r:id="rId1"/>
            </p:custDataLst>
          </p:nvPr>
        </p:nvSpPr>
        <p:spPr>
          <a:xfrm>
            <a:off x="2677374" y="1490400"/>
            <a:ext cx="6832256" cy="1053586"/>
          </a:xfrm>
          <a:prstGeom prst="rect">
            <a:avLst/>
          </a:prstGeom>
        </p:spPr>
        <p:txBody>
          <a:bodyPr wrap="square" lIns="0" rIns="0">
            <a:normAutofit/>
          </a:bodyPr>
          <a:lstStyle/>
          <a:p>
            <a:pPr marL="171450" indent="-171450" algn="l" fontAlgn="auto">
              <a:lnSpc>
                <a:spcPct val="130000"/>
              </a:lnSpc>
              <a:buClr>
                <a:schemeClr val="accent1"/>
              </a:buClr>
              <a:buSzPct val="80000"/>
              <a:buFont typeface="Wingdings" panose="05000000000000000000" charset="0"/>
              <a:buChar char="l"/>
            </a:pPr>
            <a:r>
              <a:rPr lang="zh-CN" altLang="en-US" sz="1200" spc="150" dirty="0">
                <a:solidFill>
                  <a:schemeClr val="tx1">
                    <a:lumMod val="65000"/>
                    <a:lumOff val="35000"/>
                  </a:schemeClr>
                </a:solidFill>
                <a:latin typeface="+mn-ea"/>
                <a:sym typeface="+mn-ea"/>
              </a:rPr>
              <a:t>打破部门壁垒实现跨部门协作</a:t>
            </a:r>
          </a:p>
        </p:txBody>
      </p:sp>
      <p:sp>
        <p:nvSpPr>
          <p:cNvPr id="1052840" name="矩形 4"/>
          <p:cNvSpPr/>
          <p:nvPr>
            <p:custDataLst>
              <p:tags r:id="rId2"/>
            </p:custDataLst>
          </p:nvPr>
        </p:nvSpPr>
        <p:spPr>
          <a:xfrm>
            <a:off x="2677374" y="2725605"/>
            <a:ext cx="6832256" cy="1053586"/>
          </a:xfrm>
          <a:prstGeom prst="rect">
            <a:avLst/>
          </a:prstGeom>
        </p:spPr>
        <p:txBody>
          <a:bodyPr wrap="square" lIns="0" rIns="0">
            <a:normAutofit/>
          </a:bodyPr>
          <a:lstStyle/>
          <a:p>
            <a:pPr marL="171450" indent="-171450" algn="l" fontAlgn="auto">
              <a:lnSpc>
                <a:spcPct val="130000"/>
              </a:lnSpc>
              <a:buClr>
                <a:schemeClr val="accent1"/>
              </a:buClr>
              <a:buSzPct val="80000"/>
              <a:buFont typeface="Wingdings" panose="05000000000000000000" charset="0"/>
              <a:buChar char="l"/>
            </a:pPr>
            <a:r>
              <a:rPr lang="zh-CN" altLang="en-US" sz="1200" spc="150" dirty="0">
                <a:solidFill>
                  <a:schemeClr val="tx1">
                    <a:lumMod val="65000"/>
                    <a:lumOff val="35000"/>
                  </a:schemeClr>
                </a:solidFill>
                <a:latin typeface="+mn-ea"/>
                <a:sym typeface="+mn-ea"/>
              </a:rPr>
              <a:t>建立跨部门团队共同解决问题</a:t>
            </a:r>
          </a:p>
        </p:txBody>
      </p:sp>
      <p:sp>
        <p:nvSpPr>
          <p:cNvPr id="1052842" name="矩形 5"/>
          <p:cNvSpPr/>
          <p:nvPr>
            <p:custDataLst>
              <p:tags r:id="rId3"/>
            </p:custDataLst>
          </p:nvPr>
        </p:nvSpPr>
        <p:spPr>
          <a:xfrm>
            <a:off x="2677374" y="3960809"/>
            <a:ext cx="6832256" cy="1053586"/>
          </a:xfrm>
          <a:prstGeom prst="rect">
            <a:avLst/>
          </a:prstGeom>
        </p:spPr>
        <p:txBody>
          <a:bodyPr wrap="square" lIns="0" rIns="0">
            <a:normAutofit/>
          </a:bodyPr>
          <a:lstStyle/>
          <a:p>
            <a:pPr marL="171450" indent="-171450" algn="l" fontAlgn="auto">
              <a:lnSpc>
                <a:spcPct val="130000"/>
              </a:lnSpc>
              <a:buClr>
                <a:schemeClr val="accent1"/>
              </a:buClr>
              <a:buSzPct val="80000"/>
              <a:buFont typeface="Wingdings" panose="05000000000000000000" charset="0"/>
              <a:buChar char="l"/>
            </a:pPr>
            <a:r>
              <a:rPr lang="zh-CN" altLang="en-US" sz="1200" spc="150" dirty="0">
                <a:solidFill>
                  <a:schemeClr val="tx1">
                    <a:lumMod val="65000"/>
                    <a:lumOff val="35000"/>
                  </a:schemeClr>
                </a:solidFill>
                <a:latin typeface="+mn-ea"/>
                <a:sym typeface="+mn-ea"/>
              </a:rPr>
              <a:t>提高沟通效率减少信息传递误差</a:t>
            </a:r>
          </a:p>
        </p:txBody>
      </p:sp>
      <p:sp>
        <p:nvSpPr>
          <p:cNvPr id="1052844" name="矩形 7"/>
          <p:cNvSpPr/>
          <p:nvPr>
            <p:custDataLst>
              <p:tags r:id="rId4"/>
            </p:custDataLst>
          </p:nvPr>
        </p:nvSpPr>
        <p:spPr>
          <a:xfrm>
            <a:off x="2677374" y="5196014"/>
            <a:ext cx="6832256" cy="1053586"/>
          </a:xfrm>
          <a:prstGeom prst="rect">
            <a:avLst/>
          </a:prstGeom>
        </p:spPr>
        <p:txBody>
          <a:bodyPr wrap="square" lIns="0" rIns="0">
            <a:normAutofit/>
          </a:bodyPr>
          <a:lstStyle/>
          <a:p>
            <a:pPr marL="171450" indent="-171450" algn="l" fontAlgn="auto">
              <a:lnSpc>
                <a:spcPct val="130000"/>
              </a:lnSpc>
              <a:buClr>
                <a:schemeClr val="accent1"/>
              </a:buClr>
              <a:buSzPct val="80000"/>
              <a:buFont typeface="Wingdings" panose="05000000000000000000" charset="0"/>
              <a:buChar char="l"/>
            </a:pPr>
            <a:r>
              <a:rPr lang="zh-CN" altLang="en-US" sz="1200" spc="150" dirty="0">
                <a:solidFill>
                  <a:schemeClr val="tx1">
                    <a:lumMod val="65000"/>
                    <a:lumOff val="35000"/>
                  </a:schemeClr>
                </a:solidFill>
                <a:latin typeface="+mn-ea"/>
                <a:sym typeface="+mn-ea"/>
              </a:rPr>
              <a:t>促进资源共享提高工作效率</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130" name="标题 2"/>
          <p:cNvSpPr>
            <a:spLocks noGrp="1"/>
          </p:cNvSpPr>
          <p:nvPr>
            <p:ph type="title" idx="44"/>
          </p:nvPr>
        </p:nvSpPr>
        <p:spPr/>
        <p:txBody>
          <a:bodyPr/>
          <a:lstStyle/>
          <a:p>
            <a:r>
              <a:rPr lang="zh-CN" altLang="en-US"/>
              <a:t>跨领域集成</a:t>
            </a:r>
          </a:p>
        </p:txBody>
      </p:sp>
      <p:sp>
        <p:nvSpPr>
          <p:cNvPr id="1053132" name="矩形 5"/>
          <p:cNvSpPr/>
          <p:nvPr>
            <p:custDataLst>
              <p:tags r:id="rId1"/>
            </p:custDataLst>
          </p:nvPr>
        </p:nvSpPr>
        <p:spPr>
          <a:xfrm>
            <a:off x="608400" y="2564143"/>
            <a:ext cx="2588675" cy="26182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3134" name="矩形 10"/>
          <p:cNvSpPr/>
          <p:nvPr>
            <p:custDataLst>
              <p:tags r:id="rId2"/>
            </p:custDataLst>
          </p:nvPr>
        </p:nvSpPr>
        <p:spPr>
          <a:xfrm>
            <a:off x="963006" y="2558403"/>
            <a:ext cx="531515" cy="27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3136" name="TextBox 2"/>
          <p:cNvSpPr txBox="1"/>
          <p:nvPr>
            <p:custDataLst>
              <p:tags r:id="rId3"/>
            </p:custDataLst>
          </p:nvPr>
        </p:nvSpPr>
        <p:spPr>
          <a:xfrm>
            <a:off x="763381" y="3137508"/>
            <a:ext cx="2278952" cy="1840235"/>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spc="150" dirty="0">
                <a:solidFill>
                  <a:schemeClr val="dk1">
                    <a:lumMod val="80000"/>
                    <a:lumOff val="20000"/>
                  </a:schemeClr>
                </a:solidFill>
                <a:latin typeface="+mn-ea"/>
                <a:cs typeface="微软雅黑" panose="020B0503020204020204" pitchFamily="34" charset="-122"/>
                <a:sym typeface="Arial" panose="02080604020202020204" pitchFamily="34" charset="0"/>
              </a:rPr>
              <a:t>跨领域集成是IPD的核心理念之一</a:t>
            </a:r>
          </a:p>
        </p:txBody>
      </p:sp>
      <p:sp>
        <p:nvSpPr>
          <p:cNvPr id="1053138" name="矩形 6"/>
          <p:cNvSpPr/>
          <p:nvPr>
            <p:custDataLst>
              <p:tags r:id="rId4"/>
            </p:custDataLst>
          </p:nvPr>
        </p:nvSpPr>
        <p:spPr>
          <a:xfrm>
            <a:off x="3406984" y="2564143"/>
            <a:ext cx="2588675" cy="26182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3140" name="矩形 11"/>
          <p:cNvSpPr/>
          <p:nvPr>
            <p:custDataLst>
              <p:tags r:id="rId5"/>
            </p:custDataLst>
          </p:nvPr>
        </p:nvSpPr>
        <p:spPr>
          <a:xfrm>
            <a:off x="3780724" y="2558403"/>
            <a:ext cx="531515" cy="27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3142" name="TextBox 2"/>
          <p:cNvSpPr txBox="1"/>
          <p:nvPr>
            <p:custDataLst>
              <p:tags r:id="rId6"/>
            </p:custDataLst>
          </p:nvPr>
        </p:nvSpPr>
        <p:spPr>
          <a:xfrm>
            <a:off x="3561327" y="3137508"/>
            <a:ext cx="2278952" cy="1840235"/>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spc="150" dirty="0">
                <a:solidFill>
                  <a:schemeClr val="dk1">
                    <a:lumMod val="80000"/>
                    <a:lumOff val="20000"/>
                  </a:schemeClr>
                </a:solidFill>
                <a:latin typeface="+mn-ea"/>
                <a:cs typeface="微软雅黑" panose="020B0503020204020204" pitchFamily="34" charset="-122"/>
                <a:sym typeface="Arial" panose="02080604020202020204" pitchFamily="34" charset="0"/>
              </a:rPr>
              <a:t>跨领域集成强调不同领域之间的合作和协同</a:t>
            </a:r>
          </a:p>
        </p:txBody>
      </p:sp>
      <p:sp>
        <p:nvSpPr>
          <p:cNvPr id="1053144" name="矩形 33"/>
          <p:cNvSpPr/>
          <p:nvPr>
            <p:custDataLst>
              <p:tags r:id="rId7"/>
            </p:custDataLst>
          </p:nvPr>
        </p:nvSpPr>
        <p:spPr>
          <a:xfrm>
            <a:off x="6201104" y="2564143"/>
            <a:ext cx="2588675" cy="26182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3146" name="矩形 37"/>
          <p:cNvSpPr/>
          <p:nvPr>
            <p:custDataLst>
              <p:tags r:id="rId8"/>
            </p:custDataLst>
          </p:nvPr>
        </p:nvSpPr>
        <p:spPr>
          <a:xfrm>
            <a:off x="6555710" y="2558403"/>
            <a:ext cx="531515" cy="27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3148" name="TextBox 2"/>
          <p:cNvSpPr txBox="1"/>
          <p:nvPr>
            <p:custDataLst>
              <p:tags r:id="rId9"/>
            </p:custDataLst>
          </p:nvPr>
        </p:nvSpPr>
        <p:spPr>
          <a:xfrm>
            <a:off x="6356085" y="3137508"/>
            <a:ext cx="2278952" cy="1840235"/>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spc="150" dirty="0">
                <a:solidFill>
                  <a:schemeClr val="dk1">
                    <a:lumMod val="80000"/>
                    <a:lumOff val="20000"/>
                  </a:schemeClr>
                </a:solidFill>
                <a:latin typeface="+mn-ea"/>
                <a:cs typeface="微软雅黑" panose="020B0503020204020204" pitchFamily="34" charset="-122"/>
                <a:sym typeface="Arial" panose="02080604020202020204" pitchFamily="34" charset="0"/>
              </a:rPr>
              <a:t>跨领域集成可以提高产品的质量和性能</a:t>
            </a:r>
          </a:p>
        </p:txBody>
      </p:sp>
      <p:sp>
        <p:nvSpPr>
          <p:cNvPr id="1053150" name="矩形 34"/>
          <p:cNvSpPr/>
          <p:nvPr>
            <p:custDataLst>
              <p:tags r:id="rId10"/>
            </p:custDataLst>
          </p:nvPr>
        </p:nvSpPr>
        <p:spPr>
          <a:xfrm>
            <a:off x="8989484" y="2564143"/>
            <a:ext cx="2588675" cy="26182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mn-ea"/>
              <a:sym typeface="Arial" panose="02080604020202020204" pitchFamily="34" charset="0"/>
            </a:endParaRPr>
          </a:p>
        </p:txBody>
      </p:sp>
      <p:sp>
        <p:nvSpPr>
          <p:cNvPr id="1053152" name="矩形 38"/>
          <p:cNvSpPr/>
          <p:nvPr>
            <p:custDataLst>
              <p:tags r:id="rId11"/>
            </p:custDataLst>
          </p:nvPr>
        </p:nvSpPr>
        <p:spPr>
          <a:xfrm>
            <a:off x="9363224" y="2558403"/>
            <a:ext cx="531515" cy="27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a:bodyPr>
          <a:lstStyle/>
          <a:p>
            <a:pPr algn="ctr"/>
            <a:endParaRPr lang="zh-CN" altLang="en-US">
              <a:latin typeface="+mn-ea"/>
              <a:sym typeface="Arial" panose="02080604020202020204" pitchFamily="34" charset="0"/>
            </a:endParaRPr>
          </a:p>
        </p:txBody>
      </p:sp>
      <p:sp>
        <p:nvSpPr>
          <p:cNvPr id="1053154" name="TextBox 2"/>
          <p:cNvSpPr txBox="1"/>
          <p:nvPr>
            <p:custDataLst>
              <p:tags r:id="rId12"/>
            </p:custDataLst>
          </p:nvPr>
        </p:nvSpPr>
        <p:spPr>
          <a:xfrm>
            <a:off x="9144465" y="3137508"/>
            <a:ext cx="2278952" cy="1840235"/>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spc="150" dirty="0">
                <a:solidFill>
                  <a:schemeClr val="dk1">
                    <a:lumMod val="80000"/>
                    <a:lumOff val="20000"/>
                  </a:schemeClr>
                </a:solidFill>
                <a:latin typeface="+mn-ea"/>
                <a:cs typeface="微软雅黑" panose="020B0503020204020204" pitchFamily="34" charset="-122"/>
                <a:sym typeface="Arial" panose="02080604020202020204" pitchFamily="34" charset="0"/>
              </a:rPr>
              <a:t>跨领域集成可以缩短产品的开发周期和成本</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BEAUTIFY_FLAG" val="#wm#"/>
  <p:tag name="KSO_WM_UNIT_TYPE" val="i"/>
  <p:tag name="KSO_WM_UNIT_INDEX"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0"/>
  <p:tag name="KSO_WM_UNIT_LAYERLEVEL" val="1"/>
  <p:tag name="KSO_WM_TAG_VERSION" val="1.0"/>
  <p:tag name="KSO_WM_UNIT_TYPE" val="i"/>
  <p:tag name="KSO_WM_UNIT_INDEX" val="10"/>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3"/>
  <p:tag name="KSO_WM_UNIT_ID" val="_1*i*53"/>
  <p:tag name="KSO_WM_UNIT_LAYERLEVEL" val="1"/>
  <p:tag name="KSO_WM_TAG_VERSION" val="1.0"/>
</p:tagLst>
</file>

<file path=ppt/tags/tag1000.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16_3*l_h_i*1_1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01.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16_3*l_h_f*1_1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文字是您思想的提炼。"/>
  <p:tag name="KSO_WM_DIAGRAM_MAX_ITEMCNT" val="6"/>
  <p:tag name="KSO_WM_DIAGRAM_MIN_ITEMCNT" val="2"/>
  <p:tag name="KSO_WM_DIAGRAM_VIRTUALLY_FRAME" val="{&quot;height&quot;:372.85406494140625,&quot;width&quot;:863.65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02.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16_3*l_h_f*1_3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文字是您思想的提炼。"/>
  <p:tag name="KSO_WM_DIAGRAM_MAX_ITEMCNT" val="6"/>
  <p:tag name="KSO_WM_DIAGRAM_MIN_ITEMCNT" val="2"/>
  <p:tag name="KSO_WM_DIAGRAM_VIRTUALLY_FRAME" val="{&quot;height&quot;:372.85406494140625,&quot;width&quot;:863.65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0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16_3*l_h_i*1_2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0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1316_3*l_h_i*1_2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0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16_3*l_h_i*1_2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06.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16_3*l_h_i*1_2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0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316_3*l_h_i*1_4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0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31316_3*l_h_i*1_4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0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316_3*l_h_i*1_4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4"/>
  <p:tag name="KSO_WM_UNIT_ID" val="_1*i*54"/>
  <p:tag name="KSO_WM_UNIT_LAYERLEVEL" val="1"/>
  <p:tag name="KSO_WM_TAG_VERSION" val="1.0"/>
</p:tagLst>
</file>

<file path=ppt/tags/tag1010.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316_3*l_h_i*1_4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11.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16_3*l_h_f*1_4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文字是您思想的提炼。"/>
  <p:tag name="KSO_WM_DIAGRAM_MAX_ITEMCNT" val="6"/>
  <p:tag name="KSO_WM_DIAGRAM_MIN_ITEMCNT" val="2"/>
  <p:tag name="KSO_WM_DIAGRAM_VIRTUALLY_FRAME" val="{&quot;height&quot;:372.85406494140625,&quot;width&quot;:863.65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12.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16_3*l_h_f*1_2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文字是您思想的提炼。"/>
  <p:tag name="KSO_WM_DIAGRAM_MAX_ITEMCNT" val="6"/>
  <p:tag name="KSO_WM_DIAGRAM_MIN_ITEMCNT" val="2"/>
  <p:tag name="KSO_WM_DIAGRAM_VIRTUALLY_FRAME" val="{&quot;height&quot;:372.85406494140625,&quot;width&quot;:863.65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13.xml><?xml version="1.0" encoding="utf-8"?>
<p:tagLst xmlns:a="http://schemas.openxmlformats.org/drawingml/2006/main" xmlns:r="http://schemas.openxmlformats.org/officeDocument/2006/relationships" xmlns:p="http://schemas.openxmlformats.org/presentationml/2006/main">
  <p:tag name="KSO_WM_SLIDE_ID" val="custom20230896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0896"/>
  <p:tag name="KSO_WM_SLIDE_TYPE" val="sectionTitle"/>
  <p:tag name="KSO_WM_SLIDE_SUBTYPE" val="pureTxt"/>
  <p:tag name="KSO_WM_SLIDE_LAYOUT" val="a_e"/>
  <p:tag name="KSO_WM_SLIDE_LAYOUT_CNT" val="1_1"/>
  <p:tag name="KSO_WM_SPECIAL_SOURCE" val="bdnull"/>
  <p:tag name="KSO_WM_SLIDE_CONTENT_AREA" val="{&quot;left&quot;:&quot;37.35&quot;,&quot;top&quot;:&quot;126&quot;,&quot;width&quot;:&quot;593.8&quot;,&quot;height&quot;:&quot;288.05&quot;}"/>
</p:tagLst>
</file>

<file path=ppt/tags/tag101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896_7*a*1"/>
  <p:tag name="KSO_WM_TEMPLATE_CATEGORY" val="custom"/>
  <p:tag name="KSO_WM_TEMPLATE_INDEX" val="20230896"/>
  <p:tag name="KSO_WM_UNIT_LAYERLEVEL" val="1"/>
  <p:tag name="KSO_WM_TAG_VERSION" val="1.0"/>
  <p:tag name="KSO_WM_BEAUTIFY_FLAG" val="#wm#"/>
  <p:tag name="KSO_WM_UNIT_PRESET_TEXT" val="单击添加章节标题"/>
</p:tagLst>
</file>

<file path=ppt/tags/tag1015.xml><?xml version="1.0" encoding="utf-8"?>
<p:tagLst xmlns:a="http://schemas.openxmlformats.org/drawingml/2006/main" xmlns:r="http://schemas.openxmlformats.org/officeDocument/2006/relationships" xmlns:p="http://schemas.openxmlformats.org/presentationml/2006/main">
  <p:tag name="KSO_WM_UNIT_NOCLEAR" val="0"/>
  <p:tag name="KSO_WM_UNIT_VALUE" val="10"/>
  <p:tag name="KSO_WM_UNIT_HIGHLIGHT" val="0"/>
  <p:tag name="KSO_WM_UNIT_COMPATIBLE" val="1"/>
  <p:tag name="KSO_WM_UNIT_DIAGRAM_ISNUMVISUAL" val="0"/>
  <p:tag name="KSO_WM_UNIT_DIAGRAM_ISREFERUNIT" val="0"/>
  <p:tag name="KSO_WM_UNIT_TYPE" val="e"/>
  <p:tag name="KSO_WM_UNIT_INDEX" val="1"/>
  <p:tag name="KSO_WM_UNIT_ID" val="custom20230896_7*e*1"/>
  <p:tag name="KSO_WM_TEMPLATE_CATEGORY" val="custom"/>
  <p:tag name="KSO_WM_TEMPLATE_INDEX" val="20230896"/>
  <p:tag name="KSO_WM_UNIT_LAYERLEVEL" val="1"/>
  <p:tag name="KSO_WM_TAG_VERSION" val="1.0"/>
  <p:tag name="KSO_WM_BEAUTIFY_FLAG" val="#wm#"/>
  <p:tag name="KSO_WM_UNIT_PRESET_TEXT" val="Part Eight"/>
</p:tagLst>
</file>

<file path=ppt/tags/tag10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i*1_1_1"/>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1_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f*1_1_1"/>
  <p:tag name="KSO_WM_TEMPLATE_CATEGORY" val="diagram"/>
  <p:tag name="KSO_WM_TEMPLATE_INDEX" val="20231354"/>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EXT_CAN_REMOVE" val="n"/>
  <p:tag name="KSO_WM_UNIT_PRESET_TEXT" val="单击输入你的正文，文字是您思想的提炼，为了最终演示发布的良好效果。"/>
  <p:tag name="KSO_WM_DIAGRAM_MAX_ITEMCNT" val="6"/>
  <p:tag name="KSO_WM_DIAGRAM_MIN_ITEMCNT" val="2"/>
  <p:tag name="KSO_WM_DIAGRAM_VIRTUALLY_FRAME" val="{&quot;height&quot;:387.5941467285156,&quot;width&quot;:861.4825439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i*1_1_2"/>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i*1_2_1"/>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2_1"/>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5"/>
  <p:tag name="KSO_WM_UNIT_ID" val="_1*i*55"/>
  <p:tag name="KSO_WM_UNIT_LAYERLEVEL" val="1"/>
  <p:tag name="KSO_WM_TAG_VERSION" val="1.0"/>
</p:tagLst>
</file>

<file path=ppt/tags/tag10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f*1_2_1"/>
  <p:tag name="KSO_WM_TEMPLATE_CATEGORY" val="diagram"/>
  <p:tag name="KSO_WM_TEMPLATE_INDEX" val="20231354"/>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2_1"/>
  <p:tag name="KSO_WM_DIAGRAM_VERSION" val="3"/>
  <p:tag name="KSO_WM_DIAGRAM_COLOR_TEXT_CAN_REMOVE" val="n"/>
  <p:tag name="KSO_WM_UNIT_PRESET_TEXT" val="单击输入你的正文，文字是您思想的提炼，为了最终演示发布的良好效果。"/>
  <p:tag name="KSO_WM_DIAGRAM_MAX_ITEMCNT" val="6"/>
  <p:tag name="KSO_WM_DIAGRAM_MIN_ITEMCNT" val="2"/>
  <p:tag name="KSO_WM_DIAGRAM_VIRTUALLY_FRAME" val="{&quot;height&quot;:387.5941467285156,&quot;width&quot;:861.4825439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i*1_2_2"/>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i*1_3_1"/>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3_1"/>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f*1_3_1"/>
  <p:tag name="KSO_WM_TEMPLATE_CATEGORY" val="diagram"/>
  <p:tag name="KSO_WM_TEMPLATE_INDEX" val="20231354"/>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3_1"/>
  <p:tag name="KSO_WM_DIAGRAM_VERSION" val="3"/>
  <p:tag name="KSO_WM_DIAGRAM_COLOR_TEXT_CAN_REMOVE" val="n"/>
  <p:tag name="KSO_WM_UNIT_PRESET_TEXT" val="单击输入你的正文，文字是您思想的提炼，为了最终演示发布的良好效果。"/>
  <p:tag name="KSO_WM_DIAGRAM_MAX_ITEMCNT" val="6"/>
  <p:tag name="KSO_WM_DIAGRAM_MIN_ITEMCNT" val="2"/>
  <p:tag name="KSO_WM_DIAGRAM_VIRTUALLY_FRAME" val="{&quot;height&quot;:387.5941467285156,&quot;width&quot;:861.4825439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i*1_3_2"/>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i*1_4_1"/>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4_1"/>
  <p:tag name="KSO_WM_DIAGRAM_VERSION" val="3"/>
  <p:tag name="KSO_WM_DIAGRAM_COLOR_TEXT_CAN_REMOVE" val="n"/>
  <p:tag name="KSO_WM_UNIT_FILL_FORE_SCHEMECOLOR_INDEX" val="8"/>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f*1_4_1"/>
  <p:tag name="KSO_WM_TEMPLATE_CATEGORY" val="diagram"/>
  <p:tag name="KSO_WM_TEMPLATE_INDEX" val="20231354"/>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4_1"/>
  <p:tag name="KSO_WM_DIAGRAM_VERSION" val="3"/>
  <p:tag name="KSO_WM_DIAGRAM_COLOR_TEXT_CAN_REMOVE" val="n"/>
  <p:tag name="KSO_WM_UNIT_PRESET_TEXT" val="单击输入你的正文，文字是您思想的提炼，为了最终演示发布的良好效果。"/>
  <p:tag name="KSO_WM_DIAGRAM_MAX_ITEMCNT" val="6"/>
  <p:tag name="KSO_WM_DIAGRAM_MIN_ITEMCNT" val="2"/>
  <p:tag name="KSO_WM_DIAGRAM_VIRTUALLY_FRAME" val="{&quot;height&quot;:387.5941467285156,&quot;width&quot;:861.4825439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i*1_4_2"/>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4_2"/>
  <p:tag name="KSO_WM_DIAGRAM_VERSION" val="3"/>
  <p:tag name="KSO_WM_DIAGRAM_COLOR_TEXT_CAN_REMOVE" val="n"/>
  <p:tag name="KSO_WM_UNIT_FILL_FORE_SCHEMECOLOR_INDEX" val="8"/>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i*1_5_1"/>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5_1"/>
  <p:tag name="KSO_WM_DIAGRAM_VERSION" val="3"/>
  <p:tag name="KSO_WM_DIAGRAM_COLOR_TEXT_CAN_REMOVE" val="n"/>
  <p:tag name="KSO_WM_UNIT_FILL_FORE_SCHEMECOLOR_INDEX" val="9"/>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f*1_5_1"/>
  <p:tag name="KSO_WM_TEMPLATE_CATEGORY" val="diagram"/>
  <p:tag name="KSO_WM_TEMPLATE_INDEX" val="20231354"/>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5_1"/>
  <p:tag name="KSO_WM_DIAGRAM_VERSION" val="3"/>
  <p:tag name="KSO_WM_DIAGRAM_COLOR_TEXT_CAN_REMOVE" val="n"/>
  <p:tag name="KSO_WM_UNIT_PRESET_TEXT" val="单击输入你的正文，文字是您思想的提炼，为了最终演示发布的良好效果。"/>
  <p:tag name="KSO_WM_DIAGRAM_MAX_ITEMCNT" val="6"/>
  <p:tag name="KSO_WM_DIAGRAM_MIN_ITEMCNT" val="2"/>
  <p:tag name="KSO_WM_DIAGRAM_VIRTUALLY_FRAME" val="{&quot;height&quot;:387.5941467285156,&quot;width&quot;:861.4825439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6"/>
  <p:tag name="KSO_WM_UNIT_ID" val="_1*i*56"/>
  <p:tag name="KSO_WM_UNIT_LAYERLEVEL" val="1"/>
  <p:tag name="KSO_WM_TAG_VERSION" val="1.0"/>
</p:tagLst>
</file>

<file path=ppt/tags/tag10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i*1_5_2"/>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5_2"/>
  <p:tag name="KSO_WM_DIAGRAM_VERSION" val="3"/>
  <p:tag name="KSO_WM_DIAGRAM_COLOR_TEXT_CAN_REMOVE" val="n"/>
  <p:tag name="KSO_WM_UNIT_FILL_FORE_SCHEMECOLOR_INDEX" val="9"/>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i*1_6_1"/>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6_1"/>
  <p:tag name="KSO_WM_DIAGRAM_VERSION" val="3"/>
  <p:tag name="KSO_WM_DIAGRAM_COLOR_TEXT_CAN_REMOVE" val="n"/>
  <p:tag name="KSO_WM_UNIT_FILL_FORE_SCHEMECOLOR_INDEX" val="10"/>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10,&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f*1_6_1"/>
  <p:tag name="KSO_WM_TEMPLATE_CATEGORY" val="diagram"/>
  <p:tag name="KSO_WM_TEMPLATE_INDEX" val="20231354"/>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6_1"/>
  <p:tag name="KSO_WM_DIAGRAM_VERSION" val="3"/>
  <p:tag name="KSO_WM_DIAGRAM_COLOR_TEXT_CAN_REMOVE" val="n"/>
  <p:tag name="KSO_WM_UNIT_PRESET_TEXT" val="单击输入你的正文，文字是您思想的提炼，为了最终演示发布的良好效果。"/>
  <p:tag name="KSO_WM_DIAGRAM_MAX_ITEMCNT" val="6"/>
  <p:tag name="KSO_WM_DIAGRAM_MIN_ITEMCNT" val="2"/>
  <p:tag name="KSO_WM_DIAGRAM_VIRTUALLY_FRAME" val="{&quot;height&quot;:387.5941467285156,&quot;width&quot;:861.4825439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5*l_h_i*1_6_2"/>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6_2"/>
  <p:tag name="KSO_WM_DIAGRAM_VERSION" val="3"/>
  <p:tag name="KSO_WM_DIAGRAM_COLOR_TEXT_CAN_REMOVE" val="n"/>
  <p:tag name="KSO_WM_UNIT_FILL_FORE_SCHEMECOLOR_INDEX" val="10"/>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10,&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3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16_3*l_h_i*1_3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3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31316_3*l_h_i*1_3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36.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16_3*l_h_i*1_3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3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16_3*l_h_i*1_3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3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16_3*l_h_i*1_1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3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1316_3*l_h_i*1_1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7"/>
  <p:tag name="KSO_WM_UNIT_ID" val="_1*i*57"/>
  <p:tag name="KSO_WM_UNIT_LAYERLEVEL" val="1"/>
  <p:tag name="KSO_WM_TAG_VERSION" val="1.0"/>
</p:tagLst>
</file>

<file path=ppt/tags/tag1040.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16_3*l_h_i*1_1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41.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16_3*l_h_i*1_1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42.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16_3*l_h_f*1_1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文字是您思想的提炼。"/>
  <p:tag name="KSO_WM_DIAGRAM_MAX_ITEMCNT" val="6"/>
  <p:tag name="KSO_WM_DIAGRAM_MIN_ITEMCNT" val="2"/>
  <p:tag name="KSO_WM_DIAGRAM_VIRTUALLY_FRAME" val="{&quot;height&quot;:372.85406494140625,&quot;width&quot;:863.65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4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16_3*l_h_f*1_3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文字是您思想的提炼。"/>
  <p:tag name="KSO_WM_DIAGRAM_MAX_ITEMCNT" val="6"/>
  <p:tag name="KSO_WM_DIAGRAM_MIN_ITEMCNT" val="2"/>
  <p:tag name="KSO_WM_DIAGRAM_VIRTUALLY_FRAME" val="{&quot;height&quot;:372.85406494140625,&quot;width&quot;:863.65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4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16_3*l_h_i*1_2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4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1316_3*l_h_i*1_2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46.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16_3*l_h_i*1_2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4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16_3*l_h_i*1_2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4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316_3*l_h_i*1_4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4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31316_3*l_h_i*1_4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8"/>
  <p:tag name="KSO_WM_UNIT_ID" val="_1*i*58"/>
  <p:tag name="KSO_WM_UNIT_LAYERLEVEL" val="1"/>
  <p:tag name="KSO_WM_TAG_VERSION" val="1.0"/>
</p:tagLst>
</file>

<file path=ppt/tags/tag1050.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316_3*l_h_i*1_4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51.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316_3*l_h_i*1_4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52.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16_3*l_h_f*1_4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文字是您思想的提炼。"/>
  <p:tag name="KSO_WM_DIAGRAM_MAX_ITEMCNT" val="6"/>
  <p:tag name="KSO_WM_DIAGRAM_MIN_ITEMCNT" val="2"/>
  <p:tag name="KSO_WM_DIAGRAM_VIRTUALLY_FRAME" val="{&quot;height&quot;:372.85406494140625,&quot;width&quot;:863.65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5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16_3*l_h_f*1_2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文字是您思想的提炼。"/>
  <p:tag name="KSO_WM_DIAGRAM_MAX_ITEMCNT" val="6"/>
  <p:tag name="KSO_WM_DIAGRAM_MIN_ITEMCNT" val="2"/>
  <p:tag name="KSO_WM_DIAGRAM_VIRTUALLY_FRAME" val="{&quot;height&quot;:372.85406494140625,&quot;width&quot;:863.65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01_5*l_h_i*1_1_2"/>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01_5*l_h_i*1_1_3"/>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01_5*l_h_i*1_1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5,&quot;width&quot;:863.0999145507812}"/>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5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1_5*l_h_f*1_1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PRESET_TEXT" val="此输入你的智能图形项正文，文字是您思想的提炼，请尽量言简意赅的阐述观点"/>
  <p:tag name="KSO_WM_DIAGRAM_MAX_ITEMCNT" val="6"/>
  <p:tag name="KSO_WM_DIAGRAM_MIN_ITEMCNT" val="2"/>
  <p:tag name="KSO_WM_DIAGRAM_VIRTUALLY_FRAME" val="{&quot;height&quot;:375,&quot;width&quot;:863.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301_5*l_h_i*1_4_2"/>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301_5*l_h_i*1_4_3"/>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8"/>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1,&quot;foreColorIndex&quot;:8,&quot;transparency&quot;:0},&quot;type&quot;:1},&quot;glow&quot;:{&quot;colorType&quot;:0},&quot;line&quot;:{&quot;type&quot;:0},&quot;shadow&quot;:{&quot;brightness&quot;:0,&quot;colorType&quot;:1,&quot;foreColorIndex&quot;:8,&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9"/>
  <p:tag name="KSO_WM_UNIT_ID" val="_1*i*59"/>
  <p:tag name="KSO_WM_UNIT_LAYERLEVEL" val="1"/>
  <p:tag name="KSO_WM_TAG_VERSION" val="1.0"/>
</p:tagLst>
</file>

<file path=ppt/tags/tag10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301_5*l_h_i*1_4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8"/>
  <p:tag name="KSO_WM_DIAGRAM_MAX_ITEMCNT" val="6"/>
  <p:tag name="KSO_WM_DIAGRAM_MIN_ITEMCNT" val="2"/>
  <p:tag name="KSO_WM_DIAGRAM_VIRTUALLY_FRAME" val="{&quot;height&quot;:375,&quot;width&quot;:863.0999145507812}"/>
  <p:tag name="KSO_WM_DIAGRAM_COLOR_MATCH_VALUE" val="{&quot;shape&quot;:{&quot;fill&quot;:{&quot;solid&quot;:{&quot;brightness&quot;:-0.2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6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01_5*l_h_f*1_4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PRESET_TEXT" val="此输入你的智能图形项正文，文字是您思想的提炼，请尽量言简意赅的阐述观点"/>
  <p:tag name="KSO_WM_DIAGRAM_MAX_ITEMCNT" val="6"/>
  <p:tag name="KSO_WM_DIAGRAM_MIN_ITEMCNT" val="2"/>
  <p:tag name="KSO_WM_DIAGRAM_VIRTUALLY_FRAME" val="{&quot;height&quot;:375,&quot;width&quot;:863.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01_5*l_h_i*1_2_2"/>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01_5*l_h_i*1_2_3"/>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1,&quot;foreColorIndex&quot;:6,&quot;transparency&quot;:0},&quot;type&quot;:1},&quot;glow&quot;:{&quot;colorType&quot;:0},&quot;line&quot;:{&quot;type&quot;:0},&quot;shadow&quot;:{&quot;brightness&quot;:0,&quot;colorType&quot;:1,&quot;foreColorIndex&quot;:6,&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01_5*l_h_i*1_2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75,&quot;width&quot;:863.0999145507812}"/>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6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1_5*l_h_f*1_2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PRESET_TEXT" val="此输入你的智能图形项正文，文字是您思想的提炼，请尽量言简意赅的阐述观点"/>
  <p:tag name="KSO_WM_DIAGRAM_MAX_ITEMCNT" val="6"/>
  <p:tag name="KSO_WM_DIAGRAM_MIN_ITEMCNT" val="2"/>
  <p:tag name="KSO_WM_DIAGRAM_VIRTUALLY_FRAME" val="{&quot;height&quot;:375,&quot;width&quot;:863.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31301_5*l_h_i*1_5_2"/>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31301_5*l_h_i*1_5_3"/>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9"/>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1,&quot;foreColorIndex&quot;:9,&quot;transparency&quot;:0},&quot;type&quot;:1},&quot;glow&quot;:{&quot;colorType&quot;:0},&quot;line&quot;:{&quot;type&quot;:0},&quot;shadow&quot;:{&quot;brightness&quot;:0,&quot;colorType&quot;:1,&quot;foreColorIndex&quot;:9,&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31301_5*l_h_i*1_5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9"/>
  <p:tag name="KSO_WM_DIAGRAM_MAX_ITEMCNT" val="6"/>
  <p:tag name="KSO_WM_DIAGRAM_MIN_ITEMCNT" val="2"/>
  <p:tag name="KSO_WM_DIAGRAM_VIRTUALLY_FRAME" val="{&quot;height&quot;:375,&quot;width&quot;:863.0999145507812}"/>
  <p:tag name="KSO_WM_DIAGRAM_COLOR_MATCH_VALUE" val="{&quot;shape&quot;:{&quot;fill&quot;:{&quot;solid&quot;:{&quot;brightness&quot;:-0.25,&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6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1301_5*l_h_f*1_5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PRESET_TEXT" val="此输入你的智能图形项正文，文字是您思想的提炼，请尽量言简意赅的阐述观点"/>
  <p:tag name="KSO_WM_DIAGRAM_MAX_ITEMCNT" val="6"/>
  <p:tag name="KSO_WM_DIAGRAM_MIN_ITEMCNT" val="2"/>
  <p:tag name="KSO_WM_DIAGRAM_VIRTUALLY_FRAME" val="{&quot;height&quot;:375,&quot;width&quot;:863.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0"/>
  <p:tag name="KSO_WM_UNIT_ID" val="_1*i*60"/>
  <p:tag name="KSO_WM_UNIT_LAYERLEVEL" val="1"/>
  <p:tag name="KSO_WM_TAG_VERSION" val="1.0"/>
</p:tagLst>
</file>

<file path=ppt/tags/tag10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01_5*l_h_i*1_3_2"/>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01_5*l_h_i*1_3_3"/>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1,&quot;foreColorIndex&quot;:7,&quot;transparency&quot;:0},&quot;type&quot;:1},&quot;glow&quot;:{&quot;colorType&quot;:0},&quot;line&quot;:{&quot;type&quot;:0},&quot;shadow&quot;:{&quot;brightness&quot;:0,&quot;colorType&quot;:1,&quot;foreColorIndex&quot;:7,&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01_5*l_h_i*1_3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5,&quot;width&quot;:863.0999145507812}"/>
  <p:tag name="KSO_WM_DIAGRAM_COLOR_MATCH_VALUE" val="{&quot;shape&quot;:{&quot;fill&quot;:{&quot;solid&quot;:{&quot;brightness&quot;:-0.25,&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7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1_5*l_h_f*1_3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PRESET_TEXT" val="此输入你的智能图形项正文，文字是您思想的提炼，请尽量言简意赅的阐述观点"/>
  <p:tag name="KSO_WM_DIAGRAM_MAX_ITEMCNT" val="6"/>
  <p:tag name="KSO_WM_DIAGRAM_MIN_ITEMCNT" val="2"/>
  <p:tag name="KSO_WM_DIAGRAM_VIRTUALLY_FRAME" val="{&quot;height&quot;:375,&quot;width&quot;:863.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231301_5*l_h_i*1_6_2"/>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231301_5*l_h_i*1_6_3"/>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10"/>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1,&quot;foreColorIndex&quot;:10,&quot;transparency&quot;:0},&quot;type&quot;:1},&quot;glow&quot;:{&quot;colorType&quot;:0},&quot;line&quot;:{&quot;type&quot;:0},&quot;shadow&quot;:{&quot;brightness&quot;:0,&quot;colorType&quot;:1,&quot;foreColorIndex&quot;:10,&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31301_5*l_h_i*1_6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10"/>
  <p:tag name="KSO_WM_DIAGRAM_MAX_ITEMCNT" val="6"/>
  <p:tag name="KSO_WM_DIAGRAM_MIN_ITEMCNT" val="2"/>
  <p:tag name="KSO_WM_DIAGRAM_VIRTUALLY_FRAME" val="{&quot;height&quot;:375,&quot;width&quot;:863.0999145507812}"/>
  <p:tag name="KSO_WM_DIAGRAM_COLOR_MATCH_VALUE" val="{&quot;shape&quot;:{&quot;fill&quot;:{&quot;solid&quot;:{&quot;brightness&quot;:-0.25,&quot;colorType&quot;:1,&quot;foreColorIndex&quot;:10,&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7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31301_5*l_h_f*1_6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PRESET_TEXT" val="此输入你的智能图形项正文，文字是您思想的提炼，请尽量言简意赅的阐述观点"/>
  <p:tag name="KSO_WM_DIAGRAM_MAX_ITEMCNT" val="6"/>
  <p:tag name="KSO_WM_DIAGRAM_MIN_ITEMCNT" val="2"/>
  <p:tag name="KSO_WM_DIAGRAM_VIRTUALLY_FRAME" val="{&quot;height&quot;:375,&quot;width&quot;:863.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78.xml><?xml version="1.0" encoding="utf-8"?>
<p:tagLst xmlns:a="http://schemas.openxmlformats.org/drawingml/2006/main" xmlns:r="http://schemas.openxmlformats.org/officeDocument/2006/relationships" xmlns:p="http://schemas.openxmlformats.org/presentationml/2006/main">
  <p:tag name="KSO_WM_SLIDE_ID" val="custom20230896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896"/>
  <p:tag name="KSO_WM_SLIDE_TYPE" val="endPage"/>
  <p:tag name="KSO_WM_SLIDE_SUBTYPE" val="pureTxt"/>
  <p:tag name="KSO_WM_SLIDE_LAYOUT" val="a_f"/>
  <p:tag name="KSO_WM_SLIDE_LAYOUT_CNT" val="1_1"/>
  <p:tag name="KSO_WM_SPECIAL_SOURCE" val="bdnull"/>
  <p:tag name="KSO_WM_SLIDE_CONTENT_AREA" val="{&quot;left&quot;:&quot;82.8&quot;,&quot;top&quot;:&quot;111.1&quot;,&quot;width&quot;:&quot;593.8&quot;,&quot;height&quot;:&quot;288.05&quot;}"/>
</p:tagLst>
</file>

<file path=ppt/tags/tag107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896_9*a*1"/>
  <p:tag name="KSO_WM_TEMPLATE_CATEGORY" val="custom"/>
  <p:tag name="KSO_WM_TEMPLATE_INDEX" val="20230896"/>
  <p:tag name="KSO_WM_UNIT_LAYERLEVEL" val="1"/>
  <p:tag name="KSO_WM_TAG_VERSION" val="1.0"/>
  <p:tag name="KSO_WM_BEAUTIFY_FLAG" val="#wm#"/>
  <p:tag name="KSO_WM_UNIT_PRESET_TEXT" val="感谢您的观看"/>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1"/>
  <p:tag name="KSO_WM_UNIT_ID" val="_1*i*61"/>
  <p:tag name="KSO_WM_UNIT_LAYERLEVEL" val="1"/>
  <p:tag name="KSO_WM_TAG_VERSION" val="1.0"/>
</p:tagLst>
</file>

<file path=ppt/tags/tag1080.xml><?xml version="1.0" encoding="utf-8"?>
<p:tagLst xmlns:a="http://schemas.openxmlformats.org/drawingml/2006/main" xmlns:r="http://schemas.openxmlformats.org/officeDocument/2006/relationships"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896_9*f*1"/>
  <p:tag name="KSO_WM_TEMPLATE_CATEGORY" val="custom"/>
  <p:tag name="KSO_WM_TEMPLATE_INDEX" val="20230896"/>
  <p:tag name="KSO_WM_UNIT_LAYERLEVEL" val="1"/>
  <p:tag name="KSO_WM_TAG_VERSION" val="1.0"/>
  <p:tag name="KSO_WM_BEAUTIFY_FLAG" val="#wm#"/>
  <p:tag name="KSO_WM_UNIT_PRESET_TEXT" val="汇报人：WPS"/>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2"/>
  <p:tag name="KSO_WM_UNIT_ID" val="_1*i*62"/>
  <p:tag name="KSO_WM_UNIT_LAYERLEVEL" val="1"/>
  <p:tag name="KSO_WM_TAG_VERSION" val="1.0"/>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1"/>
  <p:tag name="KSO_WM_UNIT_LAYERLEVEL" val="1"/>
  <p:tag name="KSO_WM_TAG_VERSION" val="1.0"/>
  <p:tag name="KSO_WM_UNIT_TYPE" val="i"/>
  <p:tag name="KSO_WM_UNIT_INDEX" val="11"/>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3"/>
  <p:tag name="KSO_WM_UNIT_ID" val="_1*i*63"/>
  <p:tag name="KSO_WM_UNIT_LAYERLEVEL" val="1"/>
  <p:tag name="KSO_WM_TAG_VERSION" val="1.0"/>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4"/>
  <p:tag name="KSO_WM_UNIT_ID" val="_1*i*64"/>
  <p:tag name="KSO_WM_UNIT_LAYERLEVEL" val="1"/>
  <p:tag name="KSO_WM_TAG_VERSION" val="1.0"/>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5"/>
  <p:tag name="KSO_WM_UNIT_ID" val="_1*i*65"/>
  <p:tag name="KSO_WM_UNIT_LAYERLEVEL" val="1"/>
  <p:tag name="KSO_WM_TAG_VERSION" val="1.0"/>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6"/>
  <p:tag name="KSO_WM_UNIT_ID" val="_1*i*66"/>
  <p:tag name="KSO_WM_UNIT_LAYERLEVEL" val="1"/>
  <p:tag name="KSO_WM_TAG_VERSION" val="1.0"/>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7"/>
  <p:tag name="KSO_WM_UNIT_ID" val="_1*i*67"/>
  <p:tag name="KSO_WM_UNIT_LAYERLEVEL" val="1"/>
  <p:tag name="KSO_WM_TAG_VERSION" val="1.0"/>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8"/>
  <p:tag name="KSO_WM_UNIT_ID" val="_1*i*68"/>
  <p:tag name="KSO_WM_UNIT_LAYERLEVEL" val="1"/>
  <p:tag name="KSO_WM_TAG_VERSION" val="1.0"/>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9"/>
  <p:tag name="KSO_WM_UNIT_ID" val="_1*i*69"/>
  <p:tag name="KSO_WM_UNIT_LAYERLEVEL" val="1"/>
  <p:tag name="KSO_WM_TAG_VERSION" val="1.0"/>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0"/>
  <p:tag name="KSO_WM_UNIT_ID" val="_1*i*70"/>
  <p:tag name="KSO_WM_UNIT_LAYERLEVEL" val="1"/>
  <p:tag name="KSO_WM_TAG_VERSION" val="1.0"/>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1"/>
  <p:tag name="KSO_WM_UNIT_ID" val="_1*i*71"/>
  <p:tag name="KSO_WM_UNIT_LAYERLEVEL" val="1"/>
  <p:tag name="KSO_WM_TAG_VERSION" val="1.0"/>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2"/>
  <p:tag name="KSO_WM_UNIT_ID" val="_1*i*72"/>
  <p:tag name="KSO_WM_UNIT_LAYERLEVEL" val="1"/>
  <p:tag name="KSO_WM_TAG_VERSION" val="1.0"/>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2"/>
  <p:tag name="KSO_WM_UNIT_LAYERLEVEL" val="1"/>
  <p:tag name="KSO_WM_TAG_VERSION" val="1.0"/>
  <p:tag name="KSO_WM_UNIT_TYPE" val="i"/>
  <p:tag name="KSO_WM_UNIT_INDEX" val="12"/>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3"/>
  <p:tag name="KSO_WM_UNIT_ID" val="_1*i*73"/>
  <p:tag name="KSO_WM_UNIT_LAYERLEVEL" val="1"/>
  <p:tag name="KSO_WM_TAG_VERSION" val="1.0"/>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4"/>
  <p:tag name="KSO_WM_UNIT_ID" val="_1*i*74"/>
  <p:tag name="KSO_WM_UNIT_LAYERLEVEL" val="1"/>
  <p:tag name="KSO_WM_TAG_VERSION" val="1.0"/>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5"/>
  <p:tag name="KSO_WM_UNIT_ID" val="_1*i*75"/>
  <p:tag name="KSO_WM_UNIT_LAYERLEVEL" val="1"/>
  <p:tag name="KSO_WM_TAG_VERSION" val="1.0"/>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6"/>
  <p:tag name="KSO_WM_UNIT_ID" val="_1*i*76"/>
  <p:tag name="KSO_WM_UNIT_LAYERLEVEL" val="1"/>
  <p:tag name="KSO_WM_TAG_VERSION" val="1.0"/>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7"/>
  <p:tag name="KSO_WM_UNIT_ID" val="_1*i*77"/>
  <p:tag name="KSO_WM_UNIT_LAYERLEVEL" val="1"/>
  <p:tag name="KSO_WM_TAG_VERSION" val="1.0"/>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8"/>
  <p:tag name="KSO_WM_UNIT_ID" val="_1*i*78"/>
  <p:tag name="KSO_WM_UNIT_LAYERLEVEL" val="1"/>
  <p:tag name="KSO_WM_TAG_VERSION" val="1.0"/>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9"/>
  <p:tag name="KSO_WM_UNIT_ID" val="_1*i*79"/>
  <p:tag name="KSO_WM_UNIT_LAYERLEVEL" val="1"/>
  <p:tag name="KSO_WM_TAG_VERSION" val="1.0"/>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80"/>
  <p:tag name="KSO_WM_UNIT_ID" val="_1*i*80"/>
  <p:tag name="KSO_WM_UNIT_LAYERLEVEL" val="1"/>
  <p:tag name="KSO_WM_TAG_VERSION" val="1.0"/>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81"/>
  <p:tag name="KSO_WM_UNIT_ID" val="_1*i*81"/>
  <p:tag name="KSO_WM_UNIT_LAYERLEVEL" val="1"/>
  <p:tag name="KSO_WM_TAG_VERSION" val="1.0"/>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82"/>
  <p:tag name="KSO_WM_UNIT_ID" val="_1*i*82"/>
  <p:tag name="KSO_WM_UNIT_LAYERLEVEL" val="1"/>
  <p:tag name="KSO_WM_TAG_VERSION" val="1.0"/>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3"/>
  <p:tag name="KSO_WM_UNIT_LAYERLEVEL" val="1"/>
  <p:tag name="KSO_WM_TAG_VERSION" val="1.0"/>
  <p:tag name="KSO_WM_UNIT_TYPE" val="i"/>
  <p:tag name="KSO_WM_UNIT_INDEX" val="13"/>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83"/>
  <p:tag name="KSO_WM_UNIT_ID" val="_1*i*83"/>
  <p:tag name="KSO_WM_UNIT_LAYERLEVEL" val="1"/>
  <p:tag name="KSO_WM_TAG_VERSION" val="1.0"/>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84"/>
  <p:tag name="KSO_WM_UNIT_ID" val="_1*i*84"/>
  <p:tag name="KSO_WM_UNIT_LAYERLEVEL" val="1"/>
  <p:tag name="KSO_WM_TAG_VERSION" val="1.0"/>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85"/>
  <p:tag name="KSO_WM_UNIT_ID" val="_1*i*85"/>
  <p:tag name="KSO_WM_UNIT_LAYERLEVEL" val="1"/>
  <p:tag name="KSO_WM_TAG_VERSION" val="1.0"/>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86"/>
  <p:tag name="KSO_WM_UNIT_ID" val="_1*i*86"/>
  <p:tag name="KSO_WM_UNIT_LAYERLEVEL" val="1"/>
  <p:tag name="KSO_WM_TAG_VERSION" val="1.0"/>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UNIT_ISCONTENTSTITLE" val="0"/>
  <p:tag name="KSO_WM_UNIT_ISNUMDGMTITLE" val="0"/>
  <p:tag name="KSO_WM_UNIT_PRESET_TEXT" val="单击此处添加标题"/>
  <p:tag name="KSO_WM_UNIT_NOCLEAR" val="0"/>
  <p:tag name="KSO_WM_UNIT_VALUE" val="22"/>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_1*a*1"/>
  <p:tag name="KSO_WM_UNIT_LAYERLEVEL" val="1"/>
  <p:tag name="KSO_WM_TAG_VERSION" val="1.0"/>
</p:tagLst>
</file>

<file path=ppt/tags/tag13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WPS,a click to unlimited possibilitie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1.0"/>
  <p:tag name="KSO_WM_BEAUTIFY_FLAG" val="#wm#"/>
  <p:tag name="KSO_WM_UNIT_CONTENT_GROUP_TYPE" val="contentchip"/>
</p:tagLst>
</file>

<file path=ppt/tags/tag136.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1.0"/>
  <p:tag name="KSO_WM_BEAUTIFY_FLAG" val="#wm#"/>
  <p:tag name="KSO_WM_UNIT_CONTENT_GROUP_TYPE" val="contentchip"/>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4"/>
  <p:tag name="KSO_WM_UNIT_LAYERLEVEL" val="1"/>
  <p:tag name="KSO_WM_TAG_VERSION" val="1.0"/>
  <p:tag name="KSO_WM_UNIT_TYPE" val="i"/>
  <p:tag name="KSO_WM_UNIT_INDEX" val="14"/>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i*41"/>
  <p:tag name="KSO_WM_UNIT_LAYERLEVEL" val="1"/>
  <p:tag name="KSO_WM_TAG_VERSION" val="1.0"/>
  <p:tag name="KSO_WM_BEAUTIFY_FLAG" val="#wm#"/>
  <p:tag name="KSO_WM_UNIT_TYPE" val="i"/>
  <p:tag name="KSO_WM_UNIT_INDEX" val="41"/>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i*42"/>
  <p:tag name="KSO_WM_UNIT_LAYERLEVEL" val="1"/>
  <p:tag name="KSO_WM_TAG_VERSION" val="1.0"/>
  <p:tag name="KSO_WM_BEAUTIFY_FLAG" val="#wm#"/>
  <p:tag name="KSO_WM_UNIT_TYPE" val="i"/>
  <p:tag name="KSO_WM_UNIT_INDEX" val="42"/>
</p:tagLst>
</file>

<file path=ppt/tags/tag14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1.0"/>
  <p:tag name="KSO_WM_BEAUTIFY_FLAG" val="#wm#"/>
  <p:tag name="KSO_WM_UNIT_PRESET_TEXT" val="单击此处编辑母版文本样式 第二级 第三级 第四级 第五级"/>
</p:tagLst>
</file>

<file path=ppt/tags/tag14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1.0"/>
  <p:tag name="KSO_WM_BEAUTIFY_FLAG" val="#wm#"/>
  <p:tag name="KSO_WM_UNIT_CONTENT_GROUP_TYPE" val="titlestyle"/>
  <p:tag name="KSO_WM_UNIT_PRESET_TEXT" val="单击此处添加标题"/>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2"/>
  <p:tag name="KSO_WM_UNIT_LAYERLEVEL" val="1"/>
  <p:tag name="KSO_WM_TAG_VERSION" val="1.0"/>
  <p:tag name="KSO_WM_UNIT_TYPE" val="i"/>
  <p:tag name="KSO_WM_UNIT_INDEX" val="2"/>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3"/>
  <p:tag name="KSO_WM_UNIT_LAYERLEVEL" val="1"/>
  <p:tag name="KSO_WM_TAG_VERSION" val="1.0"/>
  <p:tag name="KSO_WM_UNIT_TYPE" val="i"/>
  <p:tag name="KSO_WM_UNIT_INDEX" val="3"/>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4"/>
  <p:tag name="KSO_WM_UNIT_LAYERLEVEL" val="1"/>
  <p:tag name="KSO_WM_TAG_VERSION" val="1.0"/>
  <p:tag name="KSO_WM_UNIT_TYPE" val="i"/>
  <p:tag name="KSO_WM_UNIT_INDEX" val="4"/>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5"/>
  <p:tag name="KSO_WM_UNIT_LAYERLEVEL" val="1"/>
  <p:tag name="KSO_WM_TAG_VERSION" val="1.0"/>
  <p:tag name="KSO_WM_UNIT_TYPE" val="i"/>
  <p:tag name="KSO_WM_UNIT_INDEX" val="5"/>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6"/>
  <p:tag name="KSO_WM_UNIT_LAYERLEVEL" val="1"/>
  <p:tag name="KSO_WM_TAG_VERSION" val="1.0"/>
  <p:tag name="KSO_WM_UNIT_TYPE" val="i"/>
  <p:tag name="KSO_WM_UNIT_INDEX" val="6"/>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7"/>
  <p:tag name="KSO_WM_UNIT_LAYERLEVEL" val="1"/>
  <p:tag name="KSO_WM_TAG_VERSION" val="1.0"/>
  <p:tag name="KSO_WM_UNIT_TYPE" val="i"/>
  <p:tag name="KSO_WM_UNIT_INDEX" val="7"/>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5"/>
  <p:tag name="KSO_WM_UNIT_LAYERLEVEL" val="1"/>
  <p:tag name="KSO_WM_TAG_VERSION" val="1.0"/>
  <p:tag name="KSO_WM_UNIT_TYPE" val="i"/>
  <p:tag name="KSO_WM_UNIT_INDEX" val="15"/>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8"/>
  <p:tag name="KSO_WM_UNIT_LAYERLEVEL" val="1"/>
  <p:tag name="KSO_WM_TAG_VERSION" val="1.0"/>
  <p:tag name="KSO_WM_UNIT_TYPE" val="i"/>
  <p:tag name="KSO_WM_UNIT_INDEX" val="8"/>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9"/>
  <p:tag name="KSO_WM_UNIT_LAYERLEVEL" val="1"/>
  <p:tag name="KSO_WM_TAG_VERSION" val="1.0"/>
  <p:tag name="KSO_WM_UNIT_TYPE" val="i"/>
  <p:tag name="KSO_WM_UNIT_INDEX" val="9"/>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0"/>
  <p:tag name="KSO_WM_UNIT_LAYERLEVEL" val="1"/>
  <p:tag name="KSO_WM_TAG_VERSION" val="1.0"/>
  <p:tag name="KSO_WM_UNIT_TYPE" val="i"/>
  <p:tag name="KSO_WM_UNIT_INDEX" val="10"/>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1"/>
  <p:tag name="KSO_WM_UNIT_LAYERLEVEL" val="1"/>
  <p:tag name="KSO_WM_TAG_VERSION" val="1.0"/>
  <p:tag name="KSO_WM_UNIT_TYPE" val="i"/>
  <p:tag name="KSO_WM_UNIT_INDEX" val="11"/>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2"/>
  <p:tag name="KSO_WM_UNIT_LAYERLEVEL" val="1"/>
  <p:tag name="KSO_WM_TAG_VERSION" val="1.0"/>
  <p:tag name="KSO_WM_UNIT_TYPE" val="i"/>
  <p:tag name="KSO_WM_UNIT_INDEX" val="12"/>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3"/>
  <p:tag name="KSO_WM_UNIT_LAYERLEVEL" val="1"/>
  <p:tag name="KSO_WM_TAG_VERSION" val="1.0"/>
  <p:tag name="KSO_WM_UNIT_TYPE" val="i"/>
  <p:tag name="KSO_WM_UNIT_INDEX" val="13"/>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4"/>
  <p:tag name="KSO_WM_UNIT_LAYERLEVEL" val="1"/>
  <p:tag name="KSO_WM_TAG_VERSION" val="1.0"/>
  <p:tag name="KSO_WM_UNIT_TYPE" val="i"/>
  <p:tag name="KSO_WM_UNIT_INDEX" val="14"/>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5"/>
  <p:tag name="KSO_WM_UNIT_LAYERLEVEL" val="1"/>
  <p:tag name="KSO_WM_TAG_VERSION" val="1.0"/>
  <p:tag name="KSO_WM_UNIT_TYPE" val="i"/>
  <p:tag name="KSO_WM_UNIT_INDEX" val="15"/>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6"/>
  <p:tag name="KSO_WM_UNIT_LAYERLEVEL" val="1"/>
  <p:tag name="KSO_WM_TAG_VERSION" val="1.0"/>
  <p:tag name="KSO_WM_UNIT_TYPE" val="i"/>
  <p:tag name="KSO_WM_UNIT_INDEX" val="16"/>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7"/>
  <p:tag name="KSO_WM_UNIT_LAYERLEVEL" val="1"/>
  <p:tag name="KSO_WM_TAG_VERSION" val="1.0"/>
  <p:tag name="KSO_WM_UNIT_TYPE" val="i"/>
  <p:tag name="KSO_WM_UNIT_INDEX" val="17"/>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6"/>
  <p:tag name="KSO_WM_UNIT_LAYERLEVEL" val="1"/>
  <p:tag name="KSO_WM_TAG_VERSION" val="1.0"/>
  <p:tag name="KSO_WM_UNIT_TYPE" val="i"/>
  <p:tag name="KSO_WM_UNIT_INDEX" val="16"/>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8"/>
  <p:tag name="KSO_WM_UNIT_LAYERLEVEL" val="1"/>
  <p:tag name="KSO_WM_TAG_VERSION" val="1.0"/>
  <p:tag name="KSO_WM_UNIT_TYPE" val="i"/>
  <p:tag name="KSO_WM_UNIT_INDEX" val="18"/>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9"/>
  <p:tag name="KSO_WM_UNIT_LAYERLEVEL" val="1"/>
  <p:tag name="KSO_WM_TAG_VERSION" val="1.0"/>
  <p:tag name="KSO_WM_UNIT_TYPE" val="i"/>
  <p:tag name="KSO_WM_UNIT_INDEX" val="19"/>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20"/>
  <p:tag name="KSO_WM_UNIT_LAYERLEVEL" val="1"/>
  <p:tag name="KSO_WM_TAG_VERSION" val="1.0"/>
  <p:tag name="KSO_WM_UNIT_TYPE" val="i"/>
  <p:tag name="KSO_WM_UNIT_INDEX" val="20"/>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21"/>
  <p:tag name="KSO_WM_UNIT_LAYERLEVEL" val="1"/>
  <p:tag name="KSO_WM_TAG_VERSION" val="1.0"/>
  <p:tag name="KSO_WM_UNIT_TYPE" val="i"/>
  <p:tag name="KSO_WM_UNIT_INDEX" val="21"/>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22"/>
  <p:tag name="KSO_WM_UNIT_LAYERLEVEL" val="1"/>
  <p:tag name="KSO_WM_TAG_VERSION" val="1.0"/>
  <p:tag name="KSO_WM_UNIT_TYPE" val="i"/>
  <p:tag name="KSO_WM_UNIT_INDEX" val="22"/>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23"/>
  <p:tag name="KSO_WM_UNIT_LAYERLEVEL" val="1"/>
  <p:tag name="KSO_WM_TAG_VERSION" val="1.0"/>
  <p:tag name="KSO_WM_UNIT_TYPE" val="i"/>
  <p:tag name="KSO_WM_UNIT_INDEX" val="23"/>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24"/>
  <p:tag name="KSO_WM_UNIT_LAYERLEVEL" val="1"/>
  <p:tag name="KSO_WM_TAG_VERSION" val="1.0"/>
  <p:tag name="KSO_WM_UNIT_TYPE" val="i"/>
  <p:tag name="KSO_WM_UNIT_INDEX" val="24"/>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25"/>
  <p:tag name="KSO_WM_UNIT_LAYERLEVEL" val="1"/>
  <p:tag name="KSO_WM_TAG_VERSION" val="1.0"/>
  <p:tag name="KSO_WM_UNIT_TYPE" val="i"/>
  <p:tag name="KSO_WM_UNIT_INDEX" val="25"/>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26"/>
  <p:tag name="KSO_WM_UNIT_LAYERLEVEL" val="1"/>
  <p:tag name="KSO_WM_TAG_VERSION" val="1.0"/>
  <p:tag name="KSO_WM_UNIT_TYPE" val="i"/>
  <p:tag name="KSO_WM_UNIT_INDEX" val="26"/>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27"/>
  <p:tag name="KSO_WM_UNIT_LAYERLEVEL" val="1"/>
  <p:tag name="KSO_WM_TAG_VERSION" val="1.0"/>
  <p:tag name="KSO_WM_UNIT_TYPE" val="i"/>
  <p:tag name="KSO_WM_UNIT_INDEX" val="27"/>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7"/>
  <p:tag name="KSO_WM_UNIT_LAYERLEVEL" val="1"/>
  <p:tag name="KSO_WM_TAG_VERSION" val="1.0"/>
  <p:tag name="KSO_WM_UNIT_TYPE" val="i"/>
  <p:tag name="KSO_WM_UNIT_INDEX" val="17"/>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28"/>
  <p:tag name="KSO_WM_UNIT_LAYERLEVEL" val="1"/>
  <p:tag name="KSO_WM_TAG_VERSION" val="1.0"/>
  <p:tag name="KSO_WM_UNIT_TYPE" val="i"/>
  <p:tag name="KSO_WM_UNIT_INDEX" val="28"/>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29"/>
  <p:tag name="KSO_WM_UNIT_LAYERLEVEL" val="1"/>
  <p:tag name="KSO_WM_TAG_VERSION" val="1.0"/>
  <p:tag name="KSO_WM_UNIT_TYPE" val="i"/>
  <p:tag name="KSO_WM_UNIT_INDEX" val="29"/>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30"/>
  <p:tag name="KSO_WM_UNIT_LAYERLEVEL" val="1"/>
  <p:tag name="KSO_WM_TAG_VERSION" val="1.0"/>
  <p:tag name="KSO_WM_UNIT_TYPE" val="i"/>
  <p:tag name="KSO_WM_UNIT_INDEX" val="30"/>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31"/>
  <p:tag name="KSO_WM_UNIT_LAYERLEVEL" val="1"/>
  <p:tag name="KSO_WM_TAG_VERSION" val="1.0"/>
  <p:tag name="KSO_WM_UNIT_TYPE" val="i"/>
  <p:tag name="KSO_WM_UNIT_INDEX" val="31"/>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32"/>
  <p:tag name="KSO_WM_UNIT_LAYERLEVEL" val="1"/>
  <p:tag name="KSO_WM_TAG_VERSION" val="1.0"/>
  <p:tag name="KSO_WM_UNIT_TYPE" val="i"/>
  <p:tag name="KSO_WM_UNIT_INDEX" val="32"/>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33"/>
  <p:tag name="KSO_WM_UNIT_LAYERLEVEL" val="1"/>
  <p:tag name="KSO_WM_TAG_VERSION" val="1.0"/>
  <p:tag name="KSO_WM_UNIT_TYPE" val="i"/>
  <p:tag name="KSO_WM_UNIT_INDEX" val="33"/>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34"/>
  <p:tag name="KSO_WM_UNIT_LAYERLEVEL" val="1"/>
  <p:tag name="KSO_WM_TAG_VERSION" val="1.0"/>
  <p:tag name="KSO_WM_UNIT_TYPE" val="i"/>
  <p:tag name="KSO_WM_UNIT_INDEX" val="34"/>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35"/>
  <p:tag name="KSO_WM_UNIT_LAYERLEVEL" val="1"/>
  <p:tag name="KSO_WM_TAG_VERSION" val="1.0"/>
  <p:tag name="KSO_WM_UNIT_TYPE" val="i"/>
  <p:tag name="KSO_WM_UNIT_INDEX" val="35"/>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36"/>
  <p:tag name="KSO_WM_UNIT_LAYERLEVEL" val="1"/>
  <p:tag name="KSO_WM_TAG_VERSION" val="1.0"/>
  <p:tag name="KSO_WM_UNIT_TYPE" val="i"/>
  <p:tag name="KSO_WM_UNIT_INDEX" val="36"/>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37"/>
  <p:tag name="KSO_WM_UNIT_LAYERLEVEL" val="1"/>
  <p:tag name="KSO_WM_TAG_VERSION" val="1.0"/>
  <p:tag name="KSO_WM_UNIT_TYPE" val="i"/>
  <p:tag name="KSO_WM_UNIT_INDEX" val="37"/>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8"/>
  <p:tag name="KSO_WM_UNIT_LAYERLEVEL" val="1"/>
  <p:tag name="KSO_WM_TAG_VERSION" val="1.0"/>
  <p:tag name="KSO_WM_UNIT_TYPE" val="i"/>
  <p:tag name="KSO_WM_UNIT_INDEX" val="18"/>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38"/>
  <p:tag name="KSO_WM_UNIT_LAYERLEVEL" val="1"/>
  <p:tag name="KSO_WM_TAG_VERSION" val="1.0"/>
  <p:tag name="KSO_WM_UNIT_TYPE" val="i"/>
  <p:tag name="KSO_WM_UNIT_INDEX" val="38"/>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39"/>
  <p:tag name="KSO_WM_UNIT_LAYERLEVEL" val="1"/>
  <p:tag name="KSO_WM_TAG_VERSION" val="1.0"/>
  <p:tag name="KSO_WM_UNIT_TYPE" val="i"/>
  <p:tag name="KSO_WM_UNIT_INDEX" val="39"/>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40"/>
  <p:tag name="KSO_WM_UNIT_LAYERLEVEL" val="1"/>
  <p:tag name="KSO_WM_TAG_VERSION" val="1.0"/>
  <p:tag name="KSO_WM_UNIT_TYPE" val="i"/>
  <p:tag name="KSO_WM_UNIT_INDEX" val="40"/>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41"/>
  <p:tag name="KSO_WM_UNIT_LAYERLEVEL" val="1"/>
  <p:tag name="KSO_WM_TAG_VERSION" val="1.0"/>
  <p:tag name="KSO_WM_UNIT_TYPE" val="i"/>
  <p:tag name="KSO_WM_UNIT_INDEX" val="41"/>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UNIT_TYPE" val="i"/>
  <p:tag name="KSO_WM_UNIT_INDEX" val="1"/>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7"/>
  <p:tag name="KSO_WM_UNIT_LAYERLEVEL" val="1"/>
  <p:tag name="KSO_WM_TAG_VERSION" val="1.0"/>
  <p:tag name="KSO_WM_UNIT_TYPE" val="i"/>
  <p:tag name="KSO_WM_UNIT_INDEX" val="27"/>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2"/>
  <p:tag name="KSO_WM_UNIT_LAYERLEVEL" val="1"/>
  <p:tag name="KSO_WM_TAG_VERSION" val="1.0"/>
  <p:tag name="KSO_WM_UNIT_TYPE" val="i"/>
  <p:tag name="KSO_WM_UNIT_INDEX" val="42"/>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9"/>
  <p:tag name="KSO_WM_UNIT_LAYERLEVEL" val="1"/>
  <p:tag name="KSO_WM_TAG_VERSION" val="1.0"/>
  <p:tag name="KSO_WM_UNIT_TYPE" val="i"/>
  <p:tag name="KSO_WM_UNIT_INDEX" val="19"/>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3"/>
  <p:tag name="KSO_WM_UNIT_LAYERLEVEL" val="1"/>
  <p:tag name="KSO_WM_TAG_VERSION" val="1.0"/>
  <p:tag name="KSO_WM_UNIT_TYPE" val="i"/>
  <p:tag name="KSO_WM_UNIT_INDEX" val="13"/>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1"/>
  <p:tag name="KSO_WM_UNIT_LAYERLEVEL" val="1"/>
  <p:tag name="KSO_WM_TAG_VERSION" val="1.0"/>
  <p:tag name="KSO_WM_UNIT_TYPE" val="i"/>
  <p:tag name="KSO_WM_UNIT_INDEX" val="41"/>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9"/>
  <p:tag name="KSO_WM_UNIT_LAYERLEVEL" val="1"/>
  <p:tag name="KSO_WM_TAG_VERSION" val="1.0"/>
  <p:tag name="KSO_WM_UNIT_TYPE" val="i"/>
  <p:tag name="KSO_WM_UNIT_INDEX" val="19"/>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2"/>
  <p:tag name="KSO_WM_UNIT_LAYERLEVEL" val="1"/>
  <p:tag name="KSO_WM_TAG_VERSION" val="1.0"/>
  <p:tag name="KSO_WM_UNIT_TYPE" val="i"/>
  <p:tag name="KSO_WM_UNIT_INDEX" val="22"/>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5"/>
  <p:tag name="KSO_WM_UNIT_LAYERLEVEL" val="1"/>
  <p:tag name="KSO_WM_TAG_VERSION" val="1.0"/>
  <p:tag name="KSO_WM_UNIT_TYPE" val="i"/>
  <p:tag name="KSO_WM_UNIT_INDEX" val="25"/>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4"/>
  <p:tag name="KSO_WM_UNIT_LAYERLEVEL" val="1"/>
  <p:tag name="KSO_WM_TAG_VERSION" val="1.0"/>
  <p:tag name="KSO_WM_UNIT_TYPE" val="i"/>
  <p:tag name="KSO_WM_UNIT_INDEX" val="34"/>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3"/>
  <p:tag name="KSO_WM_UNIT_LAYERLEVEL" val="1"/>
  <p:tag name="KSO_WM_TAG_VERSION" val="1.0"/>
  <p:tag name="KSO_WM_UNIT_TYPE" val="i"/>
  <p:tag name="KSO_WM_UNIT_INDEX" val="33"/>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9"/>
  <p:tag name="KSO_WM_UNIT_LAYERLEVEL" val="1"/>
  <p:tag name="KSO_WM_TAG_VERSION" val="1.0"/>
  <p:tag name="KSO_WM_UNIT_TYPE" val="i"/>
  <p:tag name="KSO_WM_UNIT_INDEX" val="9"/>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0"/>
  <p:tag name="KSO_WM_UNIT_LAYERLEVEL" val="1"/>
  <p:tag name="KSO_WM_TAG_VERSION" val="1.0"/>
  <p:tag name="KSO_WM_UNIT_TYPE" val="i"/>
  <p:tag name="KSO_WM_UNIT_INDEX" val="20"/>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UNIT_TYPE" val="i"/>
  <p:tag name="KSO_WM_UNIT_INDEX" val="8"/>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BEAUTIFY_FLAG" val="#wm#"/>
  <p:tag name="KSO_WM_UNIT_TYPE" val="i"/>
  <p:tag name="KSO_WM_UNIT_INDEX" val="2"/>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0"/>
  <p:tag name="KSO_WM_UNIT_LAYERLEVEL" val="1"/>
  <p:tag name="KSO_WM_TAG_VERSION" val="1.0"/>
  <p:tag name="KSO_WM_UNIT_TYPE" val="i"/>
  <p:tag name="KSO_WM_UNIT_INDEX" val="20"/>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6"/>
  <p:tag name="KSO_WM_UNIT_LAYERLEVEL" val="1"/>
  <p:tag name="KSO_WM_TAG_VERSION" val="1.0"/>
  <p:tag name="KSO_WM_UNIT_TYPE" val="i"/>
  <p:tag name="KSO_WM_UNIT_INDEX" val="26"/>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9"/>
  <p:tag name="KSO_WM_UNIT_LAYERLEVEL" val="1"/>
  <p:tag name="KSO_WM_TAG_VERSION" val="1.0"/>
  <p:tag name="KSO_WM_UNIT_TYPE" val="i"/>
  <p:tag name="KSO_WM_UNIT_INDEX" val="29"/>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1"/>
  <p:tag name="KSO_WM_UNIT_LAYERLEVEL" val="1"/>
  <p:tag name="KSO_WM_TAG_VERSION" val="1.0"/>
  <p:tag name="KSO_WM_UNIT_TYPE" val="i"/>
  <p:tag name="KSO_WM_UNIT_INDEX" val="31"/>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UNIT_TYPE" val="i"/>
  <p:tag name="KSO_WM_UNIT_INDEX" val="4"/>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9"/>
  <p:tag name="KSO_WM_UNIT_LAYERLEVEL" val="1"/>
  <p:tag name="KSO_WM_TAG_VERSION" val="1.0"/>
  <p:tag name="KSO_WM_UNIT_TYPE" val="i"/>
  <p:tag name="KSO_WM_UNIT_INDEX" val="39"/>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7"/>
  <p:tag name="KSO_WM_UNIT_LAYERLEVEL" val="1"/>
  <p:tag name="KSO_WM_TAG_VERSION" val="1.0"/>
  <p:tag name="KSO_WM_UNIT_TYPE" val="i"/>
  <p:tag name="KSO_WM_UNIT_INDEX" val="17"/>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6"/>
  <p:tag name="KSO_WM_UNIT_LAYERLEVEL" val="1"/>
  <p:tag name="KSO_WM_TAG_VERSION" val="1.0"/>
  <p:tag name="KSO_WM_UNIT_TYPE" val="i"/>
  <p:tag name="KSO_WM_UNIT_INDEX" val="16"/>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2"/>
  <p:tag name="KSO_WM_UNIT_LAYERLEVEL" val="1"/>
  <p:tag name="KSO_WM_TAG_VERSION" val="1.0"/>
  <p:tag name="KSO_WM_UNIT_TYPE" val="i"/>
  <p:tag name="KSO_WM_UNIT_INDEX" val="32"/>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5"/>
  <p:tag name="KSO_WM_UNIT_LAYERLEVEL" val="1"/>
  <p:tag name="KSO_WM_TAG_VERSION" val="1.0"/>
  <p:tag name="KSO_WM_UNIT_TYPE" val="i"/>
  <p:tag name="KSO_WM_UNIT_INDEX" val="35"/>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7"/>
  <p:tag name="KSO_WM_UNIT_LAYERLEVEL" val="1"/>
  <p:tag name="KSO_WM_TAG_VERSION" val="1.0"/>
  <p:tag name="KSO_WM_UNIT_TYPE" val="i"/>
  <p:tag name="KSO_WM_UNIT_INDEX" val="37"/>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1"/>
  <p:tag name="KSO_WM_UNIT_LAYERLEVEL" val="1"/>
  <p:tag name="KSO_WM_TAG_VERSION" val="1.0"/>
  <p:tag name="KSO_WM_UNIT_TYPE" val="i"/>
  <p:tag name="KSO_WM_UNIT_INDEX" val="21"/>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2"/>
  <p:tag name="KSO_WM_UNIT_LAYERLEVEL" val="1"/>
  <p:tag name="KSO_WM_TAG_VERSION" val="1.0"/>
  <p:tag name="KSO_WM_UNIT_TYPE" val="i"/>
  <p:tag name="KSO_WM_UNIT_INDEX" val="12"/>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UNIT_TYPE" val="i"/>
  <p:tag name="KSO_WM_UNIT_INDEX" val="6"/>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4"/>
  <p:tag name="KSO_WM_UNIT_LAYERLEVEL" val="1"/>
  <p:tag name="KSO_WM_TAG_VERSION" val="1.0"/>
  <p:tag name="KSO_WM_UNIT_TYPE" val="i"/>
  <p:tag name="KSO_WM_UNIT_INDEX" val="24"/>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3"/>
  <p:tag name="KSO_WM_UNIT_LAYERLEVEL" val="1"/>
  <p:tag name="KSO_WM_TAG_VERSION" val="1.0"/>
  <p:tag name="KSO_WM_UNIT_TYPE" val="i"/>
  <p:tag name="KSO_WM_UNIT_INDEX" val="23"/>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8"/>
  <p:tag name="KSO_WM_UNIT_LAYERLEVEL" val="1"/>
  <p:tag name="KSO_WM_TAG_VERSION" val="1.0"/>
  <p:tag name="KSO_WM_UNIT_TYPE" val="i"/>
  <p:tag name="KSO_WM_UNIT_INDEX" val="38"/>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0"/>
  <p:tag name="KSO_WM_UNIT_LAYERLEVEL" val="1"/>
  <p:tag name="KSO_WM_TAG_VERSION" val="1.0"/>
  <p:tag name="KSO_WM_UNIT_TYPE" val="i"/>
  <p:tag name="KSO_WM_UNIT_INDEX" val="40"/>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4"/>
  <p:tag name="KSO_WM_UNIT_LAYERLEVEL" val="1"/>
  <p:tag name="KSO_WM_TAG_VERSION" val="1.0"/>
  <p:tag name="KSO_WM_UNIT_TYPE" val="i"/>
  <p:tag name="KSO_WM_UNIT_INDEX" val="14"/>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0"/>
  <p:tag name="KSO_WM_UNIT_LAYERLEVEL" val="1"/>
  <p:tag name="KSO_WM_TAG_VERSION" val="1.0"/>
  <p:tag name="KSO_WM_UNIT_TYPE" val="i"/>
  <p:tag name="KSO_WM_UNIT_INDEX" val="30"/>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UNIT_TYPE" val="i"/>
  <p:tag name="KSO_WM_UNIT_INDEX" val="3"/>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2"/>
  <p:tag name="KSO_WM_UNIT_LAYERLEVEL" val="1"/>
  <p:tag name="KSO_WM_TAG_VERSION" val="1.0"/>
  <p:tag name="KSO_WM_UNIT_TYPE" val="i"/>
  <p:tag name="KSO_WM_UNIT_INDEX" val="22"/>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UNIT_TYPE" val="i"/>
  <p:tag name="KSO_WM_UNIT_INDEX" val="5"/>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UNIT_TYPE" val="i"/>
  <p:tag name="KSO_WM_UNIT_INDEX" val="7"/>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UNIT_TYPE" val="i"/>
  <p:tag name="KSO_WM_UNIT_INDEX" val="10"/>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1"/>
  <p:tag name="KSO_WM_UNIT_LAYERLEVEL" val="1"/>
  <p:tag name="KSO_WM_TAG_VERSION" val="1.0"/>
  <p:tag name="KSO_WM_UNIT_TYPE" val="i"/>
  <p:tag name="KSO_WM_UNIT_INDEX" val="21"/>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6"/>
  <p:tag name="KSO_WM_UNIT_LAYERLEVEL" val="1"/>
  <p:tag name="KSO_WM_TAG_VERSION" val="1.0"/>
  <p:tag name="KSO_WM_UNIT_TYPE" val="i"/>
  <p:tag name="KSO_WM_UNIT_INDEX" val="36"/>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1"/>
  <p:tag name="KSO_WM_UNIT_LAYERLEVEL" val="1"/>
  <p:tag name="KSO_WM_TAG_VERSION" val="1.0"/>
  <p:tag name="KSO_WM_UNIT_TYPE" val="i"/>
  <p:tag name="KSO_WM_UNIT_INDEX" val="11"/>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5"/>
  <p:tag name="KSO_WM_UNIT_LAYERLEVEL" val="1"/>
  <p:tag name="KSO_WM_TAG_VERSION" val="1.0"/>
  <p:tag name="KSO_WM_UNIT_TYPE" val="i"/>
  <p:tag name="KSO_WM_UNIT_INDEX" val="15"/>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8"/>
  <p:tag name="KSO_WM_UNIT_LAYERLEVEL" val="1"/>
  <p:tag name="KSO_WM_TAG_VERSION" val="1.0"/>
  <p:tag name="KSO_WM_UNIT_TYPE" val="i"/>
  <p:tag name="KSO_WM_UNIT_INDEX" val="18"/>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8"/>
  <p:tag name="KSO_WM_UNIT_LAYERLEVEL" val="1"/>
  <p:tag name="KSO_WM_TAG_VERSION" val="1.0"/>
  <p:tag name="KSO_WM_UNIT_TYPE" val="i"/>
  <p:tag name="KSO_WM_UNIT_INDEX" val="28"/>
</p:tagLst>
</file>

<file path=ppt/tags/tag22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CONTENT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3*b*1"/>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3"/>
  <p:tag name="KSO_WM_UNIT_LAYERLEVEL" val="1"/>
  <p:tag name="KSO_WM_TAG_VERSION" val="1.0"/>
  <p:tag name="KSO_WM_UNIT_TYPE" val="i"/>
  <p:tag name="KSO_WM_UNIT_INDEX" val="23"/>
</p:tagLst>
</file>

<file path=ppt/tags/tag230.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1.0"/>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4"/>
  <p:tag name="KSO_WM_UNIT_LAYERLEVEL" val="1"/>
  <p:tag name="KSO_WM_TAG_VERSION" val="1.0"/>
  <p:tag name="KSO_WM_UNIT_TYPE" val="i"/>
  <p:tag name="KSO_WM_UNIT_INDEX" val="24"/>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UNIT_TYPE" val="i"/>
  <p:tag name="KSO_WM_UNIT_INDEX" val="12"/>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5"/>
  <p:tag name="KSO_WM_UNIT_LAYERLEVEL" val="1"/>
  <p:tag name="KSO_WM_TAG_VERSION" val="1.0"/>
  <p:tag name="KSO_WM_UNIT_TYPE" val="i"/>
  <p:tag name="KSO_WM_UNIT_INDEX" val="25"/>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UNIT_TYPE" val="i"/>
  <p:tag name="KSO_WM_UNIT_INDEX" val="21"/>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4"/>
  <p:tag name="KSO_WM_UNIT_LAYERLEVEL" val="1"/>
  <p:tag name="KSO_WM_TAG_VERSION" val="1.0"/>
  <p:tag name="KSO_WM_UNIT_TYPE" val="i"/>
  <p:tag name="KSO_WM_UNIT_INDEX" val="24"/>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5"/>
  <p:tag name="KSO_WM_UNIT_LAYERLEVEL" val="1"/>
  <p:tag name="KSO_WM_TAG_VERSION" val="1.0"/>
  <p:tag name="KSO_WM_UNIT_TYPE" val="i"/>
  <p:tag name="KSO_WM_UNIT_INDEX" val="25"/>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6"/>
  <p:tag name="KSO_WM_UNIT_LAYERLEVEL" val="1"/>
  <p:tag name="KSO_WM_TAG_VERSION" val="1.0"/>
  <p:tag name="KSO_WM_UNIT_TYPE" val="i"/>
  <p:tag name="KSO_WM_UNIT_INDEX" val="26"/>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7"/>
  <p:tag name="KSO_WM_UNIT_LAYERLEVEL" val="1"/>
  <p:tag name="KSO_WM_TAG_VERSION" val="1.0"/>
  <p:tag name="KSO_WM_UNIT_TYPE" val="i"/>
  <p:tag name="KSO_WM_UNIT_INDEX" val="27"/>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6"/>
  <p:tag name="KSO_WM_UNIT_LAYERLEVEL" val="1"/>
  <p:tag name="KSO_WM_TAG_VERSION" val="1.0"/>
  <p:tag name="KSO_WM_UNIT_TYPE" val="i"/>
  <p:tag name="KSO_WM_UNIT_INDEX" val="26"/>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8"/>
  <p:tag name="KSO_WM_UNIT_LAYERLEVEL" val="1"/>
  <p:tag name="KSO_WM_TAG_VERSION" val="1.0"/>
  <p:tag name="KSO_WM_UNIT_TYPE" val="i"/>
  <p:tag name="KSO_WM_UNIT_INDEX" val="28"/>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9"/>
  <p:tag name="KSO_WM_UNIT_LAYERLEVEL" val="1"/>
  <p:tag name="KSO_WM_TAG_VERSION" val="1.0"/>
  <p:tag name="KSO_WM_UNIT_TYPE" val="i"/>
  <p:tag name="KSO_WM_UNIT_INDEX" val="29"/>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0"/>
  <p:tag name="KSO_WM_UNIT_LAYERLEVEL" val="1"/>
  <p:tag name="KSO_WM_TAG_VERSION" val="1.0"/>
  <p:tag name="KSO_WM_UNIT_TYPE" val="i"/>
  <p:tag name="KSO_WM_UNIT_INDEX" val="30"/>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1"/>
  <p:tag name="KSO_WM_UNIT_LAYERLEVEL" val="1"/>
  <p:tag name="KSO_WM_TAG_VERSION" val="1.0"/>
  <p:tag name="KSO_WM_UNIT_TYPE" val="i"/>
  <p:tag name="KSO_WM_UNIT_INDEX" val="31"/>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2"/>
  <p:tag name="KSO_WM_UNIT_LAYERLEVEL" val="1"/>
  <p:tag name="KSO_WM_TAG_VERSION" val="1.0"/>
  <p:tag name="KSO_WM_UNIT_TYPE" val="i"/>
  <p:tag name="KSO_WM_UNIT_INDEX" val="32"/>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3"/>
  <p:tag name="KSO_WM_UNIT_LAYERLEVEL" val="1"/>
  <p:tag name="KSO_WM_TAG_VERSION" val="1.0"/>
  <p:tag name="KSO_WM_UNIT_TYPE" val="i"/>
  <p:tag name="KSO_WM_UNIT_INDEX" val="33"/>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4"/>
  <p:tag name="KSO_WM_UNIT_LAYERLEVEL" val="1"/>
  <p:tag name="KSO_WM_TAG_VERSION" val="1.0"/>
  <p:tag name="KSO_WM_UNIT_TYPE" val="i"/>
  <p:tag name="KSO_WM_UNIT_INDEX" val="34"/>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5"/>
  <p:tag name="KSO_WM_UNIT_LAYERLEVEL" val="1"/>
  <p:tag name="KSO_WM_TAG_VERSION" val="1.0"/>
  <p:tag name="KSO_WM_UNIT_TYPE" val="i"/>
  <p:tag name="KSO_WM_UNIT_INDEX" val="35"/>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6"/>
  <p:tag name="KSO_WM_UNIT_LAYERLEVEL" val="1"/>
  <p:tag name="KSO_WM_TAG_VERSION" val="1.0"/>
  <p:tag name="KSO_WM_UNIT_TYPE" val="i"/>
  <p:tag name="KSO_WM_UNIT_INDEX" val="36"/>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7"/>
  <p:tag name="KSO_WM_UNIT_LAYERLEVEL" val="1"/>
  <p:tag name="KSO_WM_TAG_VERSION" val="1.0"/>
  <p:tag name="KSO_WM_UNIT_TYPE" val="i"/>
  <p:tag name="KSO_WM_UNIT_INDEX" val="37"/>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7"/>
  <p:tag name="KSO_WM_UNIT_LAYERLEVEL" val="1"/>
  <p:tag name="KSO_WM_TAG_VERSION" val="1.0"/>
  <p:tag name="KSO_WM_UNIT_TYPE" val="i"/>
  <p:tag name="KSO_WM_UNIT_INDEX" val="27"/>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8"/>
  <p:tag name="KSO_WM_UNIT_LAYERLEVEL" val="1"/>
  <p:tag name="KSO_WM_TAG_VERSION" val="1.0"/>
  <p:tag name="KSO_WM_UNIT_TYPE" val="i"/>
  <p:tag name="KSO_WM_UNIT_INDEX" val="38"/>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9"/>
  <p:tag name="KSO_WM_UNIT_LAYERLEVEL" val="1"/>
  <p:tag name="KSO_WM_TAG_VERSION" val="1.0"/>
  <p:tag name="KSO_WM_UNIT_TYPE" val="i"/>
  <p:tag name="KSO_WM_UNIT_INDEX" val="39"/>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0"/>
  <p:tag name="KSO_WM_UNIT_LAYERLEVEL" val="1"/>
  <p:tag name="KSO_WM_TAG_VERSION" val="1.0"/>
  <p:tag name="KSO_WM_UNIT_TYPE" val="i"/>
  <p:tag name="KSO_WM_UNIT_INDEX" val="40"/>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1"/>
  <p:tag name="KSO_WM_UNIT_LAYERLEVEL" val="1"/>
  <p:tag name="KSO_WM_TAG_VERSION" val="1.0"/>
  <p:tag name="KSO_WM_UNIT_TYPE" val="i"/>
  <p:tag name="KSO_WM_UNIT_INDEX" val="41"/>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2"/>
  <p:tag name="KSO_WM_UNIT_LAYERLEVEL" val="1"/>
  <p:tag name="KSO_WM_TAG_VERSION" val="1.0"/>
  <p:tag name="KSO_WM_UNIT_TYPE" val="i"/>
  <p:tag name="KSO_WM_UNIT_INDEX" val="42"/>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3"/>
  <p:tag name="KSO_WM_UNIT_LAYERLEVEL" val="1"/>
  <p:tag name="KSO_WM_TAG_VERSION" val="1.0"/>
  <p:tag name="KSO_WM_UNIT_TYPE" val="i"/>
  <p:tag name="KSO_WM_UNIT_INDEX" val="43"/>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4"/>
  <p:tag name="KSO_WM_UNIT_LAYERLEVEL" val="1"/>
  <p:tag name="KSO_WM_TAG_VERSION" val="1.0"/>
  <p:tag name="KSO_WM_UNIT_TYPE" val="i"/>
  <p:tag name="KSO_WM_UNIT_INDEX" val="44"/>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5"/>
  <p:tag name="KSO_WM_UNIT_LAYERLEVEL" val="1"/>
  <p:tag name="KSO_WM_TAG_VERSION" val="1.0"/>
  <p:tag name="KSO_WM_UNIT_TYPE" val="i"/>
  <p:tag name="KSO_WM_UNIT_INDEX" val="45"/>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6"/>
  <p:tag name="KSO_WM_UNIT_LAYERLEVEL" val="1"/>
  <p:tag name="KSO_WM_TAG_VERSION" val="1.0"/>
  <p:tag name="KSO_WM_UNIT_TYPE" val="i"/>
  <p:tag name="KSO_WM_UNIT_INDEX" val="46"/>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7"/>
  <p:tag name="KSO_WM_UNIT_LAYERLEVEL" val="1"/>
  <p:tag name="KSO_WM_TAG_VERSION" val="1.0"/>
  <p:tag name="KSO_WM_UNIT_TYPE" val="i"/>
  <p:tag name="KSO_WM_UNIT_INDEX" val="47"/>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8"/>
  <p:tag name="KSO_WM_UNIT_LAYERLEVEL" val="1"/>
  <p:tag name="KSO_WM_TAG_VERSION" val="1.0"/>
  <p:tag name="KSO_WM_UNIT_TYPE" val="i"/>
  <p:tag name="KSO_WM_UNIT_INDEX" val="28"/>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8"/>
  <p:tag name="KSO_WM_UNIT_LAYERLEVEL" val="1"/>
  <p:tag name="KSO_WM_TAG_VERSION" val="1.0"/>
  <p:tag name="KSO_WM_UNIT_TYPE" val="i"/>
  <p:tag name="KSO_WM_UNIT_INDEX" val="48"/>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9"/>
  <p:tag name="KSO_WM_UNIT_LAYERLEVEL" val="1"/>
  <p:tag name="KSO_WM_TAG_VERSION" val="1.0"/>
  <p:tag name="KSO_WM_UNIT_TYPE" val="i"/>
  <p:tag name="KSO_WM_UNIT_INDEX" val="49"/>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0"/>
  <p:tag name="KSO_WM_UNIT_LAYERLEVEL" val="1"/>
  <p:tag name="KSO_WM_TAG_VERSION" val="1.0"/>
  <p:tag name="KSO_WM_UNIT_TYPE" val="i"/>
  <p:tag name="KSO_WM_UNIT_INDEX" val="50"/>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1"/>
  <p:tag name="KSO_WM_UNIT_LAYERLEVEL" val="1"/>
  <p:tag name="KSO_WM_TAG_VERSION" val="1.0"/>
  <p:tag name="KSO_WM_UNIT_TYPE" val="i"/>
  <p:tag name="KSO_WM_UNIT_INDEX" val="51"/>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2"/>
  <p:tag name="KSO_WM_UNIT_LAYERLEVEL" val="1"/>
  <p:tag name="KSO_WM_TAG_VERSION" val="1.0"/>
  <p:tag name="KSO_WM_UNIT_TYPE" val="i"/>
  <p:tag name="KSO_WM_UNIT_INDEX" val="52"/>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3"/>
  <p:tag name="KSO_WM_UNIT_LAYERLEVEL" val="1"/>
  <p:tag name="KSO_WM_TAG_VERSION" val="1.0"/>
  <p:tag name="KSO_WM_UNIT_TYPE" val="i"/>
  <p:tag name="KSO_WM_UNIT_INDEX" val="53"/>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4"/>
  <p:tag name="KSO_WM_UNIT_LAYERLEVEL" val="1"/>
  <p:tag name="KSO_WM_TAG_VERSION" val="1.0"/>
  <p:tag name="KSO_WM_UNIT_TYPE" val="i"/>
  <p:tag name="KSO_WM_UNIT_INDEX" val="54"/>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5"/>
  <p:tag name="KSO_WM_UNIT_LAYERLEVEL" val="1"/>
  <p:tag name="KSO_WM_TAG_VERSION" val="1.0"/>
  <p:tag name="KSO_WM_UNIT_TYPE" val="i"/>
  <p:tag name="KSO_WM_UNIT_INDEX" val="55"/>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6"/>
  <p:tag name="KSO_WM_UNIT_LAYERLEVEL" val="1"/>
  <p:tag name="KSO_WM_TAG_VERSION" val="1.0"/>
  <p:tag name="KSO_WM_UNIT_TYPE" val="i"/>
  <p:tag name="KSO_WM_UNIT_INDEX" val="56"/>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7"/>
  <p:tag name="KSO_WM_UNIT_LAYERLEVEL" val="1"/>
  <p:tag name="KSO_WM_TAG_VERSION" val="1.0"/>
  <p:tag name="KSO_WM_UNIT_TYPE" val="i"/>
  <p:tag name="KSO_WM_UNIT_INDEX" val="57"/>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9"/>
  <p:tag name="KSO_WM_UNIT_LAYERLEVEL" val="1"/>
  <p:tag name="KSO_WM_TAG_VERSION" val="1.0"/>
  <p:tag name="KSO_WM_UNIT_TYPE" val="i"/>
  <p:tag name="KSO_WM_UNIT_INDEX" val="29"/>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8"/>
  <p:tag name="KSO_WM_UNIT_LAYERLEVEL" val="1"/>
  <p:tag name="KSO_WM_TAG_VERSION" val="1.0"/>
  <p:tag name="KSO_WM_UNIT_TYPE" val="i"/>
  <p:tag name="KSO_WM_UNIT_INDEX" val="58"/>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9"/>
  <p:tag name="KSO_WM_UNIT_LAYERLEVEL" val="1"/>
  <p:tag name="KSO_WM_TAG_VERSION" val="1.0"/>
  <p:tag name="KSO_WM_UNIT_TYPE" val="i"/>
  <p:tag name="KSO_WM_UNIT_INDEX" val="59"/>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0"/>
  <p:tag name="KSO_WM_UNIT_LAYERLEVEL" val="1"/>
  <p:tag name="KSO_WM_TAG_VERSION" val="1.0"/>
  <p:tag name="KSO_WM_UNIT_TYPE" val="i"/>
  <p:tag name="KSO_WM_UNIT_INDEX" val="60"/>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1"/>
  <p:tag name="KSO_WM_UNIT_LAYERLEVEL" val="1"/>
  <p:tag name="KSO_WM_TAG_VERSION" val="1.0"/>
  <p:tag name="KSO_WM_UNIT_TYPE" val="i"/>
  <p:tag name="KSO_WM_UNIT_INDEX" val="61"/>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2"/>
  <p:tag name="KSO_WM_UNIT_LAYERLEVEL" val="1"/>
  <p:tag name="KSO_WM_TAG_VERSION" val="1.0"/>
  <p:tag name="KSO_WM_UNIT_TYPE" val="i"/>
  <p:tag name="KSO_WM_UNIT_INDEX" val="62"/>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3"/>
  <p:tag name="KSO_WM_UNIT_LAYERLEVEL" val="1"/>
  <p:tag name="KSO_WM_TAG_VERSION" val="1.0"/>
  <p:tag name="KSO_WM_UNIT_TYPE" val="i"/>
  <p:tag name="KSO_WM_UNIT_INDEX" val="63"/>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4"/>
  <p:tag name="KSO_WM_UNIT_LAYERLEVEL" val="1"/>
  <p:tag name="KSO_WM_TAG_VERSION" val="1.0"/>
  <p:tag name="KSO_WM_UNIT_TYPE" val="i"/>
  <p:tag name="KSO_WM_UNIT_INDEX" val="64"/>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5"/>
  <p:tag name="KSO_WM_UNIT_LAYERLEVEL" val="1"/>
  <p:tag name="KSO_WM_TAG_VERSION" val="1.0"/>
  <p:tag name="KSO_WM_UNIT_TYPE" val="i"/>
  <p:tag name="KSO_WM_UNIT_INDEX" val="65"/>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6"/>
  <p:tag name="KSO_WM_UNIT_LAYERLEVEL" val="1"/>
  <p:tag name="KSO_WM_TAG_VERSION" val="1.0"/>
  <p:tag name="KSO_WM_UNIT_TYPE" val="i"/>
  <p:tag name="KSO_WM_UNIT_INDEX" val="66"/>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7"/>
  <p:tag name="KSO_WM_UNIT_LAYERLEVEL" val="1"/>
  <p:tag name="KSO_WM_TAG_VERSION" val="1.0"/>
  <p:tag name="KSO_WM_UNIT_TYPE" val="i"/>
  <p:tag name="KSO_WM_UNIT_INDEX" val="67"/>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
  <p:tag name="KSO_WM_UNIT_LAYERLEVEL" val="1"/>
  <p:tag name="KSO_WM_TAG_VERSION" val="1.0"/>
  <p:tag name="KSO_WM_UNIT_TYPE" val="i"/>
  <p:tag name="KSO_WM_UNIT_INDEX" val="3"/>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0"/>
  <p:tag name="KSO_WM_UNIT_LAYERLEVEL" val="1"/>
  <p:tag name="KSO_WM_TAG_VERSION" val="1.0"/>
  <p:tag name="KSO_WM_UNIT_TYPE" val="i"/>
  <p:tag name="KSO_WM_UNIT_INDEX" val="30"/>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8"/>
  <p:tag name="KSO_WM_UNIT_LAYERLEVEL" val="1"/>
  <p:tag name="KSO_WM_TAG_VERSION" val="1.0"/>
  <p:tag name="KSO_WM_UNIT_TYPE" val="i"/>
  <p:tag name="KSO_WM_UNIT_INDEX" val="68"/>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9"/>
  <p:tag name="KSO_WM_UNIT_LAYERLEVEL" val="1"/>
  <p:tag name="KSO_WM_TAG_VERSION" val="1.0"/>
  <p:tag name="KSO_WM_UNIT_TYPE" val="i"/>
  <p:tag name="KSO_WM_UNIT_INDEX" val="69"/>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0"/>
  <p:tag name="KSO_WM_UNIT_LAYERLEVEL" val="1"/>
  <p:tag name="KSO_WM_TAG_VERSION" val="1.0"/>
  <p:tag name="KSO_WM_UNIT_TYPE" val="i"/>
  <p:tag name="KSO_WM_UNIT_INDEX" val="70"/>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1"/>
  <p:tag name="KSO_WM_UNIT_LAYERLEVEL" val="1"/>
  <p:tag name="KSO_WM_TAG_VERSION" val="1.0"/>
  <p:tag name="KSO_WM_UNIT_TYPE" val="i"/>
  <p:tag name="KSO_WM_UNIT_INDEX" val="71"/>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2"/>
  <p:tag name="KSO_WM_UNIT_LAYERLEVEL" val="1"/>
  <p:tag name="KSO_WM_TAG_VERSION" val="1.0"/>
  <p:tag name="KSO_WM_UNIT_TYPE" val="i"/>
  <p:tag name="KSO_WM_UNIT_INDEX" val="72"/>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3"/>
  <p:tag name="KSO_WM_UNIT_LAYERLEVEL" val="1"/>
  <p:tag name="KSO_WM_TAG_VERSION" val="1.0"/>
  <p:tag name="KSO_WM_UNIT_TYPE" val="i"/>
  <p:tag name="KSO_WM_UNIT_INDEX" val="73"/>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4"/>
  <p:tag name="KSO_WM_UNIT_LAYERLEVEL" val="1"/>
  <p:tag name="KSO_WM_TAG_VERSION" val="1.0"/>
  <p:tag name="KSO_WM_UNIT_TYPE" val="i"/>
  <p:tag name="KSO_WM_UNIT_INDEX" val="74"/>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5"/>
  <p:tag name="KSO_WM_UNIT_LAYERLEVEL" val="1"/>
  <p:tag name="KSO_WM_TAG_VERSION" val="1.0"/>
  <p:tag name="KSO_WM_UNIT_TYPE" val="i"/>
  <p:tag name="KSO_WM_UNIT_INDEX" val="75"/>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6"/>
  <p:tag name="KSO_WM_UNIT_LAYERLEVEL" val="1"/>
  <p:tag name="KSO_WM_TAG_VERSION" val="1.0"/>
  <p:tag name="KSO_WM_UNIT_TYPE" val="i"/>
  <p:tag name="KSO_WM_UNIT_INDEX" val="76"/>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7"/>
  <p:tag name="KSO_WM_UNIT_LAYERLEVEL" val="1"/>
  <p:tag name="KSO_WM_TAG_VERSION" val="1.0"/>
  <p:tag name="KSO_WM_UNIT_TYPE" val="i"/>
  <p:tag name="KSO_WM_UNIT_INDEX" val="77"/>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1"/>
  <p:tag name="KSO_WM_UNIT_LAYERLEVEL" val="1"/>
  <p:tag name="KSO_WM_TAG_VERSION" val="1.0"/>
  <p:tag name="KSO_WM_UNIT_TYPE" val="i"/>
  <p:tag name="KSO_WM_UNIT_INDEX" val="31"/>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8"/>
  <p:tag name="KSO_WM_UNIT_LAYERLEVEL" val="1"/>
  <p:tag name="KSO_WM_TAG_VERSION" val="1.0"/>
  <p:tag name="KSO_WM_UNIT_TYPE" val="i"/>
  <p:tag name="KSO_WM_UNIT_INDEX" val="78"/>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9"/>
  <p:tag name="KSO_WM_UNIT_LAYERLEVEL" val="1"/>
  <p:tag name="KSO_WM_TAG_VERSION" val="1.0"/>
  <p:tag name="KSO_WM_UNIT_TYPE" val="i"/>
  <p:tag name="KSO_WM_UNIT_INDEX" val="79"/>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0"/>
  <p:tag name="KSO_WM_UNIT_LAYERLEVEL" val="1"/>
  <p:tag name="KSO_WM_TAG_VERSION" val="1.0"/>
  <p:tag name="KSO_WM_UNIT_TYPE" val="i"/>
  <p:tag name="KSO_WM_UNIT_INDEX" val="80"/>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1"/>
  <p:tag name="KSO_WM_UNIT_LAYERLEVEL" val="1"/>
  <p:tag name="KSO_WM_TAG_VERSION" val="1.0"/>
  <p:tag name="KSO_WM_UNIT_TYPE" val="i"/>
  <p:tag name="KSO_WM_UNIT_INDEX" val="81"/>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2"/>
  <p:tag name="KSO_WM_UNIT_LAYERLEVEL" val="1"/>
  <p:tag name="KSO_WM_TAG_VERSION" val="1.0"/>
  <p:tag name="KSO_WM_UNIT_TYPE" val="i"/>
  <p:tag name="KSO_WM_UNIT_INDEX" val="82"/>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3"/>
  <p:tag name="KSO_WM_UNIT_LAYERLEVEL" val="1"/>
  <p:tag name="KSO_WM_TAG_VERSION" val="1.0"/>
  <p:tag name="KSO_WM_UNIT_TYPE" val="i"/>
  <p:tag name="KSO_WM_UNIT_INDEX" val="83"/>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4"/>
  <p:tag name="KSO_WM_UNIT_LAYERLEVEL" val="1"/>
  <p:tag name="KSO_WM_TAG_VERSION" val="1.0"/>
  <p:tag name="KSO_WM_UNIT_TYPE" val="i"/>
  <p:tag name="KSO_WM_UNIT_INDEX" val="84"/>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5"/>
  <p:tag name="KSO_WM_UNIT_LAYERLEVEL" val="1"/>
  <p:tag name="KSO_WM_TAG_VERSION" val="1.0"/>
  <p:tag name="KSO_WM_UNIT_TYPE" val="i"/>
  <p:tag name="KSO_WM_UNIT_INDEX" val="85"/>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6"/>
  <p:tag name="KSO_WM_UNIT_LAYERLEVEL" val="1"/>
  <p:tag name="KSO_WM_TAG_VERSION" val="1.0"/>
  <p:tag name="KSO_WM_UNIT_TYPE" val="i"/>
  <p:tag name="KSO_WM_UNIT_INDEX" val="86"/>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7"/>
  <p:tag name="KSO_WM_UNIT_LAYERLEVEL" val="1"/>
  <p:tag name="KSO_WM_TAG_VERSION" val="1.0"/>
  <p:tag name="KSO_WM_UNIT_TYPE" val="i"/>
  <p:tag name="KSO_WM_UNIT_INDEX" val="87"/>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2"/>
  <p:tag name="KSO_WM_UNIT_LAYERLEVEL" val="1"/>
  <p:tag name="KSO_WM_TAG_VERSION" val="1.0"/>
  <p:tag name="KSO_WM_UNIT_TYPE" val="i"/>
  <p:tag name="KSO_WM_UNIT_INDEX" val="32"/>
</p:tagLst>
</file>

<file path=ppt/tags/tag32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1.0"/>
  <p:tag name="KSO_WM_BEAUTIFY_FLAG" val="#wm#"/>
  <p:tag name="KSO_WM_UNIT_CONTENT_GROUP_TYPE" val="contentchip"/>
</p:tagLst>
</file>

<file path=ppt/tags/tag321.xml><?xml version="1.0" encoding="utf-8"?>
<p:tagLst xmlns:a="http://schemas.openxmlformats.org/drawingml/2006/main" xmlns:r="http://schemas.openxmlformats.org/officeDocument/2006/relationships" xmlns:p="http://schemas.openxmlformats.org/presentationml/2006/main">
  <p:tag name="KSO_WM_UNIT_PRESET_TEXT" val="编辑文本"/>
  <p:tag name="KSO_WM_UNIT_NOCLEAR" val="0"/>
  <p:tag name="KSO_WM_UNIT_VALUE" val="10"/>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41"/>
  <p:tag name="KSO_WM_UNIT_LAYERLEVEL" val="1"/>
  <p:tag name="KSO_WM_TAG_VERSION" val="1.0"/>
  <p:tag name="KSO_WM_BEAUTIFY_FLAG" val="#wm#"/>
  <p:tag name="KSO_WM_UNIT_TYPE" val="i"/>
  <p:tag name="KSO_WM_UNIT_INDEX" val="41"/>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42"/>
  <p:tag name="KSO_WM_UNIT_LAYERLEVEL" val="1"/>
  <p:tag name="KSO_WM_TAG_VERSION" val="1.0"/>
  <p:tag name="KSO_WM_BEAUTIFY_FLAG" val="#wm#"/>
  <p:tag name="KSO_WM_UNIT_TYPE" val="i"/>
  <p:tag name="KSO_WM_UNIT_INDEX" val="42"/>
</p:tagLst>
</file>

<file path=ppt/tags/tag32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1.0"/>
  <p:tag name="KSO_WM_BEAUTIFY_FLAG" val="#wm#"/>
  <p:tag name="KSO_WM_UNIT_PRESET_TEXT" val="单击此处编辑母版文本样式 第二级 第三级 第四级 第五级"/>
</p:tagLst>
</file>

<file path=ppt/tags/tag32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1.0"/>
  <p:tag name="KSO_WM_BEAUTIFY_FLAG" val="#wm#"/>
  <p:tag name="KSO_WM_UNIT_PRESET_TEXT" val="单击此处编辑母版文本样式 第二级 第三级 第四级 第五级"/>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UNIT_TYPE" val="i"/>
  <p:tag name="KSO_WM_UNIT_INDEX" val="2"/>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3"/>
  <p:tag name="KSO_WM_UNIT_LAYERLEVEL" val="1"/>
  <p:tag name="KSO_WM_TAG_VERSION" val="1.0"/>
  <p:tag name="KSO_WM_UNIT_TYPE" val="i"/>
  <p:tag name="KSO_WM_UNIT_INDEX" val="33"/>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3"/>
  <p:tag name="KSO_WM_UNIT_LAYERLEVEL" val="1"/>
  <p:tag name="KSO_WM_TAG_VERSION" val="1.0"/>
  <p:tag name="KSO_WM_UNIT_TYPE" val="i"/>
  <p:tag name="KSO_WM_UNIT_INDEX" val="3"/>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4"/>
  <p:tag name="KSO_WM_UNIT_LAYERLEVEL" val="1"/>
  <p:tag name="KSO_WM_TAG_VERSION" val="1.0"/>
  <p:tag name="KSO_WM_UNIT_TYPE" val="i"/>
  <p:tag name="KSO_WM_UNIT_INDEX" val="4"/>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5"/>
  <p:tag name="KSO_WM_UNIT_LAYERLEVEL" val="1"/>
  <p:tag name="KSO_WM_TAG_VERSION" val="1.0"/>
  <p:tag name="KSO_WM_UNIT_TYPE" val="i"/>
  <p:tag name="KSO_WM_UNIT_INDEX" val="5"/>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6"/>
  <p:tag name="KSO_WM_UNIT_LAYERLEVEL" val="1"/>
  <p:tag name="KSO_WM_TAG_VERSION" val="1.0"/>
  <p:tag name="KSO_WM_UNIT_TYPE" val="i"/>
  <p:tag name="KSO_WM_UNIT_INDEX" val="6"/>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7"/>
  <p:tag name="KSO_WM_UNIT_LAYERLEVEL" val="1"/>
  <p:tag name="KSO_WM_TAG_VERSION" val="1.0"/>
  <p:tag name="KSO_WM_UNIT_TYPE" val="i"/>
  <p:tag name="KSO_WM_UNIT_INDEX" val="7"/>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8"/>
  <p:tag name="KSO_WM_UNIT_LAYERLEVEL" val="1"/>
  <p:tag name="KSO_WM_TAG_VERSION" val="1.0"/>
  <p:tag name="KSO_WM_UNIT_TYPE" val="i"/>
  <p:tag name="KSO_WM_UNIT_INDEX" val="8"/>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9"/>
  <p:tag name="KSO_WM_UNIT_LAYERLEVEL" val="1"/>
  <p:tag name="KSO_WM_TAG_VERSION" val="1.0"/>
  <p:tag name="KSO_WM_UNIT_TYPE" val="i"/>
  <p:tag name="KSO_WM_UNIT_INDEX" val="9"/>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0"/>
  <p:tag name="KSO_WM_UNIT_LAYERLEVEL" val="1"/>
  <p:tag name="KSO_WM_TAG_VERSION" val="1.0"/>
  <p:tag name="KSO_WM_UNIT_TYPE" val="i"/>
  <p:tag name="KSO_WM_UNIT_INDEX" val="10"/>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1"/>
  <p:tag name="KSO_WM_UNIT_LAYERLEVEL" val="1"/>
  <p:tag name="KSO_WM_TAG_VERSION" val="1.0"/>
  <p:tag name="KSO_WM_UNIT_TYPE" val="i"/>
  <p:tag name="KSO_WM_UNIT_INDEX" val="11"/>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2"/>
  <p:tag name="KSO_WM_UNIT_LAYERLEVEL" val="1"/>
  <p:tag name="KSO_WM_TAG_VERSION" val="1.0"/>
  <p:tag name="KSO_WM_UNIT_TYPE" val="i"/>
  <p:tag name="KSO_WM_UNIT_INDEX" val="12"/>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4"/>
  <p:tag name="KSO_WM_UNIT_LAYERLEVEL" val="1"/>
  <p:tag name="KSO_WM_TAG_VERSION" val="1.0"/>
  <p:tag name="KSO_WM_UNIT_TYPE" val="i"/>
  <p:tag name="KSO_WM_UNIT_INDEX" val="34"/>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3"/>
  <p:tag name="KSO_WM_UNIT_LAYERLEVEL" val="1"/>
  <p:tag name="KSO_WM_TAG_VERSION" val="1.0"/>
  <p:tag name="KSO_WM_UNIT_TYPE" val="i"/>
  <p:tag name="KSO_WM_UNIT_INDEX" val="13"/>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4"/>
  <p:tag name="KSO_WM_UNIT_LAYERLEVEL" val="1"/>
  <p:tag name="KSO_WM_TAG_VERSION" val="1.0"/>
  <p:tag name="KSO_WM_UNIT_TYPE" val="i"/>
  <p:tag name="KSO_WM_UNIT_INDEX" val="14"/>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5"/>
  <p:tag name="KSO_WM_UNIT_LAYERLEVEL" val="1"/>
  <p:tag name="KSO_WM_TAG_VERSION" val="1.0"/>
  <p:tag name="KSO_WM_UNIT_TYPE" val="i"/>
  <p:tag name="KSO_WM_UNIT_INDEX" val="15"/>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6"/>
  <p:tag name="KSO_WM_UNIT_LAYERLEVEL" val="1"/>
  <p:tag name="KSO_WM_TAG_VERSION" val="1.0"/>
  <p:tag name="KSO_WM_UNIT_TYPE" val="i"/>
  <p:tag name="KSO_WM_UNIT_INDEX" val="16"/>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7"/>
  <p:tag name="KSO_WM_UNIT_LAYERLEVEL" val="1"/>
  <p:tag name="KSO_WM_TAG_VERSION" val="1.0"/>
  <p:tag name="KSO_WM_UNIT_TYPE" val="i"/>
  <p:tag name="KSO_WM_UNIT_INDEX" val="17"/>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8"/>
  <p:tag name="KSO_WM_UNIT_LAYERLEVEL" val="1"/>
  <p:tag name="KSO_WM_TAG_VERSION" val="1.0"/>
  <p:tag name="KSO_WM_UNIT_TYPE" val="i"/>
  <p:tag name="KSO_WM_UNIT_INDEX" val="18"/>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9"/>
  <p:tag name="KSO_WM_UNIT_LAYERLEVEL" val="1"/>
  <p:tag name="KSO_WM_TAG_VERSION" val="1.0"/>
  <p:tag name="KSO_WM_UNIT_TYPE" val="i"/>
  <p:tag name="KSO_WM_UNIT_INDEX" val="19"/>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0"/>
  <p:tag name="KSO_WM_UNIT_LAYERLEVEL" val="1"/>
  <p:tag name="KSO_WM_TAG_VERSION" val="1.0"/>
  <p:tag name="KSO_WM_UNIT_TYPE" val="i"/>
  <p:tag name="KSO_WM_UNIT_INDEX" val="20"/>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1"/>
  <p:tag name="KSO_WM_UNIT_LAYERLEVEL" val="1"/>
  <p:tag name="KSO_WM_TAG_VERSION" val="1.0"/>
  <p:tag name="KSO_WM_UNIT_TYPE" val="i"/>
  <p:tag name="KSO_WM_UNIT_INDEX" val="21"/>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2"/>
  <p:tag name="KSO_WM_UNIT_LAYERLEVEL" val="1"/>
  <p:tag name="KSO_WM_TAG_VERSION" val="1.0"/>
  <p:tag name="KSO_WM_UNIT_TYPE" val="i"/>
  <p:tag name="KSO_WM_UNIT_INDEX" val="22"/>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5"/>
  <p:tag name="KSO_WM_UNIT_LAYERLEVEL" val="1"/>
  <p:tag name="KSO_WM_TAG_VERSION" val="1.0"/>
  <p:tag name="KSO_WM_UNIT_TYPE" val="i"/>
  <p:tag name="KSO_WM_UNIT_INDEX" val="35"/>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3"/>
  <p:tag name="KSO_WM_UNIT_LAYERLEVEL" val="1"/>
  <p:tag name="KSO_WM_TAG_VERSION" val="1.0"/>
  <p:tag name="KSO_WM_UNIT_TYPE" val="i"/>
  <p:tag name="KSO_WM_UNIT_INDEX" val="23"/>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4"/>
  <p:tag name="KSO_WM_UNIT_LAYERLEVEL" val="1"/>
  <p:tag name="KSO_WM_TAG_VERSION" val="1.0"/>
  <p:tag name="KSO_WM_UNIT_TYPE" val="i"/>
  <p:tag name="KSO_WM_UNIT_INDEX" val="24"/>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5"/>
  <p:tag name="KSO_WM_UNIT_LAYERLEVEL" val="1"/>
  <p:tag name="KSO_WM_TAG_VERSION" val="1.0"/>
  <p:tag name="KSO_WM_UNIT_TYPE" val="i"/>
  <p:tag name="KSO_WM_UNIT_INDEX" val="25"/>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6"/>
  <p:tag name="KSO_WM_UNIT_LAYERLEVEL" val="1"/>
  <p:tag name="KSO_WM_TAG_VERSION" val="1.0"/>
  <p:tag name="KSO_WM_UNIT_TYPE" val="i"/>
  <p:tag name="KSO_WM_UNIT_INDEX" val="26"/>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7"/>
  <p:tag name="KSO_WM_UNIT_LAYERLEVEL" val="1"/>
  <p:tag name="KSO_WM_TAG_VERSION" val="1.0"/>
  <p:tag name="KSO_WM_UNIT_TYPE" val="i"/>
  <p:tag name="KSO_WM_UNIT_INDEX" val="27"/>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8"/>
  <p:tag name="KSO_WM_UNIT_LAYERLEVEL" val="1"/>
  <p:tag name="KSO_WM_TAG_VERSION" val="1.0"/>
  <p:tag name="KSO_WM_UNIT_TYPE" val="i"/>
  <p:tag name="KSO_WM_UNIT_INDEX" val="28"/>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9"/>
  <p:tag name="KSO_WM_UNIT_LAYERLEVEL" val="1"/>
  <p:tag name="KSO_WM_TAG_VERSION" val="1.0"/>
  <p:tag name="KSO_WM_UNIT_TYPE" val="i"/>
  <p:tag name="KSO_WM_UNIT_INDEX" val="29"/>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30"/>
  <p:tag name="KSO_WM_UNIT_LAYERLEVEL" val="1"/>
  <p:tag name="KSO_WM_TAG_VERSION" val="1.0"/>
  <p:tag name="KSO_WM_UNIT_TYPE" val="i"/>
  <p:tag name="KSO_WM_UNIT_INDEX" val="30"/>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31"/>
  <p:tag name="KSO_WM_UNIT_LAYERLEVEL" val="1"/>
  <p:tag name="KSO_WM_TAG_VERSION" val="1.0"/>
  <p:tag name="KSO_WM_UNIT_TYPE" val="i"/>
  <p:tag name="KSO_WM_UNIT_INDEX" val="31"/>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32"/>
  <p:tag name="KSO_WM_UNIT_LAYERLEVEL" val="1"/>
  <p:tag name="KSO_WM_TAG_VERSION" val="1.0"/>
  <p:tag name="KSO_WM_UNIT_TYPE" val="i"/>
  <p:tag name="KSO_WM_UNIT_INDEX" val="32"/>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6"/>
  <p:tag name="KSO_WM_UNIT_LAYERLEVEL" val="1"/>
  <p:tag name="KSO_WM_TAG_VERSION" val="1.0"/>
  <p:tag name="KSO_WM_UNIT_TYPE" val="i"/>
  <p:tag name="KSO_WM_UNIT_INDEX" val="36"/>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33"/>
  <p:tag name="KSO_WM_UNIT_LAYERLEVEL" val="1"/>
  <p:tag name="KSO_WM_TAG_VERSION" val="1.0"/>
  <p:tag name="KSO_WM_UNIT_TYPE" val="i"/>
  <p:tag name="KSO_WM_UNIT_INDEX" val="33"/>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34"/>
  <p:tag name="KSO_WM_UNIT_LAYERLEVEL" val="1"/>
  <p:tag name="KSO_WM_TAG_VERSION" val="1.0"/>
  <p:tag name="KSO_WM_UNIT_TYPE" val="i"/>
  <p:tag name="KSO_WM_UNIT_INDEX" val="34"/>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35"/>
  <p:tag name="KSO_WM_UNIT_LAYERLEVEL" val="1"/>
  <p:tag name="KSO_WM_TAG_VERSION" val="1.0"/>
  <p:tag name="KSO_WM_UNIT_TYPE" val="i"/>
  <p:tag name="KSO_WM_UNIT_INDEX" val="35"/>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36"/>
  <p:tag name="KSO_WM_UNIT_LAYERLEVEL" val="1"/>
  <p:tag name="KSO_WM_TAG_VERSION" val="1.0"/>
  <p:tag name="KSO_WM_UNIT_TYPE" val="i"/>
  <p:tag name="KSO_WM_UNIT_INDEX" val="36"/>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37"/>
  <p:tag name="KSO_WM_UNIT_LAYERLEVEL" val="1"/>
  <p:tag name="KSO_WM_TAG_VERSION" val="1.0"/>
  <p:tag name="KSO_WM_UNIT_TYPE" val="i"/>
  <p:tag name="KSO_WM_UNIT_INDEX" val="37"/>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38"/>
  <p:tag name="KSO_WM_UNIT_LAYERLEVEL" val="1"/>
  <p:tag name="KSO_WM_TAG_VERSION" val="1.0"/>
  <p:tag name="KSO_WM_UNIT_TYPE" val="i"/>
  <p:tag name="KSO_WM_UNIT_INDEX" val="38"/>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39"/>
  <p:tag name="KSO_WM_UNIT_LAYERLEVEL" val="1"/>
  <p:tag name="KSO_WM_TAG_VERSION" val="1.0"/>
  <p:tag name="KSO_WM_UNIT_TYPE" val="i"/>
  <p:tag name="KSO_WM_UNIT_INDEX" val="39"/>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40"/>
  <p:tag name="KSO_WM_UNIT_LAYERLEVEL" val="1"/>
  <p:tag name="KSO_WM_TAG_VERSION" val="1.0"/>
  <p:tag name="KSO_WM_UNIT_TYPE" val="i"/>
  <p:tag name="KSO_WM_UNIT_INDEX" val="40"/>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41"/>
  <p:tag name="KSO_WM_UNIT_LAYERLEVEL" val="1"/>
  <p:tag name="KSO_WM_TAG_VERSION" val="1.0"/>
  <p:tag name="KSO_WM_UNIT_TYPE" val="i"/>
  <p:tag name="KSO_WM_UNIT_INDEX" val="41"/>
</p:tagLst>
</file>

<file path=ppt/tags/tag3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1.0"/>
  <p:tag name="KSO_WM_BEAUTIFY_FLAG" val="#wm#"/>
  <p:tag name="KSO_WM_UNIT_CONTENT_GROUP_TYPE" val="titlestyle"/>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7"/>
  <p:tag name="KSO_WM_UNIT_LAYERLEVEL" val="1"/>
  <p:tag name="KSO_WM_TAG_VERSION" val="1.0"/>
  <p:tag name="KSO_WM_UNIT_TYPE" val="i"/>
  <p:tag name="KSO_WM_UNIT_INDEX" val="37"/>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i*41"/>
  <p:tag name="KSO_WM_UNIT_LAYERLEVEL" val="1"/>
  <p:tag name="KSO_WM_TAG_VERSION" val="1.0"/>
  <p:tag name="KSO_WM_BEAUTIFY_FLAG" val="#wm#"/>
  <p:tag name="KSO_WM_UNIT_TYPE" val="i"/>
  <p:tag name="KSO_WM_UNIT_INDEX" val="41"/>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i*42"/>
  <p:tag name="KSO_WM_UNIT_LAYERLEVEL" val="1"/>
  <p:tag name="KSO_WM_TAG_VERSION" val="1.0"/>
  <p:tag name="KSO_WM_BEAUTIFY_FLAG" val="#wm#"/>
  <p:tag name="KSO_WM_UNIT_TYPE" val="i"/>
  <p:tag name="KSO_WM_UNIT_INDEX" val="42"/>
</p:tagLst>
</file>

<file path=ppt/tags/tag37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1.0"/>
  <p:tag name="KSO_WM_BEAUTIFY_FLAG" val="#wm#"/>
  <p:tag name="KSO_WM_UNIT_PRESET_TEXT" val="单击此处编辑母版文本样式 第二级 第三级 第四级 第五级"/>
</p:tagLst>
</file>

<file path=ppt/tags/tag37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1.0"/>
  <p:tag name="KSO_WM_BEAUTIFY_FLAG" val="#wm#"/>
</p:tagLst>
</file>

<file path=ppt/tags/tag37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1.0"/>
  <p:tag name="KSO_WM_BEAUTIFY_FLAG" val="#wm#"/>
  <p:tag name="KSO_WM_UNIT_PRESET_TEXT" val="单击此处编辑母版文本样式 第二级 第三级 第四级 第五级"/>
</p:tagLst>
</file>

<file path=ppt/tags/tag37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1.0"/>
  <p:tag name="KSO_WM_BEAUTIFY_FLAG" val="#wm#"/>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UNIT_TYPE" val="i"/>
  <p:tag name="KSO_WM_UNIT_INDEX"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8"/>
  <p:tag name="KSO_WM_UNIT_LAYERLEVEL" val="1"/>
  <p:tag name="KSO_WM_TAG_VERSION" val="1.0"/>
  <p:tag name="KSO_WM_UNIT_TYPE" val="i"/>
  <p:tag name="KSO_WM_UNIT_INDEX" val="38"/>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
  <p:tag name="KSO_WM_UNIT_LAYERLEVEL" val="1"/>
  <p:tag name="KSO_WM_TAG_VERSION" val="1.0"/>
  <p:tag name="KSO_WM_UNIT_TYPE" val="i"/>
  <p:tag name="KSO_WM_UNIT_INDEX" val="2"/>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3"/>
  <p:tag name="KSO_WM_UNIT_LAYERLEVEL" val="1"/>
  <p:tag name="KSO_WM_TAG_VERSION" val="1.0"/>
  <p:tag name="KSO_WM_UNIT_TYPE" val="i"/>
  <p:tag name="KSO_WM_UNIT_INDEX" val="3"/>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4"/>
  <p:tag name="KSO_WM_UNIT_LAYERLEVEL" val="1"/>
  <p:tag name="KSO_WM_TAG_VERSION" val="1.0"/>
  <p:tag name="KSO_WM_UNIT_TYPE" val="i"/>
  <p:tag name="KSO_WM_UNIT_INDEX" val="4"/>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5"/>
  <p:tag name="KSO_WM_UNIT_LAYERLEVEL" val="1"/>
  <p:tag name="KSO_WM_TAG_VERSION" val="1.0"/>
  <p:tag name="KSO_WM_UNIT_TYPE" val="i"/>
  <p:tag name="KSO_WM_UNIT_INDEX" val="5"/>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6"/>
  <p:tag name="KSO_WM_UNIT_LAYERLEVEL" val="1"/>
  <p:tag name="KSO_WM_TAG_VERSION" val="1.0"/>
  <p:tag name="KSO_WM_UNIT_TYPE" val="i"/>
  <p:tag name="KSO_WM_UNIT_INDEX" val="6"/>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7"/>
  <p:tag name="KSO_WM_UNIT_LAYERLEVEL" val="1"/>
  <p:tag name="KSO_WM_TAG_VERSION" val="1.0"/>
  <p:tag name="KSO_WM_UNIT_TYPE" val="i"/>
  <p:tag name="KSO_WM_UNIT_INDEX" val="7"/>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8"/>
  <p:tag name="KSO_WM_UNIT_LAYERLEVEL" val="1"/>
  <p:tag name="KSO_WM_TAG_VERSION" val="1.0"/>
  <p:tag name="KSO_WM_UNIT_TYPE" val="i"/>
  <p:tag name="KSO_WM_UNIT_INDEX" val="8"/>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9"/>
  <p:tag name="KSO_WM_UNIT_LAYERLEVEL" val="1"/>
  <p:tag name="KSO_WM_TAG_VERSION" val="1.0"/>
  <p:tag name="KSO_WM_UNIT_TYPE" val="i"/>
  <p:tag name="KSO_WM_UNIT_INDEX" val="9"/>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0"/>
  <p:tag name="KSO_WM_UNIT_LAYERLEVEL" val="1"/>
  <p:tag name="KSO_WM_TAG_VERSION" val="1.0"/>
  <p:tag name="KSO_WM_UNIT_TYPE" val="i"/>
  <p:tag name="KSO_WM_UNIT_INDEX" val="10"/>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1"/>
  <p:tag name="KSO_WM_UNIT_LAYERLEVEL" val="1"/>
  <p:tag name="KSO_WM_TAG_VERSION" val="1.0"/>
  <p:tag name="KSO_WM_UNIT_TYPE" val="i"/>
  <p:tag name="KSO_WM_UNIT_INDEX" val="1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9"/>
  <p:tag name="KSO_WM_UNIT_LAYERLEVEL" val="1"/>
  <p:tag name="KSO_WM_TAG_VERSION" val="1.0"/>
  <p:tag name="KSO_WM_UNIT_TYPE" val="i"/>
  <p:tag name="KSO_WM_UNIT_INDEX" val="39"/>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2"/>
  <p:tag name="KSO_WM_UNIT_LAYERLEVEL" val="1"/>
  <p:tag name="KSO_WM_TAG_VERSION" val="1.0"/>
  <p:tag name="KSO_WM_UNIT_TYPE" val="i"/>
  <p:tag name="KSO_WM_UNIT_INDEX" val="12"/>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3"/>
  <p:tag name="KSO_WM_UNIT_LAYERLEVEL" val="1"/>
  <p:tag name="KSO_WM_TAG_VERSION" val="1.0"/>
  <p:tag name="KSO_WM_UNIT_TYPE" val="i"/>
  <p:tag name="KSO_WM_UNIT_INDEX" val="13"/>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4"/>
  <p:tag name="KSO_WM_UNIT_LAYERLEVEL" val="1"/>
  <p:tag name="KSO_WM_TAG_VERSION" val="1.0"/>
  <p:tag name="KSO_WM_UNIT_TYPE" val="i"/>
  <p:tag name="KSO_WM_UNIT_INDEX" val="14"/>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5"/>
  <p:tag name="KSO_WM_UNIT_LAYERLEVEL" val="1"/>
  <p:tag name="KSO_WM_TAG_VERSION" val="1.0"/>
  <p:tag name="KSO_WM_UNIT_TYPE" val="i"/>
  <p:tag name="KSO_WM_UNIT_INDEX" val="15"/>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6"/>
  <p:tag name="KSO_WM_UNIT_LAYERLEVEL" val="1"/>
  <p:tag name="KSO_WM_TAG_VERSION" val="1.0"/>
  <p:tag name="KSO_WM_UNIT_TYPE" val="i"/>
  <p:tag name="KSO_WM_UNIT_INDEX" val="16"/>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7"/>
  <p:tag name="KSO_WM_UNIT_LAYERLEVEL" val="1"/>
  <p:tag name="KSO_WM_TAG_VERSION" val="1.0"/>
  <p:tag name="KSO_WM_UNIT_TYPE" val="i"/>
  <p:tag name="KSO_WM_UNIT_INDEX" val="17"/>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8"/>
  <p:tag name="KSO_WM_UNIT_LAYERLEVEL" val="1"/>
  <p:tag name="KSO_WM_TAG_VERSION" val="1.0"/>
  <p:tag name="KSO_WM_UNIT_TYPE" val="i"/>
  <p:tag name="KSO_WM_UNIT_INDEX" val="18"/>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9"/>
  <p:tag name="KSO_WM_UNIT_LAYERLEVEL" val="1"/>
  <p:tag name="KSO_WM_TAG_VERSION" val="1.0"/>
  <p:tag name="KSO_WM_UNIT_TYPE" val="i"/>
  <p:tag name="KSO_WM_UNIT_INDEX" val="19"/>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0"/>
  <p:tag name="KSO_WM_UNIT_LAYERLEVEL" val="1"/>
  <p:tag name="KSO_WM_TAG_VERSION" val="1.0"/>
  <p:tag name="KSO_WM_UNIT_TYPE" val="i"/>
  <p:tag name="KSO_WM_UNIT_INDEX" val="20"/>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1"/>
  <p:tag name="KSO_WM_UNIT_LAYERLEVEL" val="1"/>
  <p:tag name="KSO_WM_TAG_VERSION" val="1.0"/>
  <p:tag name="KSO_WM_UNIT_TYPE" val="i"/>
  <p:tag name="KSO_WM_UNIT_INDEX" val="2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
  <p:tag name="KSO_WM_UNIT_LAYERLEVEL" val="1"/>
  <p:tag name="KSO_WM_TAG_VERSION" val="1.0"/>
  <p:tag name="KSO_WM_UNIT_TYPE" val="i"/>
  <p:tag name="KSO_WM_UNIT_INDEX" val="4"/>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0"/>
  <p:tag name="KSO_WM_UNIT_LAYERLEVEL" val="1"/>
  <p:tag name="KSO_WM_TAG_VERSION" val="1.0"/>
  <p:tag name="KSO_WM_UNIT_TYPE" val="i"/>
  <p:tag name="KSO_WM_UNIT_INDEX" val="40"/>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2"/>
  <p:tag name="KSO_WM_UNIT_LAYERLEVEL" val="1"/>
  <p:tag name="KSO_WM_TAG_VERSION" val="1.0"/>
  <p:tag name="KSO_WM_UNIT_TYPE" val="i"/>
  <p:tag name="KSO_WM_UNIT_INDEX" val="22"/>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3"/>
  <p:tag name="KSO_WM_UNIT_LAYERLEVEL" val="1"/>
  <p:tag name="KSO_WM_TAG_VERSION" val="1.0"/>
  <p:tag name="KSO_WM_UNIT_TYPE" val="i"/>
  <p:tag name="KSO_WM_UNIT_INDEX" val="23"/>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4"/>
  <p:tag name="KSO_WM_UNIT_LAYERLEVEL" val="1"/>
  <p:tag name="KSO_WM_TAG_VERSION" val="1.0"/>
  <p:tag name="KSO_WM_UNIT_TYPE" val="i"/>
  <p:tag name="KSO_WM_UNIT_INDEX" val="24"/>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5"/>
  <p:tag name="KSO_WM_UNIT_LAYERLEVEL" val="1"/>
  <p:tag name="KSO_WM_TAG_VERSION" val="1.0"/>
  <p:tag name="KSO_WM_UNIT_TYPE" val="i"/>
  <p:tag name="KSO_WM_UNIT_INDEX" val="25"/>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6"/>
  <p:tag name="KSO_WM_UNIT_LAYERLEVEL" val="1"/>
  <p:tag name="KSO_WM_TAG_VERSION" val="1.0"/>
  <p:tag name="KSO_WM_UNIT_TYPE" val="i"/>
  <p:tag name="KSO_WM_UNIT_INDEX" val="26"/>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7"/>
  <p:tag name="KSO_WM_UNIT_LAYERLEVEL" val="1"/>
  <p:tag name="KSO_WM_TAG_VERSION" val="1.0"/>
  <p:tag name="KSO_WM_UNIT_TYPE" val="i"/>
  <p:tag name="KSO_WM_UNIT_INDEX" val="27"/>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8"/>
  <p:tag name="KSO_WM_UNIT_LAYERLEVEL" val="1"/>
  <p:tag name="KSO_WM_TAG_VERSION" val="1.0"/>
  <p:tag name="KSO_WM_UNIT_TYPE" val="i"/>
  <p:tag name="KSO_WM_UNIT_INDEX" val="28"/>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9"/>
  <p:tag name="KSO_WM_UNIT_LAYERLEVEL" val="1"/>
  <p:tag name="KSO_WM_TAG_VERSION" val="1.0"/>
  <p:tag name="KSO_WM_UNIT_TYPE" val="i"/>
  <p:tag name="KSO_WM_UNIT_INDEX" val="29"/>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30"/>
  <p:tag name="KSO_WM_UNIT_LAYERLEVEL" val="1"/>
  <p:tag name="KSO_WM_TAG_VERSION" val="1.0"/>
  <p:tag name="KSO_WM_UNIT_TYPE" val="i"/>
  <p:tag name="KSO_WM_UNIT_INDEX" val="30"/>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31"/>
  <p:tag name="KSO_WM_UNIT_LAYERLEVEL" val="1"/>
  <p:tag name="KSO_WM_TAG_VERSION" val="1.0"/>
  <p:tag name="KSO_WM_UNIT_TYPE" val="i"/>
  <p:tag name="KSO_WM_UNIT_INDEX" val="3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1"/>
  <p:tag name="KSO_WM_UNIT_LAYERLEVEL" val="1"/>
  <p:tag name="KSO_WM_TAG_VERSION" val="1.0"/>
  <p:tag name="KSO_WM_UNIT_TYPE" val="i"/>
  <p:tag name="KSO_WM_UNIT_INDEX" val="41"/>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32"/>
  <p:tag name="KSO_WM_UNIT_LAYERLEVEL" val="1"/>
  <p:tag name="KSO_WM_TAG_VERSION" val="1.0"/>
  <p:tag name="KSO_WM_UNIT_TYPE" val="i"/>
  <p:tag name="KSO_WM_UNIT_INDEX" val="32"/>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33"/>
  <p:tag name="KSO_WM_UNIT_LAYERLEVEL" val="1"/>
  <p:tag name="KSO_WM_TAG_VERSION" val="1.0"/>
  <p:tag name="KSO_WM_UNIT_TYPE" val="i"/>
  <p:tag name="KSO_WM_UNIT_INDEX" val="33"/>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34"/>
  <p:tag name="KSO_WM_UNIT_LAYERLEVEL" val="1"/>
  <p:tag name="KSO_WM_TAG_VERSION" val="1.0"/>
  <p:tag name="KSO_WM_UNIT_TYPE" val="i"/>
  <p:tag name="KSO_WM_UNIT_INDEX" val="34"/>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35"/>
  <p:tag name="KSO_WM_UNIT_LAYERLEVEL" val="1"/>
  <p:tag name="KSO_WM_TAG_VERSION" val="1.0"/>
  <p:tag name="KSO_WM_UNIT_TYPE" val="i"/>
  <p:tag name="KSO_WM_UNIT_INDEX" val="35"/>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36"/>
  <p:tag name="KSO_WM_UNIT_LAYERLEVEL" val="1"/>
  <p:tag name="KSO_WM_TAG_VERSION" val="1.0"/>
  <p:tag name="KSO_WM_UNIT_TYPE" val="i"/>
  <p:tag name="KSO_WM_UNIT_INDEX" val="36"/>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37"/>
  <p:tag name="KSO_WM_UNIT_LAYERLEVEL" val="1"/>
  <p:tag name="KSO_WM_TAG_VERSION" val="1.0"/>
  <p:tag name="KSO_WM_UNIT_TYPE" val="i"/>
  <p:tag name="KSO_WM_UNIT_INDEX" val="37"/>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38"/>
  <p:tag name="KSO_WM_UNIT_LAYERLEVEL" val="1"/>
  <p:tag name="KSO_WM_TAG_VERSION" val="1.0"/>
  <p:tag name="KSO_WM_UNIT_TYPE" val="i"/>
  <p:tag name="KSO_WM_UNIT_INDEX" val="38"/>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39"/>
  <p:tag name="KSO_WM_UNIT_LAYERLEVEL" val="1"/>
  <p:tag name="KSO_WM_TAG_VERSION" val="1.0"/>
  <p:tag name="KSO_WM_UNIT_TYPE" val="i"/>
  <p:tag name="KSO_WM_UNIT_INDEX" val="39"/>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40"/>
  <p:tag name="KSO_WM_UNIT_LAYERLEVEL" val="1"/>
  <p:tag name="KSO_WM_TAG_VERSION" val="1.0"/>
  <p:tag name="KSO_WM_UNIT_TYPE" val="i"/>
  <p:tag name="KSO_WM_UNIT_INDEX" val="40"/>
</p:tagLst>
</file>

<file path=ppt/tags/tag4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1.0"/>
  <p:tag name="KSO_WM_BEAUTIFY_FLAG" val="#wm#"/>
  <p:tag name="KSO_WM_UNIT_CONTENT_GROUP_TYPE" val="titlestyle"/>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2"/>
  <p:tag name="KSO_WM_UNIT_LAYERLEVEL" val="1"/>
  <p:tag name="KSO_WM_TAG_VERSION" val="1.0"/>
  <p:tag name="KSO_WM_UNIT_TYPE" val="i"/>
  <p:tag name="KSO_WM_UNIT_INDEX" val="42"/>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i*41"/>
  <p:tag name="KSO_WM_UNIT_LAYERLEVEL" val="1"/>
  <p:tag name="KSO_WM_TAG_VERSION" val="1.0"/>
  <p:tag name="KSO_WM_BEAUTIFY_FLAG" val="#wm#"/>
  <p:tag name="KSO_WM_UNIT_TYPE" val="i"/>
  <p:tag name="KSO_WM_UNIT_INDEX" val="41"/>
</p:tagLst>
</file>

<file path=ppt/tags/tag4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i*42"/>
  <p:tag name="KSO_WM_UNIT_LAYERLEVEL" val="1"/>
  <p:tag name="KSO_WM_TAG_VERSION" val="1.0"/>
  <p:tag name="KSO_WM_BEAUTIFY_FLAG" val="#wm#"/>
  <p:tag name="KSO_WM_UNIT_TYPE" val="i"/>
  <p:tag name="KSO_WM_UNIT_INDEX" val="42"/>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
  <p:tag name="KSO_WM_UNIT_LAYERLEVEL" val="1"/>
  <p:tag name="KSO_WM_TAG_VERSION" val="1.0"/>
  <p:tag name="KSO_WM_UNIT_TYPE" val="i"/>
  <p:tag name="KSO_WM_UNIT_INDEX" val="2"/>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3"/>
  <p:tag name="KSO_WM_UNIT_LAYERLEVEL" val="1"/>
  <p:tag name="KSO_WM_TAG_VERSION" val="1.0"/>
  <p:tag name="KSO_WM_UNIT_TYPE" val="i"/>
  <p:tag name="KSO_WM_UNIT_INDEX" val="3"/>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4"/>
  <p:tag name="KSO_WM_UNIT_LAYERLEVEL" val="1"/>
  <p:tag name="KSO_WM_TAG_VERSION" val="1.0"/>
  <p:tag name="KSO_WM_UNIT_TYPE" val="i"/>
  <p:tag name="KSO_WM_UNIT_INDEX" val="4"/>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5"/>
  <p:tag name="KSO_WM_UNIT_LAYERLEVEL" val="1"/>
  <p:tag name="KSO_WM_TAG_VERSION" val="1.0"/>
  <p:tag name="KSO_WM_UNIT_TYPE" val="i"/>
  <p:tag name="KSO_WM_UNIT_INDEX" val="5"/>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6"/>
  <p:tag name="KSO_WM_UNIT_LAYERLEVEL" val="1"/>
  <p:tag name="KSO_WM_TAG_VERSION" val="1.0"/>
  <p:tag name="KSO_WM_UNIT_TYPE" val="i"/>
  <p:tag name="KSO_WM_UNIT_INDEX" val="6"/>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7"/>
  <p:tag name="KSO_WM_UNIT_LAYERLEVEL" val="1"/>
  <p:tag name="KSO_WM_TAG_VERSION" val="1.0"/>
  <p:tag name="KSO_WM_UNIT_TYPE" val="i"/>
  <p:tag name="KSO_WM_UNIT_INDEX" val="7"/>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8"/>
  <p:tag name="KSO_WM_UNIT_LAYERLEVEL" val="1"/>
  <p:tag name="KSO_WM_TAG_VERSION" val="1.0"/>
  <p:tag name="KSO_WM_UNIT_TYPE" val="i"/>
  <p:tag name="KSO_WM_UNIT_INDEX" val="8"/>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9"/>
  <p:tag name="KSO_WM_UNIT_LAYERLEVEL" val="1"/>
  <p:tag name="KSO_WM_TAG_VERSION" val="1.0"/>
  <p:tag name="KSO_WM_UNIT_TYPE" val="i"/>
  <p:tag name="KSO_WM_UNIT_INDEX" val="9"/>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0"/>
  <p:tag name="KSO_WM_UNIT_LAYERLEVEL" val="1"/>
  <p:tag name="KSO_WM_TAG_VERSION" val="1.0"/>
  <p:tag name="KSO_WM_UNIT_TYPE" val="i"/>
  <p:tag name="KSO_WM_UNIT_INDEX" val="10"/>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1"/>
  <p:tag name="KSO_WM_UNIT_LAYERLEVEL" val="1"/>
  <p:tag name="KSO_WM_TAG_VERSION" val="1.0"/>
  <p:tag name="KSO_WM_UNIT_TYPE" val="i"/>
  <p:tag name="KSO_WM_UNIT_INDEX" val="11"/>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2"/>
  <p:tag name="KSO_WM_UNIT_LAYERLEVEL" val="1"/>
  <p:tag name="KSO_WM_TAG_VERSION" val="1.0"/>
  <p:tag name="KSO_WM_UNIT_TYPE" val="i"/>
  <p:tag name="KSO_WM_UNIT_INDEX" val="12"/>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3"/>
  <p:tag name="KSO_WM_UNIT_LAYERLEVEL" val="1"/>
  <p:tag name="KSO_WM_TAG_VERSION" val="1.0"/>
  <p:tag name="KSO_WM_UNIT_TYPE" val="i"/>
  <p:tag name="KSO_WM_UNIT_INDEX" val="13"/>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4"/>
  <p:tag name="KSO_WM_UNIT_LAYERLEVEL" val="1"/>
  <p:tag name="KSO_WM_TAG_VERSION" val="1.0"/>
  <p:tag name="KSO_WM_UNIT_TYPE" val="i"/>
  <p:tag name="KSO_WM_UNIT_INDEX" val="14"/>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5"/>
  <p:tag name="KSO_WM_UNIT_LAYERLEVEL" val="1"/>
  <p:tag name="KSO_WM_TAG_VERSION" val="1.0"/>
  <p:tag name="KSO_WM_UNIT_TYPE" val="i"/>
  <p:tag name="KSO_WM_UNIT_INDEX" val="15"/>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6"/>
  <p:tag name="KSO_WM_UNIT_LAYERLEVEL" val="1"/>
  <p:tag name="KSO_WM_TAG_VERSION" val="1.0"/>
  <p:tag name="KSO_WM_UNIT_TYPE" val="i"/>
  <p:tag name="KSO_WM_UNIT_INDEX" val="16"/>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7"/>
  <p:tag name="KSO_WM_UNIT_LAYERLEVEL" val="1"/>
  <p:tag name="KSO_WM_TAG_VERSION" val="1.0"/>
  <p:tag name="KSO_WM_UNIT_TYPE" val="i"/>
  <p:tag name="KSO_WM_UNIT_INDEX" val="17"/>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8"/>
  <p:tag name="KSO_WM_UNIT_LAYERLEVEL" val="1"/>
  <p:tag name="KSO_WM_TAG_VERSION" val="1.0"/>
  <p:tag name="KSO_WM_UNIT_TYPE" val="i"/>
  <p:tag name="KSO_WM_UNIT_INDEX" val="18"/>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9"/>
  <p:tag name="KSO_WM_UNIT_LAYERLEVEL" val="1"/>
  <p:tag name="KSO_WM_TAG_VERSION" val="1.0"/>
  <p:tag name="KSO_WM_UNIT_TYPE" val="i"/>
  <p:tag name="KSO_WM_UNIT_INDEX" val="19"/>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0"/>
  <p:tag name="KSO_WM_UNIT_LAYERLEVEL" val="1"/>
  <p:tag name="KSO_WM_TAG_VERSION" val="1.0"/>
  <p:tag name="KSO_WM_UNIT_TYPE" val="i"/>
  <p:tag name="KSO_WM_UNIT_INDEX" val="20"/>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1"/>
  <p:tag name="KSO_WM_UNIT_LAYERLEVEL" val="1"/>
  <p:tag name="KSO_WM_TAG_VERSION" val="1.0"/>
  <p:tag name="KSO_WM_UNIT_TYPE" val="i"/>
  <p:tag name="KSO_WM_UNIT_INDEX" val="21"/>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2"/>
  <p:tag name="KSO_WM_UNIT_LAYERLEVEL" val="1"/>
  <p:tag name="KSO_WM_TAG_VERSION" val="1.0"/>
  <p:tag name="KSO_WM_UNIT_TYPE" val="i"/>
  <p:tag name="KSO_WM_UNIT_INDEX" val="22"/>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3"/>
  <p:tag name="KSO_WM_UNIT_LAYERLEVEL" val="1"/>
  <p:tag name="KSO_WM_TAG_VERSION" val="1.0"/>
  <p:tag name="KSO_WM_UNIT_TYPE" val="i"/>
  <p:tag name="KSO_WM_UNIT_INDEX" val="23"/>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4"/>
  <p:tag name="KSO_WM_UNIT_LAYERLEVEL" val="1"/>
  <p:tag name="KSO_WM_TAG_VERSION" val="1.0"/>
  <p:tag name="KSO_WM_UNIT_TYPE" val="i"/>
  <p:tag name="KSO_WM_UNIT_INDEX" val="24"/>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5"/>
  <p:tag name="KSO_WM_UNIT_LAYERLEVEL" val="1"/>
  <p:tag name="KSO_WM_TAG_VERSION" val="1.0"/>
  <p:tag name="KSO_WM_UNIT_TYPE" val="i"/>
  <p:tag name="KSO_WM_UNIT_INDEX" val="25"/>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6"/>
  <p:tag name="KSO_WM_UNIT_LAYERLEVEL" val="1"/>
  <p:tag name="KSO_WM_TAG_VERSION" val="1.0"/>
  <p:tag name="KSO_WM_UNIT_TYPE" val="i"/>
  <p:tag name="KSO_WM_UNIT_INDEX" val="26"/>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7"/>
  <p:tag name="KSO_WM_UNIT_LAYERLEVEL" val="1"/>
  <p:tag name="KSO_WM_TAG_VERSION" val="1.0"/>
  <p:tag name="KSO_WM_UNIT_TYPE" val="i"/>
  <p:tag name="KSO_WM_UNIT_INDEX" val="27"/>
</p:tagLst>
</file>

<file path=ppt/tags/tag45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8"/>
  <p:tag name="KSO_WM_UNIT_LAYERLEVEL" val="1"/>
  <p:tag name="KSO_WM_TAG_VERSION" val="1.0"/>
  <p:tag name="KSO_WM_UNIT_TYPE" val="i"/>
  <p:tag name="KSO_WM_UNIT_INDEX" val="28"/>
</p:tagLst>
</file>

<file path=ppt/tags/tag45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9"/>
  <p:tag name="KSO_WM_UNIT_LAYERLEVEL" val="1"/>
  <p:tag name="KSO_WM_TAG_VERSION" val="1.0"/>
  <p:tag name="KSO_WM_UNIT_TYPE" val="i"/>
  <p:tag name="KSO_WM_UNIT_INDEX" val="29"/>
</p:tagLst>
</file>

<file path=ppt/tags/tag45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30"/>
  <p:tag name="KSO_WM_UNIT_LAYERLEVEL" val="1"/>
  <p:tag name="KSO_WM_TAG_VERSION" val="1.0"/>
  <p:tag name="KSO_WM_UNIT_TYPE" val="i"/>
  <p:tag name="KSO_WM_UNIT_INDEX" val="30"/>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31"/>
  <p:tag name="KSO_WM_UNIT_LAYERLEVEL" val="1"/>
  <p:tag name="KSO_WM_TAG_VERSION" val="1.0"/>
  <p:tag name="KSO_WM_UNIT_TYPE" val="i"/>
  <p:tag name="KSO_WM_UNIT_INDEX" val="31"/>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32"/>
  <p:tag name="KSO_WM_UNIT_LAYERLEVEL" val="1"/>
  <p:tag name="KSO_WM_TAG_VERSION" val="1.0"/>
  <p:tag name="KSO_WM_UNIT_TYPE" val="i"/>
  <p:tag name="KSO_WM_UNIT_INDEX" val="32"/>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33"/>
  <p:tag name="KSO_WM_UNIT_LAYERLEVEL" val="1"/>
  <p:tag name="KSO_WM_TAG_VERSION" val="1.0"/>
  <p:tag name="KSO_WM_UNIT_TYPE" val="i"/>
  <p:tag name="KSO_WM_UNIT_INDEX" val="33"/>
</p:tagLst>
</file>

<file path=ppt/tags/tag45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34"/>
  <p:tag name="KSO_WM_UNIT_LAYERLEVEL" val="1"/>
  <p:tag name="KSO_WM_TAG_VERSION" val="1.0"/>
  <p:tag name="KSO_WM_UNIT_TYPE" val="i"/>
  <p:tag name="KSO_WM_UNIT_INDEX" val="34"/>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35"/>
  <p:tag name="KSO_WM_UNIT_LAYERLEVEL" val="1"/>
  <p:tag name="KSO_WM_TAG_VERSION" val="1.0"/>
  <p:tag name="KSO_WM_UNIT_TYPE" val="i"/>
  <p:tag name="KSO_WM_UNIT_INDEX" val="35"/>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36"/>
  <p:tag name="KSO_WM_UNIT_LAYERLEVEL" val="1"/>
  <p:tag name="KSO_WM_TAG_VERSION" val="1.0"/>
  <p:tag name="KSO_WM_UNIT_TYPE" val="i"/>
  <p:tag name="KSO_WM_UNIT_INDEX" val="36"/>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a*1"/>
  <p:tag name="KSO_WM_UNIT_LAYERLEVEL" val="1"/>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896"/>
</p:tagLst>
</file>

<file path=ppt/tags/tag46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37"/>
  <p:tag name="KSO_WM_UNIT_LAYERLEVEL" val="1"/>
  <p:tag name="KSO_WM_TAG_VERSION" val="1.0"/>
  <p:tag name="KSO_WM_UNIT_TYPE" val="i"/>
  <p:tag name="KSO_WM_UNIT_INDEX" val="37"/>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38"/>
  <p:tag name="KSO_WM_UNIT_LAYERLEVEL" val="1"/>
  <p:tag name="KSO_WM_TAG_VERSION" val="1.0"/>
  <p:tag name="KSO_WM_UNIT_TYPE" val="i"/>
  <p:tag name="KSO_WM_UNIT_INDEX" val="38"/>
</p:tagLst>
</file>

<file path=ppt/tags/tag46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39"/>
  <p:tag name="KSO_WM_UNIT_LAYERLEVEL" val="1"/>
  <p:tag name="KSO_WM_TAG_VERSION" val="1.0"/>
  <p:tag name="KSO_WM_UNIT_TYPE" val="i"/>
  <p:tag name="KSO_WM_UNIT_INDEX" val="39"/>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40"/>
  <p:tag name="KSO_WM_UNIT_LAYERLEVEL" val="1"/>
  <p:tag name="KSO_WM_TAG_VERSION" val="1.0"/>
  <p:tag name="KSO_WM_UNIT_TYPE" val="i"/>
  <p:tag name="KSO_WM_UNIT_INDEX" val="40"/>
</p:tagLst>
</file>

<file path=ppt/tags/tag46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41"/>
  <p:tag name="KSO_WM_UNIT_LAYERLEVEL" val="1"/>
  <p:tag name="KSO_WM_TAG_VERSION" val="1.0"/>
  <p:tag name="KSO_WM_UNIT_TYPE" val="i"/>
  <p:tag name="KSO_WM_UNIT_INDEX" val="41"/>
</p:tagLst>
</file>

<file path=ppt/tags/tag46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wm#"/>
  <p:tag name="KSO_WM_UNIT_CONTENT_GROUP_TYPE" val="titlestyle"/>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i*41"/>
  <p:tag name="KSO_WM_UNIT_LAYERLEVEL" val="1"/>
  <p:tag name="KSO_WM_TAG_VERSION" val="1.0"/>
  <p:tag name="KSO_WM_BEAUTIFY_FLAG" val="#wm#"/>
  <p:tag name="KSO_WM_UNIT_TYPE" val="i"/>
  <p:tag name="KSO_WM_UNIT_INDEX" val="4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 二级 三级 四级 五级"/>
  <p:tag name="KSO_WM_UNIT_NOCLEAR" val="0"/>
  <p:tag name="KSO_WM_UNIT_TYPE" val="f"/>
  <p:tag name="KSO_WM_UNIT_INDEX" val="1"/>
  <p:tag name="KSO_WM_TEMPLATE_CATEGORY" val="custom"/>
  <p:tag name="KSO_WM_TEMPLATE_INDEX" val="20230896"/>
</p:tagLst>
</file>

<file path=ppt/tags/tag4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i*42"/>
  <p:tag name="KSO_WM_UNIT_LAYERLEVEL" val="1"/>
  <p:tag name="KSO_WM_TAG_VERSION" val="1.0"/>
  <p:tag name="KSO_WM_BEAUTIFY_FLAG" val="#wm#"/>
  <p:tag name="KSO_WM_UNIT_TYPE" val="i"/>
  <p:tag name="KSO_WM_UNIT_INDEX" val="42"/>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41"/>
  <p:tag name="KSO_WM_UNIT_LAYERLEVEL" val="1"/>
  <p:tag name="KSO_WM_TAG_VERSION" val="1.0"/>
  <p:tag name="KSO_WM_UNIT_TYPE" val="i"/>
  <p:tag name="KSO_WM_UNIT_INDEX" val="41"/>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40"/>
  <p:tag name="KSO_WM_UNIT_LAYERLEVEL" val="1"/>
  <p:tag name="KSO_WM_TAG_VERSION" val="1.0"/>
  <p:tag name="KSO_WM_UNIT_TYPE" val="i"/>
  <p:tag name="KSO_WM_UNIT_INDEX" val="40"/>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39"/>
  <p:tag name="KSO_WM_UNIT_LAYERLEVEL" val="1"/>
  <p:tag name="KSO_WM_TAG_VERSION" val="1.0"/>
  <p:tag name="KSO_WM_UNIT_TYPE" val="i"/>
  <p:tag name="KSO_WM_UNIT_INDEX" val="39"/>
</p:tagLst>
</file>

<file path=ppt/tags/tag47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38"/>
  <p:tag name="KSO_WM_UNIT_LAYERLEVEL" val="1"/>
  <p:tag name="KSO_WM_TAG_VERSION" val="1.0"/>
  <p:tag name="KSO_WM_UNIT_TYPE" val="i"/>
  <p:tag name="KSO_WM_UNIT_INDEX" val="38"/>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37"/>
  <p:tag name="KSO_WM_UNIT_LAYERLEVEL" val="1"/>
  <p:tag name="KSO_WM_TAG_VERSION" val="1.0"/>
  <p:tag name="KSO_WM_UNIT_TYPE" val="i"/>
  <p:tag name="KSO_WM_UNIT_INDEX" val="37"/>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36"/>
  <p:tag name="KSO_WM_UNIT_LAYERLEVEL" val="1"/>
  <p:tag name="KSO_WM_TAG_VERSION" val="1.0"/>
  <p:tag name="KSO_WM_UNIT_TYPE" val="i"/>
  <p:tag name="KSO_WM_UNIT_INDEX" val="36"/>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35"/>
  <p:tag name="KSO_WM_UNIT_LAYERLEVEL" val="1"/>
  <p:tag name="KSO_WM_TAG_VERSION" val="1.0"/>
  <p:tag name="KSO_WM_UNIT_TYPE" val="i"/>
  <p:tag name="KSO_WM_UNIT_INDEX" val="35"/>
</p:tagLst>
</file>

<file path=ppt/tags/tag47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34"/>
  <p:tag name="KSO_WM_UNIT_LAYERLEVEL" val="1"/>
  <p:tag name="KSO_WM_TAG_VERSION" val="1.0"/>
  <p:tag name="KSO_WM_UNIT_TYPE" val="i"/>
  <p:tag name="KSO_WM_UNIT_INDEX" val="34"/>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33"/>
  <p:tag name="KSO_WM_UNIT_LAYERLEVEL" val="1"/>
  <p:tag name="KSO_WM_TAG_VERSION" val="1.0"/>
  <p:tag name="KSO_WM_UNIT_TYPE" val="i"/>
  <p:tag name="KSO_WM_UNIT_INDEX" val="33"/>
</p:tagLst>
</file>

<file path=ppt/tags/tag48.xml><?xml version="1.0" encoding="utf-8"?>
<p:tagLst xmlns:a="http://schemas.openxmlformats.org/drawingml/2006/main" xmlns:r="http://schemas.openxmlformats.org/officeDocument/2006/relationships"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896"/>
  <p:tag name="KSO_WM_SPECIAL_SOURCE" val="bdnull"/>
  <p:tag name="KSO_WM_TEMPLATE_THUMBS_INDEX" val="1、9"/>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32"/>
  <p:tag name="KSO_WM_UNIT_LAYERLEVEL" val="1"/>
  <p:tag name="KSO_WM_TAG_VERSION" val="1.0"/>
  <p:tag name="KSO_WM_UNIT_TYPE" val="i"/>
  <p:tag name="KSO_WM_UNIT_INDEX" val="32"/>
</p:tagLst>
</file>

<file path=ppt/tags/tag48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31"/>
  <p:tag name="KSO_WM_UNIT_LAYERLEVEL" val="1"/>
  <p:tag name="KSO_WM_TAG_VERSION" val="1.0"/>
  <p:tag name="KSO_WM_UNIT_TYPE" val="i"/>
  <p:tag name="KSO_WM_UNIT_INDEX" val="31"/>
</p:tagLst>
</file>

<file path=ppt/tags/tag48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30"/>
  <p:tag name="KSO_WM_UNIT_LAYERLEVEL" val="1"/>
  <p:tag name="KSO_WM_TAG_VERSION" val="1.0"/>
  <p:tag name="KSO_WM_UNIT_TYPE" val="i"/>
  <p:tag name="KSO_WM_UNIT_INDEX" val="30"/>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29"/>
  <p:tag name="KSO_WM_UNIT_LAYERLEVEL" val="1"/>
  <p:tag name="KSO_WM_TAG_VERSION" val="1.0"/>
  <p:tag name="KSO_WM_UNIT_TYPE" val="i"/>
  <p:tag name="KSO_WM_UNIT_INDEX" val="29"/>
</p:tagLst>
</file>

<file path=ppt/tags/tag48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28"/>
  <p:tag name="KSO_WM_UNIT_LAYERLEVEL" val="1"/>
  <p:tag name="KSO_WM_TAG_VERSION" val="1.0"/>
  <p:tag name="KSO_WM_UNIT_TYPE" val="i"/>
  <p:tag name="KSO_WM_UNIT_INDEX" val="28"/>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27"/>
  <p:tag name="KSO_WM_UNIT_LAYERLEVEL" val="1"/>
  <p:tag name="KSO_WM_TAG_VERSION" val="1.0"/>
  <p:tag name="KSO_WM_UNIT_TYPE" val="i"/>
  <p:tag name="KSO_WM_UNIT_INDEX" val="27"/>
</p:tagLst>
</file>

<file path=ppt/tags/tag48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26"/>
  <p:tag name="KSO_WM_UNIT_LAYERLEVEL" val="1"/>
  <p:tag name="KSO_WM_TAG_VERSION" val="1.0"/>
  <p:tag name="KSO_WM_UNIT_TYPE" val="i"/>
  <p:tag name="KSO_WM_UNIT_INDEX" val="26"/>
</p:tagLst>
</file>

<file path=ppt/tags/tag48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25"/>
  <p:tag name="KSO_WM_UNIT_LAYERLEVEL" val="1"/>
  <p:tag name="KSO_WM_TAG_VERSION" val="1.0"/>
  <p:tag name="KSO_WM_UNIT_TYPE" val="i"/>
  <p:tag name="KSO_WM_UNIT_INDEX" val="25"/>
</p:tagLst>
</file>

<file path=ppt/tags/tag48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24"/>
  <p:tag name="KSO_WM_UNIT_LAYERLEVEL" val="1"/>
  <p:tag name="KSO_WM_TAG_VERSION" val="1.0"/>
  <p:tag name="KSO_WM_UNIT_TYPE" val="i"/>
  <p:tag name="KSO_WM_UNIT_INDEX" val="24"/>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23"/>
  <p:tag name="KSO_WM_UNIT_LAYERLEVEL" val="1"/>
  <p:tag name="KSO_WM_TAG_VERSION" val="1.0"/>
  <p:tag name="KSO_WM_UNIT_TYPE" val="i"/>
  <p:tag name="KSO_WM_UNIT_INDEX" val="23"/>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1.0"/>
</p:tagLst>
</file>

<file path=ppt/tags/tag49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22"/>
  <p:tag name="KSO_WM_UNIT_LAYERLEVEL" val="1"/>
  <p:tag name="KSO_WM_TAG_VERSION" val="1.0"/>
  <p:tag name="KSO_WM_UNIT_TYPE" val="i"/>
  <p:tag name="KSO_WM_UNIT_INDEX" val="22"/>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21"/>
  <p:tag name="KSO_WM_UNIT_LAYERLEVEL" val="1"/>
  <p:tag name="KSO_WM_TAG_VERSION" val="1.0"/>
  <p:tag name="KSO_WM_UNIT_TYPE" val="i"/>
  <p:tag name="KSO_WM_UNIT_INDEX" val="21"/>
</p:tagLst>
</file>

<file path=ppt/tags/tag49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20"/>
  <p:tag name="KSO_WM_UNIT_LAYERLEVEL" val="1"/>
  <p:tag name="KSO_WM_TAG_VERSION" val="1.0"/>
  <p:tag name="KSO_WM_UNIT_TYPE" val="i"/>
  <p:tag name="KSO_WM_UNIT_INDEX" val="20"/>
</p:tagLst>
</file>

<file path=ppt/tags/tag49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9"/>
  <p:tag name="KSO_WM_UNIT_LAYERLEVEL" val="1"/>
  <p:tag name="KSO_WM_TAG_VERSION" val="1.0"/>
  <p:tag name="KSO_WM_UNIT_TYPE" val="i"/>
  <p:tag name="KSO_WM_UNIT_INDEX" val="19"/>
</p:tagLst>
</file>

<file path=ppt/tags/tag49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8"/>
  <p:tag name="KSO_WM_UNIT_LAYERLEVEL" val="1"/>
  <p:tag name="KSO_WM_TAG_VERSION" val="1.0"/>
  <p:tag name="KSO_WM_UNIT_TYPE" val="i"/>
  <p:tag name="KSO_WM_UNIT_INDEX" val="18"/>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7"/>
  <p:tag name="KSO_WM_UNIT_LAYERLEVEL" val="1"/>
  <p:tag name="KSO_WM_TAG_VERSION" val="1.0"/>
  <p:tag name="KSO_WM_UNIT_TYPE" val="i"/>
  <p:tag name="KSO_WM_UNIT_INDEX" val="17"/>
</p:tagLst>
</file>

<file path=ppt/tags/tag49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6"/>
  <p:tag name="KSO_WM_UNIT_LAYERLEVEL" val="1"/>
  <p:tag name="KSO_WM_TAG_VERSION" val="1.0"/>
  <p:tag name="KSO_WM_UNIT_TYPE" val="i"/>
  <p:tag name="KSO_WM_UNIT_INDEX" val="16"/>
</p:tagLst>
</file>

<file path=ppt/tags/tag49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5"/>
  <p:tag name="KSO_WM_UNIT_LAYERLEVEL" val="1"/>
  <p:tag name="KSO_WM_TAG_VERSION" val="1.0"/>
  <p:tag name="KSO_WM_UNIT_TYPE" val="i"/>
  <p:tag name="KSO_WM_UNIT_INDEX" val="15"/>
</p:tagLst>
</file>

<file path=ppt/tags/tag49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4"/>
  <p:tag name="KSO_WM_UNIT_LAYERLEVEL" val="1"/>
  <p:tag name="KSO_WM_TAG_VERSION" val="1.0"/>
  <p:tag name="KSO_WM_UNIT_TYPE" val="i"/>
  <p:tag name="KSO_WM_UNIT_INDEX" val="14"/>
</p:tagLst>
</file>

<file path=ppt/tags/tag49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3"/>
  <p:tag name="KSO_WM_UNIT_LAYERLEVEL" val="1"/>
  <p:tag name="KSO_WM_TAG_VERSION" val="1.0"/>
  <p:tag name="KSO_WM_UNIT_TYPE" val="i"/>
  <p:tag name="KSO_WM_UNIT_INDEX" val="1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5"/>
  <p:tag name="KSO_WM_UNIT_LAYERLEVEL" val="1"/>
  <p:tag name="KSO_WM_TAG_VERSION" val="1.0"/>
  <p:tag name="KSO_WM_UNIT_TYPE" val="i"/>
  <p:tag name="KSO_WM_UNIT_INDEX" val="5"/>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Lst>
</file>

<file path=ppt/tags/tag50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2"/>
  <p:tag name="KSO_WM_UNIT_LAYERLEVEL" val="1"/>
  <p:tag name="KSO_WM_TAG_VERSION" val="1.0"/>
  <p:tag name="KSO_WM_UNIT_TYPE" val="i"/>
  <p:tag name="KSO_WM_UNIT_INDEX" val="12"/>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1"/>
  <p:tag name="KSO_WM_UNIT_LAYERLEVEL" val="1"/>
  <p:tag name="KSO_WM_TAG_VERSION" val="1.0"/>
  <p:tag name="KSO_WM_UNIT_TYPE" val="i"/>
  <p:tag name="KSO_WM_UNIT_INDEX" val="11"/>
</p:tagLst>
</file>

<file path=ppt/tags/tag50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0"/>
  <p:tag name="KSO_WM_UNIT_LAYERLEVEL" val="1"/>
  <p:tag name="KSO_WM_TAG_VERSION" val="1.0"/>
  <p:tag name="KSO_WM_UNIT_TYPE" val="i"/>
  <p:tag name="KSO_WM_UNIT_INDEX" val="10"/>
</p:tagLst>
</file>

<file path=ppt/tags/tag50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9"/>
  <p:tag name="KSO_WM_UNIT_LAYERLEVEL" val="1"/>
  <p:tag name="KSO_WM_TAG_VERSION" val="1.0"/>
  <p:tag name="KSO_WM_UNIT_TYPE" val="i"/>
  <p:tag name="KSO_WM_UNIT_INDEX" val="9"/>
</p:tagLst>
</file>

<file path=ppt/tags/tag50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8"/>
  <p:tag name="KSO_WM_UNIT_LAYERLEVEL" val="1"/>
  <p:tag name="KSO_WM_TAG_VERSION" val="1.0"/>
  <p:tag name="KSO_WM_UNIT_TYPE" val="i"/>
  <p:tag name="KSO_WM_UNIT_INDEX" val="8"/>
</p:tagLst>
</file>

<file path=ppt/tags/tag50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7"/>
  <p:tag name="KSO_WM_UNIT_LAYERLEVEL" val="1"/>
  <p:tag name="KSO_WM_TAG_VERSION" val="1.0"/>
  <p:tag name="KSO_WM_UNIT_TYPE" val="i"/>
  <p:tag name="KSO_WM_UNIT_INDEX" val="7"/>
</p:tagLst>
</file>

<file path=ppt/tags/tag50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6"/>
  <p:tag name="KSO_WM_UNIT_LAYERLEVEL" val="1"/>
  <p:tag name="KSO_WM_TAG_VERSION" val="1.0"/>
  <p:tag name="KSO_WM_UNIT_TYPE" val="i"/>
  <p:tag name="KSO_WM_UNIT_INDEX" val="6"/>
</p:tagLst>
</file>

<file path=ppt/tags/tag50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5"/>
  <p:tag name="KSO_WM_UNIT_LAYERLEVEL" val="1"/>
  <p:tag name="KSO_WM_TAG_VERSION" val="1.0"/>
  <p:tag name="KSO_WM_UNIT_TYPE" val="i"/>
  <p:tag name="KSO_WM_UNIT_INDEX" val="5"/>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4"/>
  <p:tag name="KSO_WM_UNIT_LAYERLEVEL" val="1"/>
  <p:tag name="KSO_WM_TAG_VERSION" val="1.0"/>
  <p:tag name="KSO_WM_UNIT_TYPE" val="i"/>
  <p:tag name="KSO_WM_UNIT_INDEX" val="4"/>
</p:tagLst>
</file>

<file path=ppt/tags/tag50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3"/>
  <p:tag name="KSO_WM_UNIT_LAYERLEVEL" val="1"/>
  <p:tag name="KSO_WM_TAG_VERSION" val="1.0"/>
  <p:tag name="KSO_WM_UNIT_TYPE" val="i"/>
  <p:tag name="KSO_WM_UNIT_INDEX" val="3"/>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1.0"/>
</p:tagLst>
</file>

<file path=ppt/tags/tag51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2"/>
  <p:tag name="KSO_WM_UNIT_LAYERLEVEL" val="1"/>
  <p:tag name="KSO_WM_TAG_VERSION" val="1.0"/>
  <p:tag name="KSO_WM_UNIT_TYPE" val="i"/>
  <p:tag name="KSO_WM_UNIT_INDEX" val="2"/>
</p:tagLst>
</file>

<file path=ppt/tags/tag5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41"/>
  <p:tag name="KSO_WM_UNIT_LAYERLEVEL" val="1"/>
  <p:tag name="KSO_WM_TAG_VERSION" val="1.0"/>
  <p:tag name="KSO_WM_BEAUTIFY_FLAG" val="#wm#"/>
  <p:tag name="KSO_WM_UNIT_TYPE" val="i"/>
  <p:tag name="KSO_WM_UNIT_INDEX" val="41"/>
</p:tagLst>
</file>

<file path=ppt/tags/tag5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42"/>
  <p:tag name="KSO_WM_UNIT_LAYERLEVEL" val="1"/>
  <p:tag name="KSO_WM_TAG_VERSION" val="1.0"/>
  <p:tag name="KSO_WM_BEAUTIFY_FLAG" val="#wm#"/>
  <p:tag name="KSO_WM_UNIT_TYPE" val="i"/>
  <p:tag name="KSO_WM_UNIT_INDEX" val="42"/>
</p:tagLst>
</file>

<file path=ppt/tags/tag51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1.0"/>
  <p:tag name="KSO_WM_BEAUTIFY_FLAG" val="#wm#"/>
  <p:tag name="KSO_WM_UNIT_PRESET_TEXT" val="单击此处编辑母版文本样式 第二级 第三级 第四级 第五级"/>
</p:tagLst>
</file>

<file path=ppt/tags/tag51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2"/>
  <p:tag name="KSO_WM_UNIT_LAYERLEVEL" val="1"/>
  <p:tag name="KSO_WM_TAG_VERSION" val="1.0"/>
  <p:tag name="KSO_WM_UNIT_TYPE" val="i"/>
  <p:tag name="KSO_WM_UNIT_INDEX" val="2"/>
</p:tagLst>
</file>

<file path=ppt/tags/tag51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
  <p:tag name="KSO_WM_UNIT_LAYERLEVEL" val="1"/>
  <p:tag name="KSO_WM_TAG_VERSION" val="1.0"/>
  <p:tag name="KSO_WM_UNIT_TYPE" val="i"/>
  <p:tag name="KSO_WM_UNIT_INDEX" val="3"/>
</p:tagLst>
</file>

<file path=ppt/tags/tag51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4"/>
  <p:tag name="KSO_WM_UNIT_LAYERLEVEL" val="1"/>
  <p:tag name="KSO_WM_TAG_VERSION" val="1.0"/>
  <p:tag name="KSO_WM_UNIT_TYPE" val="i"/>
  <p:tag name="KSO_WM_UNIT_INDEX" val="4"/>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1.0"/>
</p:tagLst>
</file>

<file path=ppt/tags/tag52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5"/>
  <p:tag name="KSO_WM_UNIT_LAYERLEVEL" val="1"/>
  <p:tag name="KSO_WM_TAG_VERSION" val="1.0"/>
  <p:tag name="KSO_WM_UNIT_TYPE" val="i"/>
  <p:tag name="KSO_WM_UNIT_INDEX" val="5"/>
</p:tagLst>
</file>

<file path=ppt/tags/tag52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6"/>
  <p:tag name="KSO_WM_UNIT_LAYERLEVEL" val="1"/>
  <p:tag name="KSO_WM_TAG_VERSION" val="1.0"/>
  <p:tag name="KSO_WM_UNIT_TYPE" val="i"/>
  <p:tag name="KSO_WM_UNIT_INDEX" val="6"/>
</p:tagLst>
</file>

<file path=ppt/tags/tag52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7"/>
  <p:tag name="KSO_WM_UNIT_LAYERLEVEL" val="1"/>
  <p:tag name="KSO_WM_TAG_VERSION" val="1.0"/>
  <p:tag name="KSO_WM_UNIT_TYPE" val="i"/>
  <p:tag name="KSO_WM_UNIT_INDEX" val="7"/>
</p:tagLst>
</file>

<file path=ppt/tags/tag52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8"/>
  <p:tag name="KSO_WM_UNIT_LAYERLEVEL" val="1"/>
  <p:tag name="KSO_WM_TAG_VERSION" val="1.0"/>
  <p:tag name="KSO_WM_UNIT_TYPE" val="i"/>
  <p:tag name="KSO_WM_UNIT_INDEX" val="8"/>
</p:tagLst>
</file>

<file path=ppt/tags/tag52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9"/>
  <p:tag name="KSO_WM_UNIT_LAYERLEVEL" val="1"/>
  <p:tag name="KSO_WM_TAG_VERSION" val="1.0"/>
  <p:tag name="KSO_WM_UNIT_TYPE" val="i"/>
  <p:tag name="KSO_WM_UNIT_INDEX" val="9"/>
</p:tagLst>
</file>

<file path=ppt/tags/tag52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0"/>
  <p:tag name="KSO_WM_UNIT_LAYERLEVEL" val="1"/>
  <p:tag name="KSO_WM_TAG_VERSION" val="1.0"/>
  <p:tag name="KSO_WM_UNIT_TYPE" val="i"/>
  <p:tag name="KSO_WM_UNIT_INDEX" val="10"/>
</p:tagLst>
</file>

<file path=ppt/tags/tag52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1"/>
  <p:tag name="KSO_WM_UNIT_LAYERLEVEL" val="1"/>
  <p:tag name="KSO_WM_TAG_VERSION" val="1.0"/>
  <p:tag name="KSO_WM_UNIT_TYPE" val="i"/>
  <p:tag name="KSO_WM_UNIT_INDEX" val="11"/>
</p:tagLst>
</file>

<file path=ppt/tags/tag52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2"/>
  <p:tag name="KSO_WM_UNIT_LAYERLEVEL" val="1"/>
  <p:tag name="KSO_WM_TAG_VERSION" val="1.0"/>
  <p:tag name="KSO_WM_UNIT_TYPE" val="i"/>
  <p:tag name="KSO_WM_UNIT_INDEX" val="12"/>
</p:tagLst>
</file>

<file path=ppt/tags/tag52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3"/>
  <p:tag name="KSO_WM_UNIT_LAYERLEVEL" val="1"/>
  <p:tag name="KSO_WM_TAG_VERSION" val="1.0"/>
  <p:tag name="KSO_WM_UNIT_TYPE" val="i"/>
  <p:tag name="KSO_WM_UNIT_INDEX" val="13"/>
</p:tagLst>
</file>

<file path=ppt/tags/tag52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4"/>
  <p:tag name="KSO_WM_UNIT_LAYERLEVEL" val="1"/>
  <p:tag name="KSO_WM_TAG_VERSION" val="1.0"/>
  <p:tag name="KSO_WM_UNIT_TYPE" val="i"/>
  <p:tag name="KSO_WM_UNIT_INDEX" val="14"/>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1.0"/>
</p:tagLst>
</file>

<file path=ppt/tags/tag53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5"/>
  <p:tag name="KSO_WM_UNIT_LAYERLEVEL" val="1"/>
  <p:tag name="KSO_WM_TAG_VERSION" val="1.0"/>
  <p:tag name="KSO_WM_UNIT_TYPE" val="i"/>
  <p:tag name="KSO_WM_UNIT_INDEX" val="15"/>
</p:tagLst>
</file>

<file path=ppt/tags/tag53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6"/>
  <p:tag name="KSO_WM_UNIT_LAYERLEVEL" val="1"/>
  <p:tag name="KSO_WM_TAG_VERSION" val="1.0"/>
  <p:tag name="KSO_WM_UNIT_TYPE" val="i"/>
  <p:tag name="KSO_WM_UNIT_INDEX" val="16"/>
</p:tagLst>
</file>

<file path=ppt/tags/tag53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7"/>
  <p:tag name="KSO_WM_UNIT_LAYERLEVEL" val="1"/>
  <p:tag name="KSO_WM_TAG_VERSION" val="1.0"/>
  <p:tag name="KSO_WM_UNIT_TYPE" val="i"/>
  <p:tag name="KSO_WM_UNIT_INDEX" val="17"/>
</p:tagLst>
</file>

<file path=ppt/tags/tag53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8"/>
  <p:tag name="KSO_WM_UNIT_LAYERLEVEL" val="1"/>
  <p:tag name="KSO_WM_TAG_VERSION" val="1.0"/>
  <p:tag name="KSO_WM_UNIT_TYPE" val="i"/>
  <p:tag name="KSO_WM_UNIT_INDEX" val="18"/>
</p:tagLst>
</file>

<file path=ppt/tags/tag53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9"/>
  <p:tag name="KSO_WM_UNIT_LAYERLEVEL" val="1"/>
  <p:tag name="KSO_WM_TAG_VERSION" val="1.0"/>
  <p:tag name="KSO_WM_UNIT_TYPE" val="i"/>
  <p:tag name="KSO_WM_UNIT_INDEX" val="19"/>
</p:tagLst>
</file>

<file path=ppt/tags/tag53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20"/>
  <p:tag name="KSO_WM_UNIT_LAYERLEVEL" val="1"/>
  <p:tag name="KSO_WM_TAG_VERSION" val="1.0"/>
  <p:tag name="KSO_WM_UNIT_TYPE" val="i"/>
  <p:tag name="KSO_WM_UNIT_INDEX" val="20"/>
</p:tagLst>
</file>

<file path=ppt/tags/tag53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21"/>
  <p:tag name="KSO_WM_UNIT_LAYERLEVEL" val="1"/>
  <p:tag name="KSO_WM_TAG_VERSION" val="1.0"/>
  <p:tag name="KSO_WM_UNIT_TYPE" val="i"/>
  <p:tag name="KSO_WM_UNIT_INDEX" val="21"/>
</p:tagLst>
</file>

<file path=ppt/tags/tag53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22"/>
  <p:tag name="KSO_WM_UNIT_LAYERLEVEL" val="1"/>
  <p:tag name="KSO_WM_TAG_VERSION" val="1.0"/>
  <p:tag name="KSO_WM_UNIT_TYPE" val="i"/>
  <p:tag name="KSO_WM_UNIT_INDEX" val="22"/>
</p:tagLst>
</file>

<file path=ppt/tags/tag53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23"/>
  <p:tag name="KSO_WM_UNIT_LAYERLEVEL" val="1"/>
  <p:tag name="KSO_WM_TAG_VERSION" val="1.0"/>
  <p:tag name="KSO_WM_UNIT_TYPE" val="i"/>
  <p:tag name="KSO_WM_UNIT_INDEX" val="23"/>
</p:tagLst>
</file>

<file path=ppt/tags/tag53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24"/>
  <p:tag name="KSO_WM_UNIT_LAYERLEVEL" val="1"/>
  <p:tag name="KSO_WM_TAG_VERSION" val="1.0"/>
  <p:tag name="KSO_WM_UNIT_TYPE" val="i"/>
  <p:tag name="KSO_WM_UNIT_INDEX" val="24"/>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1.0"/>
</p:tagLst>
</file>

<file path=ppt/tags/tag54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25"/>
  <p:tag name="KSO_WM_UNIT_LAYERLEVEL" val="1"/>
  <p:tag name="KSO_WM_TAG_VERSION" val="1.0"/>
  <p:tag name="KSO_WM_UNIT_TYPE" val="i"/>
  <p:tag name="KSO_WM_UNIT_INDEX" val="25"/>
</p:tagLst>
</file>

<file path=ppt/tags/tag54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26"/>
  <p:tag name="KSO_WM_UNIT_LAYERLEVEL" val="1"/>
  <p:tag name="KSO_WM_TAG_VERSION" val="1.0"/>
  <p:tag name="KSO_WM_UNIT_TYPE" val="i"/>
  <p:tag name="KSO_WM_UNIT_INDEX" val="26"/>
</p:tagLst>
</file>

<file path=ppt/tags/tag54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27"/>
  <p:tag name="KSO_WM_UNIT_LAYERLEVEL" val="1"/>
  <p:tag name="KSO_WM_TAG_VERSION" val="1.0"/>
  <p:tag name="KSO_WM_UNIT_TYPE" val="i"/>
  <p:tag name="KSO_WM_UNIT_INDEX" val="27"/>
</p:tagLst>
</file>

<file path=ppt/tags/tag54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28"/>
  <p:tag name="KSO_WM_UNIT_LAYERLEVEL" val="1"/>
  <p:tag name="KSO_WM_TAG_VERSION" val="1.0"/>
  <p:tag name="KSO_WM_UNIT_TYPE" val="i"/>
  <p:tag name="KSO_WM_UNIT_INDEX" val="28"/>
</p:tagLst>
</file>

<file path=ppt/tags/tag54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29"/>
  <p:tag name="KSO_WM_UNIT_LAYERLEVEL" val="1"/>
  <p:tag name="KSO_WM_TAG_VERSION" val="1.0"/>
  <p:tag name="KSO_WM_UNIT_TYPE" val="i"/>
  <p:tag name="KSO_WM_UNIT_INDEX" val="29"/>
</p:tagLst>
</file>

<file path=ppt/tags/tag54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0"/>
  <p:tag name="KSO_WM_UNIT_LAYERLEVEL" val="1"/>
  <p:tag name="KSO_WM_TAG_VERSION" val="1.0"/>
  <p:tag name="KSO_WM_UNIT_TYPE" val="i"/>
  <p:tag name="KSO_WM_UNIT_INDEX" val="30"/>
</p:tagLst>
</file>

<file path=ppt/tags/tag54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1"/>
  <p:tag name="KSO_WM_UNIT_LAYERLEVEL" val="1"/>
  <p:tag name="KSO_WM_TAG_VERSION" val="1.0"/>
  <p:tag name="KSO_WM_UNIT_TYPE" val="i"/>
  <p:tag name="KSO_WM_UNIT_INDEX" val="31"/>
</p:tagLst>
</file>

<file path=ppt/tags/tag54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2"/>
  <p:tag name="KSO_WM_UNIT_LAYERLEVEL" val="1"/>
  <p:tag name="KSO_WM_TAG_VERSION" val="1.0"/>
  <p:tag name="KSO_WM_UNIT_TYPE" val="i"/>
  <p:tag name="KSO_WM_UNIT_INDEX" val="32"/>
</p:tagLst>
</file>

<file path=ppt/tags/tag54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3"/>
  <p:tag name="KSO_WM_UNIT_LAYERLEVEL" val="1"/>
  <p:tag name="KSO_WM_TAG_VERSION" val="1.0"/>
  <p:tag name="KSO_WM_UNIT_TYPE" val="i"/>
  <p:tag name="KSO_WM_UNIT_INDEX" val="33"/>
</p:tagLst>
</file>

<file path=ppt/tags/tag54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4"/>
  <p:tag name="KSO_WM_UNIT_LAYERLEVEL" val="1"/>
  <p:tag name="KSO_WM_TAG_VERSION" val="1.0"/>
  <p:tag name="KSO_WM_UNIT_TYPE" val="i"/>
  <p:tag name="KSO_WM_UNIT_INDEX" val="34"/>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1.0"/>
</p:tagLst>
</file>

<file path=ppt/tags/tag55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5"/>
  <p:tag name="KSO_WM_UNIT_LAYERLEVEL" val="1"/>
  <p:tag name="KSO_WM_TAG_VERSION" val="1.0"/>
  <p:tag name="KSO_WM_UNIT_TYPE" val="i"/>
  <p:tag name="KSO_WM_UNIT_INDEX" val="35"/>
</p:tagLst>
</file>

<file path=ppt/tags/tag55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6"/>
  <p:tag name="KSO_WM_UNIT_LAYERLEVEL" val="1"/>
  <p:tag name="KSO_WM_TAG_VERSION" val="1.0"/>
  <p:tag name="KSO_WM_UNIT_TYPE" val="i"/>
  <p:tag name="KSO_WM_UNIT_INDEX" val="36"/>
</p:tagLst>
</file>

<file path=ppt/tags/tag55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7"/>
  <p:tag name="KSO_WM_UNIT_LAYERLEVEL" val="1"/>
  <p:tag name="KSO_WM_TAG_VERSION" val="1.0"/>
  <p:tag name="KSO_WM_UNIT_TYPE" val="i"/>
  <p:tag name="KSO_WM_UNIT_INDEX" val="37"/>
</p:tagLst>
</file>

<file path=ppt/tags/tag55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8"/>
  <p:tag name="KSO_WM_UNIT_LAYERLEVEL" val="1"/>
  <p:tag name="KSO_WM_TAG_VERSION" val="1.0"/>
  <p:tag name="KSO_WM_UNIT_TYPE" val="i"/>
  <p:tag name="KSO_WM_UNIT_INDEX" val="38"/>
</p:tagLst>
</file>

<file path=ppt/tags/tag55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9"/>
  <p:tag name="KSO_WM_UNIT_LAYERLEVEL" val="1"/>
  <p:tag name="KSO_WM_TAG_VERSION" val="1.0"/>
  <p:tag name="KSO_WM_UNIT_TYPE" val="i"/>
  <p:tag name="KSO_WM_UNIT_INDEX" val="39"/>
</p:tagLst>
</file>

<file path=ppt/tags/tag55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40"/>
  <p:tag name="KSO_WM_UNIT_LAYERLEVEL" val="1"/>
  <p:tag name="KSO_WM_TAG_VERSION" val="1.0"/>
  <p:tag name="KSO_WM_UNIT_TYPE" val="i"/>
  <p:tag name="KSO_WM_UNIT_INDEX" val="40"/>
</p:tagLst>
</file>

<file path=ppt/tags/tag55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41"/>
  <p:tag name="KSO_WM_UNIT_LAYERLEVEL" val="1"/>
  <p:tag name="KSO_WM_TAG_VERSION" val="1.0"/>
  <p:tag name="KSO_WM_UNIT_TYPE" val="i"/>
  <p:tag name="KSO_WM_UNIT_INDEX" val="41"/>
</p:tagLst>
</file>

<file path=ppt/tags/tag5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1.0"/>
</p:tagLst>
</file>

<file path=ppt/tags/tag5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41"/>
  <p:tag name="KSO_WM_UNIT_LAYERLEVEL" val="1"/>
  <p:tag name="KSO_WM_TAG_VERSION" val="1.0"/>
  <p:tag name="KSO_WM_BEAUTIFY_FLAG" val="#wm#"/>
  <p:tag name="KSO_WM_UNIT_TYPE" val="i"/>
  <p:tag name="KSO_WM_UNIT_INDEX" val="41"/>
</p:tagLst>
</file>

<file path=ppt/tags/tag5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42"/>
  <p:tag name="KSO_WM_UNIT_LAYERLEVEL" val="1"/>
  <p:tag name="KSO_WM_TAG_VERSION" val="1.0"/>
  <p:tag name="KSO_WM_BEAUTIFY_FLAG" val="#wm#"/>
  <p:tag name="KSO_WM_UNIT_TYPE" val="i"/>
  <p:tag name="KSO_WM_UNIT_INDEX" val="42"/>
</p:tagLst>
</file>

<file path=ppt/tags/tag56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1.0"/>
  <p:tag name="KSO_WM_BEAUTIFY_FLAG" val="#wm#"/>
  <p:tag name="KSO_WM_UNIT_CONTENT_GROUP_TYPE" val="titlestyle"/>
</p:tagLst>
</file>

<file path=ppt/tags/tag56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
  <p:tag name="KSO_WM_UNIT_LAYERLEVEL" val="1"/>
  <p:tag name="KSO_WM_TAG_VERSION" val="1.0"/>
  <p:tag name="KSO_WM_UNIT_TYPE" val="i"/>
  <p:tag name="KSO_WM_UNIT_INDEX" val="2"/>
</p:tagLst>
</file>

<file path=ppt/tags/tag56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3"/>
  <p:tag name="KSO_WM_UNIT_LAYERLEVEL" val="1"/>
  <p:tag name="KSO_WM_TAG_VERSION" val="1.0"/>
  <p:tag name="KSO_WM_UNIT_TYPE" val="i"/>
  <p:tag name="KSO_WM_UNIT_INDEX" val="3"/>
</p:tagLst>
</file>

<file path=ppt/tags/tag56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4"/>
  <p:tag name="KSO_WM_UNIT_LAYERLEVEL" val="1"/>
  <p:tag name="KSO_WM_TAG_VERSION" val="1.0"/>
  <p:tag name="KSO_WM_UNIT_TYPE" val="i"/>
  <p:tag name="KSO_WM_UNIT_INDEX" val="4"/>
</p:tagLst>
</file>

<file path=ppt/tags/tag56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5"/>
  <p:tag name="KSO_WM_UNIT_LAYERLEVEL" val="1"/>
  <p:tag name="KSO_WM_TAG_VERSION" val="1.0"/>
  <p:tag name="KSO_WM_UNIT_TYPE" val="i"/>
  <p:tag name="KSO_WM_UNIT_INDEX" val="5"/>
</p:tagLst>
</file>

<file path=ppt/tags/tag56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6"/>
  <p:tag name="KSO_WM_UNIT_LAYERLEVEL" val="1"/>
  <p:tag name="KSO_WM_TAG_VERSION" val="1.0"/>
  <p:tag name="KSO_WM_UNIT_TYPE" val="i"/>
  <p:tag name="KSO_WM_UNIT_INDEX" val="6"/>
</p:tagLst>
</file>

<file path=ppt/tags/tag56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7"/>
  <p:tag name="KSO_WM_UNIT_LAYERLEVEL" val="1"/>
  <p:tag name="KSO_WM_TAG_VERSION" val="1.0"/>
  <p:tag name="KSO_WM_UNIT_TYPE" val="i"/>
  <p:tag name="KSO_WM_UNIT_INDEX" val="7"/>
</p:tagLst>
</file>

<file path=ppt/tags/tag56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8"/>
  <p:tag name="KSO_WM_UNIT_LAYERLEVEL" val="1"/>
  <p:tag name="KSO_WM_TAG_VERSION" val="1.0"/>
  <p:tag name="KSO_WM_UNIT_TYPE" val="i"/>
  <p:tag name="KSO_WM_UNIT_INDEX" val="8"/>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1.0"/>
</p:tagLst>
</file>

<file path=ppt/tags/tag57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9"/>
  <p:tag name="KSO_WM_UNIT_LAYERLEVEL" val="1"/>
  <p:tag name="KSO_WM_TAG_VERSION" val="1.0"/>
  <p:tag name="KSO_WM_UNIT_TYPE" val="i"/>
  <p:tag name="KSO_WM_UNIT_INDEX" val="9"/>
</p:tagLst>
</file>

<file path=ppt/tags/tag57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0"/>
  <p:tag name="KSO_WM_UNIT_LAYERLEVEL" val="1"/>
  <p:tag name="KSO_WM_TAG_VERSION" val="1.0"/>
  <p:tag name="KSO_WM_UNIT_TYPE" val="i"/>
  <p:tag name="KSO_WM_UNIT_INDEX" val="10"/>
</p:tagLst>
</file>

<file path=ppt/tags/tag57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1"/>
  <p:tag name="KSO_WM_UNIT_LAYERLEVEL" val="1"/>
  <p:tag name="KSO_WM_TAG_VERSION" val="1.0"/>
  <p:tag name="KSO_WM_UNIT_TYPE" val="i"/>
  <p:tag name="KSO_WM_UNIT_INDEX" val="11"/>
</p:tagLst>
</file>

<file path=ppt/tags/tag57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2"/>
  <p:tag name="KSO_WM_UNIT_LAYERLEVEL" val="1"/>
  <p:tag name="KSO_WM_TAG_VERSION" val="1.0"/>
  <p:tag name="KSO_WM_UNIT_TYPE" val="i"/>
  <p:tag name="KSO_WM_UNIT_INDEX" val="12"/>
</p:tagLst>
</file>

<file path=ppt/tags/tag57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3"/>
  <p:tag name="KSO_WM_UNIT_LAYERLEVEL" val="1"/>
  <p:tag name="KSO_WM_TAG_VERSION" val="1.0"/>
  <p:tag name="KSO_WM_UNIT_TYPE" val="i"/>
  <p:tag name="KSO_WM_UNIT_INDEX" val="13"/>
</p:tagLst>
</file>

<file path=ppt/tags/tag57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4"/>
  <p:tag name="KSO_WM_UNIT_LAYERLEVEL" val="1"/>
  <p:tag name="KSO_WM_TAG_VERSION" val="1.0"/>
  <p:tag name="KSO_WM_UNIT_TYPE" val="i"/>
  <p:tag name="KSO_WM_UNIT_INDEX" val="14"/>
</p:tagLst>
</file>

<file path=ppt/tags/tag57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5"/>
  <p:tag name="KSO_WM_UNIT_LAYERLEVEL" val="1"/>
  <p:tag name="KSO_WM_TAG_VERSION" val="1.0"/>
  <p:tag name="KSO_WM_UNIT_TYPE" val="i"/>
  <p:tag name="KSO_WM_UNIT_INDEX" val="15"/>
</p:tagLst>
</file>

<file path=ppt/tags/tag57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6"/>
  <p:tag name="KSO_WM_UNIT_LAYERLEVEL" val="1"/>
  <p:tag name="KSO_WM_TAG_VERSION" val="1.0"/>
  <p:tag name="KSO_WM_UNIT_TYPE" val="i"/>
  <p:tag name="KSO_WM_UNIT_INDEX" val="16"/>
</p:tagLst>
</file>

<file path=ppt/tags/tag57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7"/>
  <p:tag name="KSO_WM_UNIT_LAYERLEVEL" val="1"/>
  <p:tag name="KSO_WM_TAG_VERSION" val="1.0"/>
  <p:tag name="KSO_WM_UNIT_TYPE" val="i"/>
  <p:tag name="KSO_WM_UNIT_INDEX" val="17"/>
</p:tagLst>
</file>

<file path=ppt/tags/tag57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8"/>
  <p:tag name="KSO_WM_UNIT_LAYERLEVEL" val="1"/>
  <p:tag name="KSO_WM_TAG_VERSION" val="1.0"/>
  <p:tag name="KSO_WM_UNIT_TYPE" val="i"/>
  <p:tag name="KSO_WM_UNIT_INDEX" val="18"/>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1.0"/>
</p:tagLst>
</file>

<file path=ppt/tags/tag58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9"/>
  <p:tag name="KSO_WM_UNIT_LAYERLEVEL" val="1"/>
  <p:tag name="KSO_WM_TAG_VERSION" val="1.0"/>
  <p:tag name="KSO_WM_UNIT_TYPE" val="i"/>
  <p:tag name="KSO_WM_UNIT_INDEX" val="19"/>
</p:tagLst>
</file>

<file path=ppt/tags/tag58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0"/>
  <p:tag name="KSO_WM_UNIT_LAYERLEVEL" val="1"/>
  <p:tag name="KSO_WM_TAG_VERSION" val="1.0"/>
  <p:tag name="KSO_WM_UNIT_TYPE" val="i"/>
  <p:tag name="KSO_WM_UNIT_INDEX" val="20"/>
</p:tagLst>
</file>

<file path=ppt/tags/tag58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1"/>
  <p:tag name="KSO_WM_UNIT_LAYERLEVEL" val="1"/>
  <p:tag name="KSO_WM_TAG_VERSION" val="1.0"/>
  <p:tag name="KSO_WM_UNIT_TYPE" val="i"/>
  <p:tag name="KSO_WM_UNIT_INDEX" val="21"/>
</p:tagLst>
</file>

<file path=ppt/tags/tag58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2"/>
  <p:tag name="KSO_WM_UNIT_LAYERLEVEL" val="1"/>
  <p:tag name="KSO_WM_TAG_VERSION" val="1.0"/>
  <p:tag name="KSO_WM_UNIT_TYPE" val="i"/>
  <p:tag name="KSO_WM_UNIT_INDEX" val="22"/>
</p:tagLst>
</file>

<file path=ppt/tags/tag58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3"/>
  <p:tag name="KSO_WM_UNIT_LAYERLEVEL" val="1"/>
  <p:tag name="KSO_WM_TAG_VERSION" val="1.0"/>
  <p:tag name="KSO_WM_UNIT_TYPE" val="i"/>
  <p:tag name="KSO_WM_UNIT_INDEX" val="23"/>
</p:tagLst>
</file>

<file path=ppt/tags/tag58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4"/>
  <p:tag name="KSO_WM_UNIT_LAYERLEVEL" val="1"/>
  <p:tag name="KSO_WM_TAG_VERSION" val="1.0"/>
  <p:tag name="KSO_WM_UNIT_TYPE" val="i"/>
  <p:tag name="KSO_WM_UNIT_INDEX" val="24"/>
</p:tagLst>
</file>

<file path=ppt/tags/tag58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5"/>
  <p:tag name="KSO_WM_UNIT_LAYERLEVEL" val="1"/>
  <p:tag name="KSO_WM_TAG_VERSION" val="1.0"/>
  <p:tag name="KSO_WM_UNIT_TYPE" val="i"/>
  <p:tag name="KSO_WM_UNIT_INDEX" val="25"/>
</p:tagLst>
</file>

<file path=ppt/tags/tag58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6"/>
  <p:tag name="KSO_WM_UNIT_LAYERLEVEL" val="1"/>
  <p:tag name="KSO_WM_TAG_VERSION" val="1.0"/>
  <p:tag name="KSO_WM_UNIT_TYPE" val="i"/>
  <p:tag name="KSO_WM_UNIT_INDEX" val="26"/>
</p:tagLst>
</file>

<file path=ppt/tags/tag58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7"/>
  <p:tag name="KSO_WM_UNIT_LAYERLEVEL" val="1"/>
  <p:tag name="KSO_WM_TAG_VERSION" val="1.0"/>
  <p:tag name="KSO_WM_UNIT_TYPE" val="i"/>
  <p:tag name="KSO_WM_UNIT_INDEX" val="27"/>
</p:tagLst>
</file>

<file path=ppt/tags/tag58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8"/>
  <p:tag name="KSO_WM_UNIT_LAYERLEVEL" val="1"/>
  <p:tag name="KSO_WM_TAG_VERSION" val="1.0"/>
  <p:tag name="KSO_WM_UNIT_TYPE" val="i"/>
  <p:tag name="KSO_WM_UNIT_INDEX" val="28"/>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2"/>
  <p:tag name="KSO_WM_UNIT_ID" val="_1*i*12"/>
  <p:tag name="KSO_WM_UNIT_LAYERLEVEL" val="1"/>
  <p:tag name="KSO_WM_TAG_VERSION" val="1.0"/>
</p:tagLst>
</file>

<file path=ppt/tags/tag59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9"/>
  <p:tag name="KSO_WM_UNIT_LAYERLEVEL" val="1"/>
  <p:tag name="KSO_WM_TAG_VERSION" val="1.0"/>
  <p:tag name="KSO_WM_UNIT_TYPE" val="i"/>
  <p:tag name="KSO_WM_UNIT_INDEX" val="29"/>
</p:tagLst>
</file>

<file path=ppt/tags/tag59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30"/>
  <p:tag name="KSO_WM_UNIT_LAYERLEVEL" val="1"/>
  <p:tag name="KSO_WM_TAG_VERSION" val="1.0"/>
  <p:tag name="KSO_WM_UNIT_TYPE" val="i"/>
  <p:tag name="KSO_WM_UNIT_INDEX" val="30"/>
</p:tagLst>
</file>

<file path=ppt/tags/tag59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31"/>
  <p:tag name="KSO_WM_UNIT_LAYERLEVEL" val="1"/>
  <p:tag name="KSO_WM_TAG_VERSION" val="1.0"/>
  <p:tag name="KSO_WM_UNIT_TYPE" val="i"/>
  <p:tag name="KSO_WM_UNIT_INDEX" val="31"/>
</p:tagLst>
</file>

<file path=ppt/tags/tag59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32"/>
  <p:tag name="KSO_WM_UNIT_LAYERLEVEL" val="1"/>
  <p:tag name="KSO_WM_TAG_VERSION" val="1.0"/>
  <p:tag name="KSO_WM_UNIT_TYPE" val="i"/>
  <p:tag name="KSO_WM_UNIT_INDEX" val="32"/>
</p:tagLst>
</file>

<file path=ppt/tags/tag59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33"/>
  <p:tag name="KSO_WM_UNIT_LAYERLEVEL" val="1"/>
  <p:tag name="KSO_WM_TAG_VERSION" val="1.0"/>
  <p:tag name="KSO_WM_UNIT_TYPE" val="i"/>
  <p:tag name="KSO_WM_UNIT_INDEX" val="33"/>
</p:tagLst>
</file>

<file path=ppt/tags/tag59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34"/>
  <p:tag name="KSO_WM_UNIT_LAYERLEVEL" val="1"/>
  <p:tag name="KSO_WM_TAG_VERSION" val="1.0"/>
  <p:tag name="KSO_WM_UNIT_TYPE" val="i"/>
  <p:tag name="KSO_WM_UNIT_INDEX" val="34"/>
</p:tagLst>
</file>

<file path=ppt/tags/tag59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35"/>
  <p:tag name="KSO_WM_UNIT_LAYERLEVEL" val="1"/>
  <p:tag name="KSO_WM_TAG_VERSION" val="1.0"/>
  <p:tag name="KSO_WM_UNIT_TYPE" val="i"/>
  <p:tag name="KSO_WM_UNIT_INDEX" val="35"/>
</p:tagLst>
</file>

<file path=ppt/tags/tag59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36"/>
  <p:tag name="KSO_WM_UNIT_LAYERLEVEL" val="1"/>
  <p:tag name="KSO_WM_TAG_VERSION" val="1.0"/>
  <p:tag name="KSO_WM_UNIT_TYPE" val="i"/>
  <p:tag name="KSO_WM_UNIT_INDEX" val="36"/>
</p:tagLst>
</file>

<file path=ppt/tags/tag59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37"/>
  <p:tag name="KSO_WM_UNIT_LAYERLEVEL" val="1"/>
  <p:tag name="KSO_WM_TAG_VERSION" val="1.0"/>
  <p:tag name="KSO_WM_UNIT_TYPE" val="i"/>
  <p:tag name="KSO_WM_UNIT_INDEX" val="37"/>
</p:tagLst>
</file>

<file path=ppt/tags/tag59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38"/>
  <p:tag name="KSO_WM_UNIT_LAYERLEVEL" val="1"/>
  <p:tag name="KSO_WM_TAG_VERSION" val="1.0"/>
  <p:tag name="KSO_WM_UNIT_TYPE" val="i"/>
  <p:tag name="KSO_WM_UNIT_INDEX" val="38"/>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6"/>
  <p:tag name="KSO_WM_UNIT_LAYERLEVEL" val="1"/>
  <p:tag name="KSO_WM_TAG_VERSION" val="1.0"/>
  <p:tag name="KSO_WM_UNIT_TYPE" val="i"/>
  <p:tag name="KSO_WM_UNIT_INDEX" val="6"/>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3"/>
  <p:tag name="KSO_WM_UNIT_ID" val="_1*i*13"/>
  <p:tag name="KSO_WM_UNIT_LAYERLEVEL" val="1"/>
  <p:tag name="KSO_WM_TAG_VERSION" val="1.0"/>
</p:tagLst>
</file>

<file path=ppt/tags/tag60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39"/>
  <p:tag name="KSO_WM_UNIT_LAYERLEVEL" val="1"/>
  <p:tag name="KSO_WM_TAG_VERSION" val="1.0"/>
  <p:tag name="KSO_WM_UNIT_TYPE" val="i"/>
  <p:tag name="KSO_WM_UNIT_INDEX" val="39"/>
</p:tagLst>
</file>

<file path=ppt/tags/tag60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40"/>
  <p:tag name="KSO_WM_UNIT_LAYERLEVEL" val="1"/>
  <p:tag name="KSO_WM_TAG_VERSION" val="1.0"/>
  <p:tag name="KSO_WM_UNIT_TYPE" val="i"/>
  <p:tag name="KSO_WM_UNIT_INDEX" val="40"/>
</p:tagLst>
</file>

<file path=ppt/tags/tag60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41"/>
  <p:tag name="KSO_WM_UNIT_LAYERLEVEL" val="1"/>
  <p:tag name="KSO_WM_TAG_VERSION" val="1.0"/>
  <p:tag name="KSO_WM_UNIT_TYPE" val="i"/>
  <p:tag name="KSO_WM_UNIT_INDEX" val="41"/>
</p:tagLst>
</file>

<file path=ppt/tags/tag60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1.0"/>
  <p:tag name="KSO_WM_BEAUTIFY_FLAG" val="#wm#"/>
  <p:tag name="KSO_WM_UNIT_CONTENT_GROUP_TYPE" val="titlestyle"/>
</p:tagLst>
</file>

<file path=ppt/tags/tag6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0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60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60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4"/>
  <p:tag name="KSO_WM_UNIT_ID" val="_1*i*14"/>
  <p:tag name="KSO_WM_UNIT_LAYERLEVEL" val="1"/>
  <p:tag name="KSO_WM_TAG_VERSION" val="1.0"/>
</p:tagLst>
</file>

<file path=ppt/tags/tag61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61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61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UNIT_TYPE" val="i"/>
  <p:tag name="KSO_WM_UNIT_INDEX" val="7"/>
</p:tagLst>
</file>

<file path=ppt/tags/tag61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UNIT_TYPE" val="i"/>
  <p:tag name="KSO_WM_UNIT_INDEX" val="8"/>
</p:tagLst>
</file>

<file path=ppt/tags/tag61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UNIT_TYPE" val="i"/>
  <p:tag name="KSO_WM_UNIT_INDEX" val="9"/>
</p:tagLst>
</file>

<file path=ppt/tags/tag61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UNIT_TYPE" val="i"/>
  <p:tag name="KSO_WM_UNIT_INDEX" val="10"/>
</p:tagLst>
</file>

<file path=ppt/tags/tag61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UNIT_TYPE" val="i"/>
  <p:tag name="KSO_WM_UNIT_INDEX" val="11"/>
</p:tagLst>
</file>

<file path=ppt/tags/tag61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
  <p:tag name="KSO_WM_UNIT_LAYERLEVEL" val="1"/>
  <p:tag name="KSO_WM_TAG_VERSION" val="1.0"/>
  <p:tag name="KSO_WM_UNIT_TYPE" val="i"/>
  <p:tag name="KSO_WM_UNIT_INDEX" val="12"/>
</p:tagLst>
</file>

<file path=ppt/tags/tag61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
  <p:tag name="KSO_WM_UNIT_LAYERLEVEL" val="1"/>
  <p:tag name="KSO_WM_TAG_VERSION" val="1.0"/>
  <p:tag name="KSO_WM_UNIT_TYPE" val="i"/>
  <p:tag name="KSO_WM_UNIT_INDEX" val="13"/>
</p:tagLst>
</file>

<file path=ppt/tags/tag61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
  <p:tag name="KSO_WM_UNIT_LAYERLEVEL" val="1"/>
  <p:tag name="KSO_WM_TAG_VERSION" val="1.0"/>
  <p:tag name="KSO_WM_UNIT_TYPE" val="i"/>
  <p:tag name="KSO_WM_UNIT_INDEX" val="14"/>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5"/>
  <p:tag name="KSO_WM_UNIT_ID" val="_1*i*15"/>
  <p:tag name="KSO_WM_UNIT_LAYERLEVEL" val="1"/>
  <p:tag name="KSO_WM_TAG_VERSION" val="1.0"/>
</p:tagLst>
</file>

<file path=ppt/tags/tag62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
  <p:tag name="KSO_WM_UNIT_LAYERLEVEL" val="1"/>
  <p:tag name="KSO_WM_TAG_VERSION" val="1.0"/>
  <p:tag name="KSO_WM_UNIT_TYPE" val="i"/>
  <p:tag name="KSO_WM_UNIT_INDEX" val="15"/>
</p:tagLst>
</file>

<file path=ppt/tags/tag62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
  <p:tag name="KSO_WM_UNIT_LAYERLEVEL" val="1"/>
  <p:tag name="KSO_WM_TAG_VERSION" val="1.0"/>
  <p:tag name="KSO_WM_UNIT_TYPE" val="i"/>
  <p:tag name="KSO_WM_UNIT_INDEX" val="16"/>
</p:tagLst>
</file>

<file path=ppt/tags/tag62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7"/>
  <p:tag name="KSO_WM_UNIT_LAYERLEVEL" val="1"/>
  <p:tag name="KSO_WM_TAG_VERSION" val="1.0"/>
  <p:tag name="KSO_WM_UNIT_TYPE" val="i"/>
  <p:tag name="KSO_WM_UNIT_INDEX" val="17"/>
</p:tagLst>
</file>

<file path=ppt/tags/tag62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8"/>
  <p:tag name="KSO_WM_UNIT_LAYERLEVEL" val="1"/>
  <p:tag name="KSO_WM_TAG_VERSION" val="1.0"/>
  <p:tag name="KSO_WM_UNIT_TYPE" val="i"/>
  <p:tag name="KSO_WM_UNIT_INDEX" val="18"/>
</p:tagLst>
</file>

<file path=ppt/tags/tag62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9"/>
  <p:tag name="KSO_WM_UNIT_LAYERLEVEL" val="1"/>
  <p:tag name="KSO_WM_TAG_VERSION" val="1.0"/>
  <p:tag name="KSO_WM_UNIT_TYPE" val="i"/>
  <p:tag name="KSO_WM_UNIT_INDEX" val="19"/>
</p:tagLst>
</file>

<file path=ppt/tags/tag62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0"/>
  <p:tag name="KSO_WM_UNIT_LAYERLEVEL" val="1"/>
  <p:tag name="KSO_WM_TAG_VERSION" val="1.0"/>
  <p:tag name="KSO_WM_UNIT_TYPE" val="i"/>
  <p:tag name="KSO_WM_UNIT_INDEX" val="20"/>
</p:tagLst>
</file>

<file path=ppt/tags/tag62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1"/>
  <p:tag name="KSO_WM_UNIT_LAYERLEVEL" val="1"/>
  <p:tag name="KSO_WM_TAG_VERSION" val="1.0"/>
  <p:tag name="KSO_WM_UNIT_TYPE" val="i"/>
  <p:tag name="KSO_WM_UNIT_INDEX" val="21"/>
</p:tagLst>
</file>

<file path=ppt/tags/tag62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2"/>
  <p:tag name="KSO_WM_UNIT_LAYERLEVEL" val="1"/>
  <p:tag name="KSO_WM_TAG_VERSION" val="1.0"/>
  <p:tag name="KSO_WM_UNIT_TYPE" val="i"/>
  <p:tag name="KSO_WM_UNIT_INDEX" val="22"/>
</p:tagLst>
</file>

<file path=ppt/tags/tag62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3"/>
  <p:tag name="KSO_WM_UNIT_LAYERLEVEL" val="1"/>
  <p:tag name="KSO_WM_TAG_VERSION" val="1.0"/>
  <p:tag name="KSO_WM_UNIT_TYPE" val="i"/>
  <p:tag name="KSO_WM_UNIT_INDEX" val="23"/>
</p:tagLst>
</file>

<file path=ppt/tags/tag62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4"/>
  <p:tag name="KSO_WM_UNIT_LAYERLEVEL" val="1"/>
  <p:tag name="KSO_WM_TAG_VERSION" val="1.0"/>
  <p:tag name="KSO_WM_UNIT_TYPE" val="i"/>
  <p:tag name="KSO_WM_UNIT_INDEX" val="24"/>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6"/>
  <p:tag name="KSO_WM_UNIT_ID" val="_1*i*16"/>
  <p:tag name="KSO_WM_UNIT_LAYERLEVEL" val="1"/>
  <p:tag name="KSO_WM_TAG_VERSION" val="1.0"/>
</p:tagLst>
</file>

<file path=ppt/tags/tag63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5"/>
  <p:tag name="KSO_WM_UNIT_LAYERLEVEL" val="1"/>
  <p:tag name="KSO_WM_TAG_VERSION" val="1.0"/>
  <p:tag name="KSO_WM_UNIT_TYPE" val="i"/>
  <p:tag name="KSO_WM_UNIT_INDEX" val="25"/>
</p:tagLst>
</file>

<file path=ppt/tags/tag63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6"/>
  <p:tag name="KSO_WM_UNIT_LAYERLEVEL" val="1"/>
  <p:tag name="KSO_WM_TAG_VERSION" val="1.0"/>
  <p:tag name="KSO_WM_UNIT_TYPE" val="i"/>
  <p:tag name="KSO_WM_UNIT_INDEX" val="26"/>
</p:tagLst>
</file>

<file path=ppt/tags/tag63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7"/>
  <p:tag name="KSO_WM_UNIT_LAYERLEVEL" val="1"/>
  <p:tag name="KSO_WM_TAG_VERSION" val="1.0"/>
  <p:tag name="KSO_WM_UNIT_TYPE" val="i"/>
  <p:tag name="KSO_WM_UNIT_INDEX" val="27"/>
</p:tagLst>
</file>

<file path=ppt/tags/tag63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8"/>
  <p:tag name="KSO_WM_UNIT_LAYERLEVEL" val="1"/>
  <p:tag name="KSO_WM_TAG_VERSION" val="1.0"/>
  <p:tag name="KSO_WM_UNIT_TYPE" val="i"/>
  <p:tag name="KSO_WM_UNIT_INDEX" val="28"/>
</p:tagLst>
</file>

<file path=ppt/tags/tag63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9"/>
  <p:tag name="KSO_WM_UNIT_LAYERLEVEL" val="1"/>
  <p:tag name="KSO_WM_TAG_VERSION" val="1.0"/>
  <p:tag name="KSO_WM_UNIT_TYPE" val="i"/>
  <p:tag name="KSO_WM_UNIT_INDEX" val="29"/>
</p:tagLst>
</file>

<file path=ppt/tags/tag63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0"/>
  <p:tag name="KSO_WM_UNIT_LAYERLEVEL" val="1"/>
  <p:tag name="KSO_WM_TAG_VERSION" val="1.0"/>
  <p:tag name="KSO_WM_UNIT_TYPE" val="i"/>
  <p:tag name="KSO_WM_UNIT_INDEX" val="30"/>
</p:tagLst>
</file>

<file path=ppt/tags/tag63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1"/>
  <p:tag name="KSO_WM_UNIT_LAYERLEVEL" val="1"/>
  <p:tag name="KSO_WM_TAG_VERSION" val="1.0"/>
  <p:tag name="KSO_WM_UNIT_TYPE" val="i"/>
  <p:tag name="KSO_WM_UNIT_INDEX" val="31"/>
</p:tagLst>
</file>

<file path=ppt/tags/tag63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2"/>
  <p:tag name="KSO_WM_UNIT_LAYERLEVEL" val="1"/>
  <p:tag name="KSO_WM_TAG_VERSION" val="1.0"/>
  <p:tag name="KSO_WM_UNIT_TYPE" val="i"/>
  <p:tag name="KSO_WM_UNIT_INDEX" val="32"/>
</p:tagLst>
</file>

<file path=ppt/tags/tag63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3"/>
  <p:tag name="KSO_WM_UNIT_LAYERLEVEL" val="1"/>
  <p:tag name="KSO_WM_TAG_VERSION" val="1.0"/>
  <p:tag name="KSO_WM_UNIT_TYPE" val="i"/>
  <p:tag name="KSO_WM_UNIT_INDEX" val="33"/>
</p:tagLst>
</file>

<file path=ppt/tags/tag63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4"/>
  <p:tag name="KSO_WM_UNIT_LAYERLEVEL" val="1"/>
  <p:tag name="KSO_WM_TAG_VERSION" val="1.0"/>
  <p:tag name="KSO_WM_UNIT_TYPE" val="i"/>
  <p:tag name="KSO_WM_UNIT_INDEX" val="34"/>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7"/>
  <p:tag name="KSO_WM_UNIT_ID" val="_1*i*17"/>
  <p:tag name="KSO_WM_UNIT_LAYERLEVEL" val="1"/>
  <p:tag name="KSO_WM_TAG_VERSION" val="1.0"/>
</p:tagLst>
</file>

<file path=ppt/tags/tag64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5"/>
  <p:tag name="KSO_WM_UNIT_LAYERLEVEL" val="1"/>
  <p:tag name="KSO_WM_TAG_VERSION" val="1.0"/>
  <p:tag name="KSO_WM_UNIT_TYPE" val="i"/>
  <p:tag name="KSO_WM_UNIT_INDEX" val="35"/>
</p:tagLst>
</file>

<file path=ppt/tags/tag64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6"/>
  <p:tag name="KSO_WM_UNIT_LAYERLEVEL" val="1"/>
  <p:tag name="KSO_WM_TAG_VERSION" val="1.0"/>
  <p:tag name="KSO_WM_UNIT_TYPE" val="i"/>
  <p:tag name="KSO_WM_UNIT_INDEX" val="36"/>
</p:tagLst>
</file>

<file path=ppt/tags/tag64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7"/>
  <p:tag name="KSO_WM_UNIT_LAYERLEVEL" val="1"/>
  <p:tag name="KSO_WM_TAG_VERSION" val="1.0"/>
  <p:tag name="KSO_WM_UNIT_TYPE" val="i"/>
  <p:tag name="KSO_WM_UNIT_INDEX" val="37"/>
</p:tagLst>
</file>

<file path=ppt/tags/tag64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8"/>
  <p:tag name="KSO_WM_UNIT_LAYERLEVEL" val="1"/>
  <p:tag name="KSO_WM_TAG_VERSION" val="1.0"/>
  <p:tag name="KSO_WM_UNIT_TYPE" val="i"/>
  <p:tag name="KSO_WM_UNIT_INDEX" val="38"/>
</p:tagLst>
</file>

<file path=ppt/tags/tag64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9"/>
  <p:tag name="KSO_WM_UNIT_LAYERLEVEL" val="1"/>
  <p:tag name="KSO_WM_TAG_VERSION" val="1.0"/>
  <p:tag name="KSO_WM_UNIT_TYPE" val="i"/>
  <p:tag name="KSO_WM_UNIT_INDEX" val="39"/>
</p:tagLst>
</file>

<file path=ppt/tags/tag64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0"/>
  <p:tag name="KSO_WM_UNIT_LAYERLEVEL" val="1"/>
  <p:tag name="KSO_WM_TAG_VERSION" val="1.0"/>
  <p:tag name="KSO_WM_UNIT_TYPE" val="i"/>
  <p:tag name="KSO_WM_UNIT_INDEX" val="40"/>
</p:tagLst>
</file>

<file path=ppt/tags/tag64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1"/>
  <p:tag name="KSO_WM_UNIT_LAYERLEVEL" val="1"/>
  <p:tag name="KSO_WM_TAG_VERSION" val="1.0"/>
  <p:tag name="KSO_WM_UNIT_TYPE" val="i"/>
  <p:tag name="KSO_WM_UNIT_INDEX" val="41"/>
</p:tagLst>
</file>

<file path=ppt/tags/tag64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2"/>
  <p:tag name="KSO_WM_UNIT_LAYERLEVEL" val="1"/>
  <p:tag name="KSO_WM_TAG_VERSION" val="1.0"/>
  <p:tag name="KSO_WM_UNIT_TYPE" val="i"/>
  <p:tag name="KSO_WM_UNIT_INDEX" val="42"/>
</p:tagLst>
</file>

<file path=ppt/tags/tag64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3"/>
  <p:tag name="KSO_WM_UNIT_LAYERLEVEL" val="1"/>
  <p:tag name="KSO_WM_TAG_VERSION" val="1.0"/>
  <p:tag name="KSO_WM_UNIT_TYPE" val="i"/>
  <p:tag name="KSO_WM_UNIT_INDEX" val="43"/>
</p:tagLst>
</file>

<file path=ppt/tags/tag64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4"/>
  <p:tag name="KSO_WM_UNIT_LAYERLEVEL" val="1"/>
  <p:tag name="KSO_WM_TAG_VERSION" val="1.0"/>
  <p:tag name="KSO_WM_UNIT_TYPE" val="i"/>
  <p:tag name="KSO_WM_UNIT_INDEX" val="44"/>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8"/>
  <p:tag name="KSO_WM_UNIT_ID" val="_1*i*18"/>
  <p:tag name="KSO_WM_UNIT_LAYERLEVEL" val="1"/>
  <p:tag name="KSO_WM_TAG_VERSION" val="1.0"/>
</p:tagLst>
</file>

<file path=ppt/tags/tag65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5"/>
  <p:tag name="KSO_WM_UNIT_LAYERLEVEL" val="1"/>
  <p:tag name="KSO_WM_TAG_VERSION" val="1.0"/>
  <p:tag name="KSO_WM_UNIT_TYPE" val="i"/>
  <p:tag name="KSO_WM_UNIT_INDEX" val="45"/>
</p:tagLst>
</file>

<file path=ppt/tags/tag65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6"/>
  <p:tag name="KSO_WM_UNIT_LAYERLEVEL" val="1"/>
  <p:tag name="KSO_WM_TAG_VERSION" val="1.0"/>
  <p:tag name="KSO_WM_UNIT_TYPE" val="i"/>
  <p:tag name="KSO_WM_UNIT_INDEX" val="46"/>
</p:tagLst>
</file>

<file path=ppt/tags/tag65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7"/>
  <p:tag name="KSO_WM_UNIT_LAYERLEVEL" val="1"/>
  <p:tag name="KSO_WM_TAG_VERSION" val="1.0"/>
  <p:tag name="KSO_WM_UNIT_TYPE" val="i"/>
  <p:tag name="KSO_WM_UNIT_INDEX" val="47"/>
</p:tagLst>
</file>

<file path=ppt/tags/tag65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8"/>
  <p:tag name="KSO_WM_UNIT_LAYERLEVEL" val="1"/>
  <p:tag name="KSO_WM_TAG_VERSION" val="1.0"/>
  <p:tag name="KSO_WM_UNIT_TYPE" val="i"/>
  <p:tag name="KSO_WM_UNIT_INDEX" val="48"/>
</p:tagLst>
</file>

<file path=ppt/tags/tag65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9"/>
  <p:tag name="KSO_WM_UNIT_LAYERLEVEL" val="1"/>
  <p:tag name="KSO_WM_TAG_VERSION" val="1.0"/>
  <p:tag name="KSO_WM_UNIT_TYPE" val="i"/>
  <p:tag name="KSO_WM_UNIT_INDEX" val="49"/>
</p:tagLst>
</file>

<file path=ppt/tags/tag65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0"/>
  <p:tag name="KSO_WM_UNIT_LAYERLEVEL" val="1"/>
  <p:tag name="KSO_WM_TAG_VERSION" val="1.0"/>
  <p:tag name="KSO_WM_UNIT_TYPE" val="i"/>
  <p:tag name="KSO_WM_UNIT_INDEX" val="50"/>
</p:tagLst>
</file>

<file path=ppt/tags/tag65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1"/>
  <p:tag name="KSO_WM_UNIT_LAYERLEVEL" val="1"/>
  <p:tag name="KSO_WM_TAG_VERSION" val="1.0"/>
  <p:tag name="KSO_WM_UNIT_TYPE" val="i"/>
  <p:tag name="KSO_WM_UNIT_INDEX" val="51"/>
</p:tagLst>
</file>

<file path=ppt/tags/tag65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2"/>
  <p:tag name="KSO_WM_UNIT_LAYERLEVEL" val="1"/>
  <p:tag name="KSO_WM_TAG_VERSION" val="1.0"/>
  <p:tag name="KSO_WM_UNIT_TYPE" val="i"/>
  <p:tag name="KSO_WM_UNIT_INDEX" val="52"/>
</p:tagLst>
</file>

<file path=ppt/tags/tag65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3"/>
  <p:tag name="KSO_WM_UNIT_LAYERLEVEL" val="1"/>
  <p:tag name="KSO_WM_TAG_VERSION" val="1.0"/>
  <p:tag name="KSO_WM_UNIT_TYPE" val="i"/>
  <p:tag name="KSO_WM_UNIT_INDEX" val="53"/>
</p:tagLst>
</file>

<file path=ppt/tags/tag65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4"/>
  <p:tag name="KSO_WM_UNIT_LAYERLEVEL" val="1"/>
  <p:tag name="KSO_WM_TAG_VERSION" val="1.0"/>
  <p:tag name="KSO_WM_UNIT_TYPE" val="i"/>
  <p:tag name="KSO_WM_UNIT_INDEX" val="54"/>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9"/>
  <p:tag name="KSO_WM_UNIT_ID" val="_1*i*19"/>
  <p:tag name="KSO_WM_UNIT_LAYERLEVEL" val="1"/>
  <p:tag name="KSO_WM_TAG_VERSION" val="1.0"/>
</p:tagLst>
</file>

<file path=ppt/tags/tag66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5"/>
  <p:tag name="KSO_WM_UNIT_LAYERLEVEL" val="1"/>
  <p:tag name="KSO_WM_TAG_VERSION" val="1.0"/>
  <p:tag name="KSO_WM_UNIT_TYPE" val="i"/>
  <p:tag name="KSO_WM_UNIT_INDEX" val="55"/>
</p:tagLst>
</file>

<file path=ppt/tags/tag66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6"/>
  <p:tag name="KSO_WM_UNIT_LAYERLEVEL" val="1"/>
  <p:tag name="KSO_WM_TAG_VERSION" val="1.0"/>
  <p:tag name="KSO_WM_UNIT_TYPE" val="i"/>
  <p:tag name="KSO_WM_UNIT_INDEX" val="56"/>
</p:tagLst>
</file>

<file path=ppt/tags/tag66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7"/>
  <p:tag name="KSO_WM_UNIT_LAYERLEVEL" val="1"/>
  <p:tag name="KSO_WM_TAG_VERSION" val="1.0"/>
  <p:tag name="KSO_WM_UNIT_TYPE" val="i"/>
  <p:tag name="KSO_WM_UNIT_INDEX" val="57"/>
</p:tagLst>
</file>

<file path=ppt/tags/tag66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8"/>
  <p:tag name="KSO_WM_UNIT_LAYERLEVEL" val="1"/>
  <p:tag name="KSO_WM_TAG_VERSION" val="1.0"/>
  <p:tag name="KSO_WM_UNIT_TYPE" val="i"/>
  <p:tag name="KSO_WM_UNIT_INDEX" val="58"/>
</p:tagLst>
</file>

<file path=ppt/tags/tag66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9"/>
  <p:tag name="KSO_WM_UNIT_LAYERLEVEL" val="1"/>
  <p:tag name="KSO_WM_TAG_VERSION" val="1.0"/>
  <p:tag name="KSO_WM_UNIT_TYPE" val="i"/>
  <p:tag name="KSO_WM_UNIT_INDEX" val="59"/>
</p:tagLst>
</file>

<file path=ppt/tags/tag66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0"/>
  <p:tag name="KSO_WM_UNIT_LAYERLEVEL" val="1"/>
  <p:tag name="KSO_WM_TAG_VERSION" val="1.0"/>
  <p:tag name="KSO_WM_UNIT_TYPE" val="i"/>
  <p:tag name="KSO_WM_UNIT_INDEX" val="60"/>
</p:tagLst>
</file>

<file path=ppt/tags/tag66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1"/>
  <p:tag name="KSO_WM_UNIT_LAYERLEVEL" val="1"/>
  <p:tag name="KSO_WM_TAG_VERSION" val="1.0"/>
  <p:tag name="KSO_WM_UNIT_TYPE" val="i"/>
  <p:tag name="KSO_WM_UNIT_INDEX" val="61"/>
</p:tagLst>
</file>

<file path=ppt/tags/tag66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2"/>
  <p:tag name="KSO_WM_UNIT_LAYERLEVEL" val="1"/>
  <p:tag name="KSO_WM_TAG_VERSION" val="1.0"/>
  <p:tag name="KSO_WM_UNIT_TYPE" val="i"/>
  <p:tag name="KSO_WM_UNIT_INDEX" val="62"/>
</p:tagLst>
</file>

<file path=ppt/tags/tag66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3"/>
  <p:tag name="KSO_WM_UNIT_LAYERLEVEL" val="1"/>
  <p:tag name="KSO_WM_TAG_VERSION" val="1.0"/>
  <p:tag name="KSO_WM_UNIT_TYPE" val="i"/>
  <p:tag name="KSO_WM_UNIT_INDEX" val="63"/>
</p:tagLst>
</file>

<file path=ppt/tags/tag66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4"/>
  <p:tag name="KSO_WM_UNIT_LAYERLEVEL" val="1"/>
  <p:tag name="KSO_WM_TAG_VERSION" val="1.0"/>
  <p:tag name="KSO_WM_UNIT_TYPE" val="i"/>
  <p:tag name="KSO_WM_UNIT_INDEX" val="64"/>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0"/>
  <p:tag name="KSO_WM_UNIT_ID" val="_1*i*20"/>
  <p:tag name="KSO_WM_UNIT_LAYERLEVEL" val="1"/>
  <p:tag name="KSO_WM_TAG_VERSION" val="1.0"/>
</p:tagLst>
</file>

<file path=ppt/tags/tag67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5"/>
  <p:tag name="KSO_WM_UNIT_LAYERLEVEL" val="1"/>
  <p:tag name="KSO_WM_TAG_VERSION" val="1.0"/>
  <p:tag name="KSO_WM_UNIT_TYPE" val="i"/>
  <p:tag name="KSO_WM_UNIT_INDEX" val="65"/>
</p:tagLst>
</file>

<file path=ppt/tags/tag67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6"/>
  <p:tag name="KSO_WM_UNIT_LAYERLEVEL" val="1"/>
  <p:tag name="KSO_WM_TAG_VERSION" val="1.0"/>
  <p:tag name="KSO_WM_UNIT_TYPE" val="i"/>
  <p:tag name="KSO_WM_UNIT_INDEX" val="66"/>
</p:tagLst>
</file>

<file path=ppt/tags/tag67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7"/>
  <p:tag name="KSO_WM_UNIT_LAYERLEVEL" val="1"/>
  <p:tag name="KSO_WM_TAG_VERSION" val="1.0"/>
  <p:tag name="KSO_WM_UNIT_TYPE" val="i"/>
  <p:tag name="KSO_WM_UNIT_INDEX" val="67"/>
</p:tagLst>
</file>

<file path=ppt/tags/tag67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8"/>
  <p:tag name="KSO_WM_UNIT_LAYERLEVEL" val="1"/>
  <p:tag name="KSO_WM_TAG_VERSION" val="1.0"/>
  <p:tag name="KSO_WM_UNIT_TYPE" val="i"/>
  <p:tag name="KSO_WM_UNIT_INDEX" val="68"/>
</p:tagLst>
</file>

<file path=ppt/tags/tag67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9"/>
  <p:tag name="KSO_WM_UNIT_LAYERLEVEL" val="1"/>
  <p:tag name="KSO_WM_TAG_VERSION" val="1.0"/>
  <p:tag name="KSO_WM_UNIT_TYPE" val="i"/>
  <p:tag name="KSO_WM_UNIT_INDEX" val="69"/>
</p:tagLst>
</file>

<file path=ppt/tags/tag67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0"/>
  <p:tag name="KSO_WM_UNIT_LAYERLEVEL" val="1"/>
  <p:tag name="KSO_WM_TAG_VERSION" val="1.0"/>
  <p:tag name="KSO_WM_UNIT_TYPE" val="i"/>
  <p:tag name="KSO_WM_UNIT_INDEX" val="70"/>
</p:tagLst>
</file>

<file path=ppt/tags/tag67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1"/>
  <p:tag name="KSO_WM_UNIT_LAYERLEVEL" val="1"/>
  <p:tag name="KSO_WM_TAG_VERSION" val="1.0"/>
  <p:tag name="KSO_WM_UNIT_TYPE" val="i"/>
  <p:tag name="KSO_WM_UNIT_INDEX" val="71"/>
</p:tagLst>
</file>

<file path=ppt/tags/tag67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2"/>
  <p:tag name="KSO_WM_UNIT_LAYERLEVEL" val="1"/>
  <p:tag name="KSO_WM_TAG_VERSION" val="1.0"/>
  <p:tag name="KSO_WM_UNIT_TYPE" val="i"/>
  <p:tag name="KSO_WM_UNIT_INDEX" val="72"/>
</p:tagLst>
</file>

<file path=ppt/tags/tag67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3"/>
  <p:tag name="KSO_WM_UNIT_LAYERLEVEL" val="1"/>
  <p:tag name="KSO_WM_TAG_VERSION" val="1.0"/>
  <p:tag name="KSO_WM_UNIT_TYPE" val="i"/>
  <p:tag name="KSO_WM_UNIT_INDEX" val="73"/>
</p:tagLst>
</file>

<file path=ppt/tags/tag67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4"/>
  <p:tag name="KSO_WM_UNIT_LAYERLEVEL" val="1"/>
  <p:tag name="KSO_WM_TAG_VERSION" val="1.0"/>
  <p:tag name="KSO_WM_UNIT_TYPE" val="i"/>
  <p:tag name="KSO_WM_UNIT_INDEX" val="74"/>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1"/>
  <p:tag name="KSO_WM_UNIT_ID" val="_1*i*21"/>
  <p:tag name="KSO_WM_UNIT_LAYERLEVEL" val="1"/>
  <p:tag name="KSO_WM_TAG_VERSION" val="1.0"/>
</p:tagLst>
</file>

<file path=ppt/tags/tag68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5"/>
  <p:tag name="KSO_WM_UNIT_LAYERLEVEL" val="1"/>
  <p:tag name="KSO_WM_TAG_VERSION" val="1.0"/>
  <p:tag name="KSO_WM_UNIT_TYPE" val="i"/>
  <p:tag name="KSO_WM_UNIT_INDEX" val="75"/>
</p:tagLst>
</file>

<file path=ppt/tags/tag68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6"/>
  <p:tag name="KSO_WM_UNIT_LAYERLEVEL" val="1"/>
  <p:tag name="KSO_WM_TAG_VERSION" val="1.0"/>
  <p:tag name="KSO_WM_UNIT_TYPE" val="i"/>
  <p:tag name="KSO_WM_UNIT_INDEX" val="76"/>
</p:tagLst>
</file>

<file path=ppt/tags/tag68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7"/>
  <p:tag name="KSO_WM_UNIT_LAYERLEVEL" val="1"/>
  <p:tag name="KSO_WM_TAG_VERSION" val="1.0"/>
  <p:tag name="KSO_WM_UNIT_TYPE" val="i"/>
  <p:tag name="KSO_WM_UNIT_INDEX" val="77"/>
</p:tagLst>
</file>

<file path=ppt/tags/tag68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8"/>
  <p:tag name="KSO_WM_UNIT_LAYERLEVEL" val="1"/>
  <p:tag name="KSO_WM_TAG_VERSION" val="1.0"/>
  <p:tag name="KSO_WM_UNIT_TYPE" val="i"/>
  <p:tag name="KSO_WM_UNIT_INDEX" val="78"/>
</p:tagLst>
</file>

<file path=ppt/tags/tag68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9"/>
  <p:tag name="KSO_WM_UNIT_LAYERLEVEL" val="1"/>
  <p:tag name="KSO_WM_TAG_VERSION" val="1.0"/>
  <p:tag name="KSO_WM_UNIT_TYPE" val="i"/>
  <p:tag name="KSO_WM_UNIT_INDEX" val="79"/>
</p:tagLst>
</file>

<file path=ppt/tags/tag68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0"/>
  <p:tag name="KSO_WM_UNIT_LAYERLEVEL" val="1"/>
  <p:tag name="KSO_WM_TAG_VERSION" val="1.0"/>
  <p:tag name="KSO_WM_UNIT_TYPE" val="i"/>
  <p:tag name="KSO_WM_UNIT_INDEX" val="80"/>
</p:tagLst>
</file>

<file path=ppt/tags/tag68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1"/>
  <p:tag name="KSO_WM_UNIT_LAYERLEVEL" val="1"/>
  <p:tag name="KSO_WM_TAG_VERSION" val="1.0"/>
  <p:tag name="KSO_WM_UNIT_TYPE" val="i"/>
  <p:tag name="KSO_WM_UNIT_INDEX" val="81"/>
</p:tagLst>
</file>

<file path=ppt/tags/tag68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2"/>
  <p:tag name="KSO_WM_UNIT_LAYERLEVEL" val="1"/>
  <p:tag name="KSO_WM_TAG_VERSION" val="1.0"/>
  <p:tag name="KSO_WM_UNIT_TYPE" val="i"/>
  <p:tag name="KSO_WM_UNIT_INDEX" val="82"/>
</p:tagLst>
</file>

<file path=ppt/tags/tag68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3"/>
  <p:tag name="KSO_WM_UNIT_LAYERLEVEL" val="1"/>
  <p:tag name="KSO_WM_TAG_VERSION" val="1.0"/>
  <p:tag name="KSO_WM_UNIT_TYPE" val="i"/>
  <p:tag name="KSO_WM_UNIT_INDEX" val="83"/>
</p:tagLst>
</file>

<file path=ppt/tags/tag68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4"/>
  <p:tag name="KSO_WM_UNIT_LAYERLEVEL" val="1"/>
  <p:tag name="KSO_WM_TAG_VERSION" val="1.0"/>
  <p:tag name="KSO_WM_UNIT_TYPE" val="i"/>
  <p:tag name="KSO_WM_UNIT_INDEX" val="84"/>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2"/>
  <p:tag name="KSO_WM_UNIT_ID" val="_1*i*22"/>
  <p:tag name="KSO_WM_UNIT_LAYERLEVEL" val="1"/>
  <p:tag name="KSO_WM_TAG_VERSION" val="1.0"/>
</p:tagLst>
</file>

<file path=ppt/tags/tag69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5"/>
  <p:tag name="KSO_WM_UNIT_LAYERLEVEL" val="1"/>
  <p:tag name="KSO_WM_TAG_VERSION" val="1.0"/>
  <p:tag name="KSO_WM_UNIT_TYPE" val="i"/>
  <p:tag name="KSO_WM_UNIT_INDEX" val="85"/>
</p:tagLst>
</file>

<file path=ppt/tags/tag69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6"/>
  <p:tag name="KSO_WM_UNIT_LAYERLEVEL" val="1"/>
  <p:tag name="KSO_WM_TAG_VERSION" val="1.0"/>
  <p:tag name="KSO_WM_UNIT_TYPE" val="i"/>
  <p:tag name="KSO_WM_UNIT_INDEX" val="86"/>
</p:tagLst>
</file>

<file path=ppt/tags/tag69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感谢您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1.0"/>
  <p:tag name="KSO_WM_BEAUTIFY_FLAG" val="#wm#"/>
  <p:tag name="KSO_WM_UNIT_CONTENT_GROUP_TYPE" val="contentchip"/>
</p:tagLst>
</file>

<file path=ppt/tags/tag693.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1.0"/>
  <p:tag name="KSO_WM_BEAUTIFY_FLAG" val="#wm#"/>
  <p:tag name="KSO_WM_UNIT_CONTENT_GROUP_TYPE" val="contentchip"/>
</p:tagLst>
</file>

<file path=ppt/tags/tag6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7.xml><?xml version="1.0" encoding="utf-8"?>
<p:tagLst xmlns:a="http://schemas.openxmlformats.org/drawingml/2006/main" xmlns:r="http://schemas.openxmlformats.org/officeDocument/2006/relationships" xmlns:p="http://schemas.openxmlformats.org/presentationml/2006/main">
  <p:tag name="KSO_WM_SLIDE_ID" val="custom20230896_1"/>
  <p:tag name="KSO_WM_TEMPLATE_SUBCATEGORY" val="29"/>
  <p:tag name="KSO_WM_TEMPLATE_MASTER_TYPE" val="0"/>
  <p:tag name="KSO_WM_TEMPLATE_COLOR_TYPE" val="0"/>
  <p:tag name="KSO_WM_SLIDE_ITEM_CNT" val="0"/>
  <p:tag name="KSO_WM_SLIDE_INDEX" val="1"/>
  <p:tag name="KSO_WM_TAG_VERSION" val="1.0"/>
  <p:tag name="KSO_WM_BEAUTIFY_FLAG" val="#wm#"/>
  <p:tag name="KSO_WM_TEMPLATE_CATEGORY" val="custom"/>
  <p:tag name="KSO_WM_TEMPLATE_INDEX" val="20230896"/>
  <p:tag name="KSO_WM_SLIDE_TYPE" val="title"/>
  <p:tag name="KSO_WM_SLIDE_SUBTYPE" val="pureTxt"/>
  <p:tag name="KSO_WM_SLIDE_LAYOUT" val="a_b_f"/>
  <p:tag name="KSO_WM_SLIDE_LAYOUT_CNT" val="1_1_1"/>
  <p:tag name="KSO_WM_SPECIAL_SOURCE" val="bdnull"/>
  <p:tag name="KSO_WM_TEMPLATE_THUMBS_INDEX" val="1、9"/>
  <p:tag name="KSO_WM_SLIDE_CONTENT_AREA" val="{&quot;left&quot;:&quot;82.8&quot;,&quot;top&quot;:&quot;111.1&quot;,&quot;width&quot;:&quot;593.8&quot;,&quot;height&quot;:&quot;288.05&quot;}"/>
</p:tagLst>
</file>

<file path=ppt/tags/tag698.xml><?xml version="1.0" encoding="utf-8"?>
<p:tagLst xmlns:a="http://schemas.openxmlformats.org/drawingml/2006/main" xmlns:r="http://schemas.openxmlformats.org/officeDocument/2006/relationships" xmlns:p="http://schemas.openxmlformats.org/presentationml/2006/main">
  <p:tag name="KSO_WM_BEAUTIFY_FLAG" val="#wm#"/>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30896_1*a*1"/>
  <p:tag name="KSO_WM_TEMPLATE_CATEGORY" val="custom"/>
  <p:tag name="KSO_WM_TEMPLATE_INDEX" val="20230896"/>
  <p:tag name="KSO_WM_UNIT_LAYERLEVEL" val="1"/>
  <p:tag name="KSO_WM_TAG_VERSION" val="1.0"/>
  <p:tag name="KSO_WM_UNIT_PRESET_TEXT" val="单击此处添加标题"/>
</p:tagLst>
</file>

<file path=ppt/tags/tag69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custom20230896_1*b*1"/>
  <p:tag name="KSO_WM_TEMPLATE_CATEGORY" val="custom"/>
  <p:tag name="KSO_WM_TEMPLATE_INDEX" val="20230896"/>
  <p:tag name="KSO_WM_UNIT_LAYERLEVEL" val="1"/>
  <p:tag name="KSO_WM_TAG_VERSION" val="1.0"/>
  <p:tag name="KSO_WM_BEAUTIFY_FLAG" val="#wm#"/>
  <p:tag name="KSO_WM_UNIT_PRESET_TEXT" val="WPS,a click to unlimited possibilities"/>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7"/>
  <p:tag name="KSO_WM_UNIT_LAYERLEVEL" val="1"/>
  <p:tag name="KSO_WM_TAG_VERSION" val="1.0"/>
  <p:tag name="KSO_WM_UNIT_TYPE" val="i"/>
  <p:tag name="KSO_WM_UNIT_INDEX" val="7"/>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3"/>
  <p:tag name="KSO_WM_UNIT_ID" val="_1*i*23"/>
  <p:tag name="KSO_WM_UNIT_LAYERLEVEL" val="1"/>
  <p:tag name="KSO_WM_TAG_VERSION" val="1.0"/>
</p:tagLst>
</file>

<file path=ppt/tags/tag700.xml><?xml version="1.0" encoding="utf-8"?>
<p:tagLst xmlns:a="http://schemas.openxmlformats.org/drawingml/2006/main" xmlns:r="http://schemas.openxmlformats.org/officeDocument/2006/relationships"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896_1*f*1"/>
  <p:tag name="KSO_WM_TEMPLATE_CATEGORY" val="custom"/>
  <p:tag name="KSO_WM_TEMPLATE_INDEX" val="20230896"/>
  <p:tag name="KSO_WM_UNIT_LAYERLEVEL" val="1"/>
  <p:tag name="KSO_WM_TAG_VERSION" val="1.0"/>
  <p:tag name="KSO_WM_BEAUTIFY_FLAG" val="#wm#"/>
  <p:tag name="KSO_WM_UNIT_PRESET_TEXT" val="汇报人：WPS"/>
</p:tagLst>
</file>

<file path=ppt/tags/tag701.xml><?xml version="1.0" encoding="utf-8"?>
<p:tagLst xmlns:a="http://schemas.openxmlformats.org/drawingml/2006/main" xmlns:r="http://schemas.openxmlformats.org/officeDocument/2006/relationships" xmlns:p="http://schemas.openxmlformats.org/presentationml/2006/main">
  <p:tag name="KSO_WM_SLIDE_ID" val="custom20230896_6"/>
  <p:tag name="KSO_WM_TEMPLATE_SUBCATEGORY" val="29"/>
  <p:tag name="KSO_WM_TEMPLATE_MASTER_TYPE" val="0"/>
  <p:tag name="KSO_WM_TEMPLATE_COLOR_TYPE" val="0"/>
  <p:tag name="KSO_WM_SLIDE_ITEM_CNT" val="6"/>
  <p:tag name="KSO_WM_SLIDE_INDEX" val="6"/>
  <p:tag name="KSO_WM_TAG_VERSION" val="1.0"/>
  <p:tag name="KSO_WM_BEAUTIFY_FLAG" val="#wm#"/>
  <p:tag name="KSO_WM_TEMPLATE_CATEGORY" val="custom"/>
  <p:tag name="KSO_WM_TEMPLATE_INDEX" val="20230896"/>
  <p:tag name="KSO_WM_SLIDE_TYPE" val="contents"/>
  <p:tag name="KSO_WM_SLIDE_SUBTYPE" val="diag"/>
  <p:tag name="KSO_WM_SLIDE_LAYOUT" val="a_b_l"/>
  <p:tag name="KSO_WM_SLIDE_LAYOUT_CNT" val="1_1_1"/>
  <p:tag name="KSO_WM_SPECIAL_SOURCE" val="bdnull"/>
  <p:tag name="KSO_WM_DIAGRAM_GROUP_CODE" val="l1-1"/>
  <p:tag name="KSO_WM_SLIDE_DIAGTYPE" val="l"/>
</p:tagLst>
</file>

<file path=ppt/tags/tag70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custom20230896_6*b*1"/>
  <p:tag name="KSO_WM_TEMPLATE_CATEGORY" val="custom"/>
  <p:tag name="KSO_WM_TEMPLATE_INDEX" val="20230896"/>
  <p:tag name="KSO_WM_UNIT_LAYERLEVEL" val="1"/>
  <p:tag name="KSO_WM_TAG_VERSION" val="1.0"/>
  <p:tag name="KSO_WM_BEAUTIFY_FLAG" val="#wm#"/>
  <p:tag name="KSO_WM_DIAGRAM_GROUP_CODE" val="l1-1"/>
  <p:tag name="KSO_WM_UNIT_PRESET_TEXT" val="CONTENTS"/>
</p:tagLst>
</file>

<file path=ppt/tags/tag703.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896_6*a*1"/>
  <p:tag name="KSO_WM_TEMPLATE_CATEGORY" val="custom"/>
  <p:tag name="KSO_WM_TEMPLATE_INDEX" val="20230896"/>
  <p:tag name="KSO_WM_UNIT_LAYERLEVEL" val="1"/>
  <p:tag name="KSO_WM_TAG_VERSION" val="1.0"/>
  <p:tag name="KSO_WM_BEAUTIFY_FLAG" val="#wm#"/>
  <p:tag name="KSO_WM_DIAGRAM_GROUP_CODE" val="l1-1"/>
  <p:tag name="KSO_WM_UNIT_PRESET_TEXT" val="目录"/>
</p:tagLst>
</file>

<file path=ppt/tags/tag70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896"/>
  <p:tag name="KSO_WM_UNIT_LAYERLEVEL" val="1_1_1"/>
  <p:tag name="KSO_WM_TAG_VERSION" val="1.0"/>
  <p:tag name="KSO_WM_BEAUTIFY_FLAG" val="#wm#"/>
  <p:tag name="KSO_WM_DIAGRAM_GROUP_CODE" val="l1-1"/>
  <p:tag name="KSO_WM_UNIT_TYPE" val="l_h_a"/>
  <p:tag name="KSO_WM_UNIT_ID" val="custom20230896_6*l_h_a*1_1_1"/>
  <p:tag name="KSO_WM_DIAGRAM_VERSION" val="3"/>
  <p:tag name="KSO_WM_UNIT_VALUE" val="30"/>
  <p:tag name="KSO_WM_UNIT_PRESET_TEXT" val="添加目录项标题"/>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0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896_6*l_h_i*1_1_1"/>
  <p:tag name="KSO_WM_TEMPLATE_CATEGORY" val="custom"/>
  <p:tag name="KSO_WM_TEMPLATE_INDEX" val="20230896"/>
  <p:tag name="KSO_WM_UNIT_LAYERLEVEL" val="1_1_1"/>
  <p:tag name="KSO_WM_TAG_VERSION" val="1.0"/>
  <p:tag name="KSO_WM_DIAGRAM_GROUP_CODE" val="l1-1"/>
  <p:tag name="KSO_WM_UNIT_TYPE" val="l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gradient&quot;:[{&quot;brightness&quot;:0,&quot;colorType&quot;:1,&quot;foreColorIndex&quot;:6,&quot;pos&quot;:1,&quot;transparency&quot;:0},{&quot;brightness&quot;:0.800000011920929,&quot;colorType&quot;:1,&quot;foreColorIndex&quot;:7,&quot;pos&quot;:0,&quot;transparency&quot;:0}],&quot;type&quot;:3},&quot;glow&quot;:{&quot;colorType&quot;:0},&quot;line&quot;:{&quot;type&quot;:0},&quot;shadow&quot;:{&quot;brightness&quot;:-0.5,&quot;colorType&quot;:1,&quot;foreColorIndex&quot;:16,&quot;transparency&quot;:0.6800000071525574},&quot;threeD&quot;:{&quot;curvedSurface&quot;:{&quot;brightness&quot;:0,&quot;colorType&quot;:2,&quot;rgb&quot;:&quot;#000000&quot;},&quot;depth&quot;:{&quot;colorType&quot;:0}}},&quot;text&quot;:{&quot;fill&quot;:{&quot;gradient&quot;:[{&quot;brightness&quot;:0,&quot;colorType&quot;:2,&quot;pos&quot;:1,&quot;rgb&quot;:&quot;#f6a466&quot;,&quot;transparency&quot;:0},{&quot;brightness&quot;:0,&quot;colorType&quot;:2,&quot;pos&quot;:0,&quot;rgb&quot;:&quot;#cc6600&quot;,&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0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896_6*l_h_i*1_1_3"/>
  <p:tag name="KSO_WM_TEMPLATE_CATEGORY" val="custom"/>
  <p:tag name="KSO_WM_TEMPLATE_INDEX" val="20230896"/>
  <p:tag name="KSO_WM_UNIT_LAYERLEVEL" val="1_1_1"/>
  <p:tag name="KSO_WM_TAG_VERSION" val="1.0"/>
  <p:tag name="KSO_WM_DIAGRAM_GROUP_CODE" val="l1-1"/>
  <p:tag name="KSO_WM_UNIT_TYPE" val="l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gradient&quot;:[{&quot;brightness&quot;:0,&quot;colorType&quot;:1,&quot;foreColorIndex&quot;:6,&quot;pos&quot;:1,&quot;transparency&quot;:0},{&quot;brightness&quot;:0,&quot;colorType&quot;:1,&quot;foreColorIndex&quot;:5,&quot;pos&quot;:0,&quot;transparency&quot;:0}],&quot;type&quot;:3},&quot;glow&quot;:{&quot;colorType&quot;:0},&quot;line&quot;:{&quot;type&quot;:0},&quot;shadow&quot;:{&quot;brightness&quot;:-0.5,&quot;colorType&quot;:1,&quot;foreColorIndex&quot;:16,&quot;transparency&quot;:0.6800000071525574},&quot;threeD&quot;:{&quot;curvedSurface&quot;:{&quot;brightness&quot;:0,&quot;colorType&quot;:2,&quot;rgb&quot;:&quot;#000000&quot;},&quot;depth&quot;:{&quot;colorType&quot;:0}}},&quot;text&quot;:{&quot;fill&quot;:{&quot;gradient&quot;:[{&quot;brightness&quot;:0,&quot;colorType&quot;:2,&quot;pos&quot;:1,&quot;rgb&quot;:&quot;#f6a466&quot;,&quot;transparency&quot;:0},{&quot;brightness&quot;:0,&quot;colorType&quot;:2,&quot;pos&quot;:0,&quot;rgb&quot;:&quot;#cc6600&quot;,&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0896_6*l_h_i*1_1_2"/>
  <p:tag name="KSO_WM_TEMPLATE_CATEGORY" val="custom"/>
  <p:tag name="KSO_WM_TEMPLATE_INDEX" val="20230896"/>
  <p:tag name="KSO_WM_UNIT_LAYERLEVEL" val="1_1_1"/>
  <p:tag name="KSO_WM_TAG_VERSION" val="1.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0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896"/>
  <p:tag name="KSO_WM_UNIT_LAYERLEVEL" val="1_1_1"/>
  <p:tag name="KSO_WM_TAG_VERSION" val="1.0"/>
  <p:tag name="KSO_WM_BEAUTIFY_FLAG" val="#wm#"/>
  <p:tag name="KSO_WM_DIAGRAM_GROUP_CODE" val="l1-1"/>
  <p:tag name="KSO_WM_UNIT_TYPE" val="l_h_a"/>
  <p:tag name="KSO_WM_UNIT_ID" val="custom20230896_6*l_h_a*1_2_1"/>
  <p:tag name="KSO_WM_DIAGRAM_VERSION" val="3"/>
  <p:tag name="KSO_WM_UNIT_PRESET_TEXT" val="添加目录项标题"/>
  <p:tag name="KSO_WM_DIAGRAM_COLOR_TRICK" val="1"/>
  <p:tag name="KSO_WM_DIAGRAM_COLOR_TEXT_CAN_REMOVE" val="n"/>
  <p:tag name="KSO_WM_UNIT_VALUE" val="30"/>
  <p:tag name="KSO_WM_DIAGRAM_MAX_ITEMCNT" val="6"/>
  <p:tag name="KSO_WM_DIAGRAM_MIN_ITEMCNT" val="2"/>
  <p:tag name="KSO_WM_DIAGRAM_VIRTUALLY_FRAME" val="{&quot;height&quot;:504.6,&quot;width&quot;:464.449999999999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0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896_6*l_h_i*1_2_1"/>
  <p:tag name="KSO_WM_TEMPLATE_CATEGORY" val="custom"/>
  <p:tag name="KSO_WM_TEMPLATE_INDEX" val="20230896"/>
  <p:tag name="KSO_WM_UNIT_LAYERLEVEL" val="1_1_1"/>
  <p:tag name="KSO_WM_TAG_VERSION" val="1.0"/>
  <p:tag name="KSO_WM_DIAGRAM_GROUP_CODE" val="l1-1"/>
  <p:tag name="KSO_WM_UNIT_TYPE" val="l_h_i"/>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gradient&quot;:[{&quot;brightness&quot;:0,&quot;colorType&quot;:1,&quot;foreColorIndex&quot;:6,&quot;pos&quot;:1,&quot;transparency&quot;:0},{&quot;brightness&quot;:0.800000011920929,&quot;colorType&quot;:1,&quot;foreColorIndex&quot;:7,&quot;pos&quot;:0,&quot;transparency&quot;:0}],&quot;type&quot;:3},&quot;glow&quot;:{&quot;colorType&quot;:0},&quot;line&quot;:{&quot;type&quot;:0},&quot;shadow&quot;:{&quot;brightness&quot;:-0.5,&quot;colorType&quot;:1,&quot;foreColorIndex&quot;:16,&quot;transparency&quot;:0.6800000071525574},&quot;threeD&quot;:{&quot;curvedSurface&quot;:{&quot;brightness&quot;:0,&quot;colorType&quot;:2,&quot;rgb&quot;:&quot;#000000&quot;},&quot;depth&quot;:{&quot;colorType&quot;:0}}},&quot;text&quot;:{&quot;fill&quot;:{&quot;gradient&quot;:[{&quot;brightness&quot;:0,&quot;colorType&quot;:2,&quot;pos&quot;:1,&quot;rgb&quot;:&quot;#f6a466&quot;,&quot;transparency&quot;:0},{&quot;brightness&quot;:0,&quot;colorType&quot;:2,&quot;pos&quot;:0,&quot;rgb&quot;:&quot;#cc6600&quot;,&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4"/>
  <p:tag name="KSO_WM_UNIT_ID" val="_1*i*24"/>
  <p:tag name="KSO_WM_UNIT_LAYERLEVEL" val="1"/>
  <p:tag name="KSO_WM_TAG_VERSION" val="1.0"/>
</p:tagLst>
</file>

<file path=ppt/tags/tag71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896_6*l_h_i*1_2_3"/>
  <p:tag name="KSO_WM_TEMPLATE_CATEGORY" val="custom"/>
  <p:tag name="KSO_WM_TEMPLATE_INDEX" val="20230896"/>
  <p:tag name="KSO_WM_UNIT_LAYERLEVEL" val="1_1_1"/>
  <p:tag name="KSO_WM_TAG_VERSION" val="1.0"/>
  <p:tag name="KSO_WM_DIAGRAM_GROUP_CODE" val="l1-1"/>
  <p:tag name="KSO_WM_UNIT_TYPE" val="l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gradient&quot;:[{&quot;brightness&quot;:0,&quot;colorType&quot;:1,&quot;foreColorIndex&quot;:6,&quot;pos&quot;:1,&quot;transparency&quot;:0},{&quot;brightness&quot;:0,&quot;colorType&quot;:1,&quot;foreColorIndex&quot;:5,&quot;pos&quot;:0,&quot;transparency&quot;:0}],&quot;type&quot;:3},&quot;glow&quot;:{&quot;colorType&quot;:0},&quot;line&quot;:{&quot;type&quot;:0},&quot;shadow&quot;:{&quot;brightness&quot;:-0.5,&quot;colorType&quot;:1,&quot;foreColorIndex&quot;:16,&quot;transparency&quot;:0.6800000071525574},&quot;threeD&quot;:{&quot;curvedSurface&quot;:{&quot;brightness&quot;:0,&quot;colorType&quot;:2,&quot;rgb&quot;:&quot;#000000&quot;},&quot;depth&quot;:{&quot;colorType&quot;:0}}},&quot;text&quot;:{&quot;fill&quot;:{&quot;gradient&quot;:[{&quot;brightness&quot;:0,&quot;colorType&quot;:2,&quot;pos&quot;:1,&quot;rgb&quot;:&quot;#f6a466&quot;,&quot;transparency&quot;:0},{&quot;brightness&quot;:0,&quot;colorType&quot;:2,&quot;pos&quot;:0,&quot;rgb&quot;:&quot;#cc6600&quot;,&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0896_6*l_h_i*1_2_2"/>
  <p:tag name="KSO_WM_TEMPLATE_CATEGORY" val="custom"/>
  <p:tag name="KSO_WM_TEMPLATE_INDEX" val="20230896"/>
  <p:tag name="KSO_WM_UNIT_LAYERLEVEL" val="1_1_1"/>
  <p:tag name="KSO_WM_TAG_VERSION" val="1.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896"/>
  <p:tag name="KSO_WM_UNIT_LAYERLEVEL" val="1_1_1"/>
  <p:tag name="KSO_WM_TAG_VERSION" val="1.0"/>
  <p:tag name="KSO_WM_BEAUTIFY_FLAG" val="#wm#"/>
  <p:tag name="KSO_WM_DIAGRAM_GROUP_CODE" val="l1-1"/>
  <p:tag name="KSO_WM_UNIT_TYPE" val="l_h_a"/>
  <p:tag name="KSO_WM_UNIT_ID" val="custom20230896_6*l_h_a*1_3_1"/>
  <p:tag name="KSO_WM_DIAGRAM_VERSION" val="3"/>
  <p:tag name="KSO_WM_UNIT_PRESET_TEXT" val="添加目录项标题"/>
  <p:tag name="KSO_WM_DIAGRAM_COLOR_TRICK" val="1"/>
  <p:tag name="KSO_WM_DIAGRAM_COLOR_TEXT_CAN_REMOVE" val="n"/>
  <p:tag name="KSO_WM_UNIT_VALUE" val="30"/>
  <p:tag name="KSO_WM_DIAGRAM_MAX_ITEMCNT" val="6"/>
  <p:tag name="KSO_WM_DIAGRAM_MIN_ITEMCNT" val="2"/>
  <p:tag name="KSO_WM_DIAGRAM_VIRTUALLY_FRAME" val="{&quot;height&quot;:504.6,&quot;width&quot;:464.449999999999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1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896_6*l_h_i*1_3_1"/>
  <p:tag name="KSO_WM_TEMPLATE_CATEGORY" val="custom"/>
  <p:tag name="KSO_WM_TEMPLATE_INDEX" val="20230896"/>
  <p:tag name="KSO_WM_UNIT_LAYERLEVEL" val="1_1_1"/>
  <p:tag name="KSO_WM_TAG_VERSION" val="1.0"/>
  <p:tag name="KSO_WM_DIAGRAM_GROUP_CODE" val="l1-1"/>
  <p:tag name="KSO_WM_UNIT_TYPE" val="l_h_i"/>
  <p:tag name="KSO_WM_UNIT_INDEX" val="1_3_1"/>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gradient&quot;:[{&quot;brightness&quot;:0,&quot;colorType&quot;:1,&quot;foreColorIndex&quot;:6,&quot;pos&quot;:1,&quot;transparency&quot;:0},{&quot;brightness&quot;:0.800000011920929,&quot;colorType&quot;:1,&quot;foreColorIndex&quot;:7,&quot;pos&quot;:0,&quot;transparency&quot;:0}],&quot;type&quot;:3},&quot;glow&quot;:{&quot;colorType&quot;:0},&quot;line&quot;:{&quot;type&quot;:0},&quot;shadow&quot;:{&quot;brightness&quot;:-0.5,&quot;colorType&quot;:1,&quot;foreColorIndex&quot;:16,&quot;transparency&quot;:0.6800000071525574},&quot;threeD&quot;:{&quot;curvedSurface&quot;:{&quot;brightness&quot;:0,&quot;colorType&quot;:2,&quot;rgb&quot;:&quot;#000000&quot;},&quot;depth&quot;:{&quot;colorType&quot;:0}}},&quot;text&quot;:{&quot;fill&quot;:{&quot;gradient&quot;:[{&quot;brightness&quot;:0,&quot;colorType&quot;:2,&quot;pos&quot;:1,&quot;rgb&quot;:&quot;#f6a466&quot;,&quot;transparency&quot;:0},{&quot;brightness&quot;:0,&quot;colorType&quot;:2,&quot;pos&quot;:0,&quot;rgb&quot;:&quot;#cc6600&quot;,&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1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896_6*l_h_i*1_3_3"/>
  <p:tag name="KSO_WM_TEMPLATE_CATEGORY" val="custom"/>
  <p:tag name="KSO_WM_TEMPLATE_INDEX" val="20230896"/>
  <p:tag name="KSO_WM_UNIT_LAYERLEVEL" val="1_1_1"/>
  <p:tag name="KSO_WM_TAG_VERSION" val="1.0"/>
  <p:tag name="KSO_WM_DIAGRAM_GROUP_CODE" val="l1-1"/>
  <p:tag name="KSO_WM_UNIT_TYPE" val="l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gradient&quot;:[{&quot;brightness&quot;:0,&quot;colorType&quot;:1,&quot;foreColorIndex&quot;:6,&quot;pos&quot;:1,&quot;transparency&quot;:0},{&quot;brightness&quot;:0,&quot;colorType&quot;:1,&quot;foreColorIndex&quot;:5,&quot;pos&quot;:0,&quot;transparency&quot;:0}],&quot;type&quot;:3},&quot;glow&quot;:{&quot;colorType&quot;:0},&quot;line&quot;:{&quot;type&quot;:0},&quot;shadow&quot;:{&quot;brightness&quot;:-0.5,&quot;colorType&quot;:1,&quot;foreColorIndex&quot;:16,&quot;transparency&quot;:0.6800000071525574},&quot;threeD&quot;:{&quot;curvedSurface&quot;:{&quot;brightness&quot;:0,&quot;colorType&quot;:2,&quot;rgb&quot;:&quot;#000000&quot;},&quot;depth&quot;:{&quot;colorType&quot;:0}}},&quot;text&quot;:{&quot;fill&quot;:{&quot;gradient&quot;:[{&quot;brightness&quot;:0,&quot;colorType&quot;:2,&quot;pos&quot;:1,&quot;rgb&quot;:&quot;#f6a466&quot;,&quot;transparency&quot;:0},{&quot;brightness&quot;:0,&quot;colorType&quot;:2,&quot;pos&quot;:0,&quot;rgb&quot;:&quot;#cc6600&quot;,&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custom20230896_6*l_h_i*1_3_2"/>
  <p:tag name="KSO_WM_TEMPLATE_CATEGORY" val="custom"/>
  <p:tag name="KSO_WM_TEMPLATE_INDEX" val="20230896"/>
  <p:tag name="KSO_WM_UNIT_LAYERLEVEL" val="1_1_1"/>
  <p:tag name="KSO_WM_TAG_VERSION" val="1.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1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4_1"/>
  <p:tag name="KSO_WM_TEMPLATE_CATEGORY" val="custom"/>
  <p:tag name="KSO_WM_TEMPLATE_INDEX" val="20230896"/>
  <p:tag name="KSO_WM_UNIT_LAYERLEVEL" val="1_1_1"/>
  <p:tag name="KSO_WM_TAG_VERSION" val="1.0"/>
  <p:tag name="KSO_WM_BEAUTIFY_FLAG" val="#wm#"/>
  <p:tag name="KSO_WM_DIAGRAM_GROUP_CODE" val="l1-1"/>
  <p:tag name="KSO_WM_UNIT_TYPE" val="l_h_a"/>
  <p:tag name="KSO_WM_UNIT_ID" val="custom20230896_6*l_h_a*1_4_1"/>
  <p:tag name="KSO_WM_DIAGRAM_VERSION" val="3"/>
  <p:tag name="KSO_WM_UNIT_PRESET_TEXT" val="添加目录项标题"/>
  <p:tag name="KSO_WM_DIAGRAM_COLOR_TRICK" val="1"/>
  <p:tag name="KSO_WM_DIAGRAM_COLOR_TEXT_CAN_REMOVE" val="n"/>
  <p:tag name="KSO_WM_UNIT_VALUE" val="30"/>
  <p:tag name="KSO_WM_DIAGRAM_MAX_ITEMCNT" val="6"/>
  <p:tag name="KSO_WM_DIAGRAM_MIN_ITEMCNT" val="2"/>
  <p:tag name="KSO_WM_DIAGRAM_VIRTUALLY_FRAME" val="{&quot;height&quot;:504.6,&quot;width&quot;:464.449999999999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1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896_6*l_h_i*1_4_1"/>
  <p:tag name="KSO_WM_TEMPLATE_CATEGORY" val="custom"/>
  <p:tag name="KSO_WM_TEMPLATE_INDEX" val="20230896"/>
  <p:tag name="KSO_WM_UNIT_LAYERLEVEL" val="1_1_1"/>
  <p:tag name="KSO_WM_TAG_VERSION" val="1.0"/>
  <p:tag name="KSO_WM_DIAGRAM_GROUP_CODE" val="l1-1"/>
  <p:tag name="KSO_WM_UNIT_TYPE" val="l_h_i"/>
  <p:tag name="KSO_WM_UNIT_INDEX" val="1_4_1"/>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gradient&quot;:[{&quot;brightness&quot;:0,&quot;colorType&quot;:1,&quot;foreColorIndex&quot;:6,&quot;pos&quot;:1,&quot;transparency&quot;:0},{&quot;brightness&quot;:0.800000011920929,&quot;colorType&quot;:1,&quot;foreColorIndex&quot;:7,&quot;pos&quot;:0,&quot;transparency&quot;:0}],&quot;type&quot;:3},&quot;glow&quot;:{&quot;colorType&quot;:0},&quot;line&quot;:{&quot;type&quot;:0},&quot;shadow&quot;:{&quot;brightness&quot;:-0.5,&quot;colorType&quot;:1,&quot;foreColorIndex&quot;:16,&quot;transparency&quot;:0.6800000071525574},&quot;threeD&quot;:{&quot;curvedSurface&quot;:{&quot;brightness&quot;:0,&quot;colorType&quot;:2,&quot;rgb&quot;:&quot;#000000&quot;},&quot;depth&quot;:{&quot;colorType&quot;:0}}},&quot;text&quot;:{&quot;fill&quot;:{&quot;gradient&quot;:[{&quot;brightness&quot;:0,&quot;colorType&quot;:2,&quot;pos&quot;:1,&quot;rgb&quot;:&quot;#f6a466&quot;,&quot;transparency&quot;:0},{&quot;brightness&quot;:0,&quot;colorType&quot;:2,&quot;pos&quot;:0,&quot;rgb&quot;:&quot;#cc6600&quot;,&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1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896_6*l_h_i*1_4_3"/>
  <p:tag name="KSO_WM_TEMPLATE_CATEGORY" val="custom"/>
  <p:tag name="KSO_WM_TEMPLATE_INDEX" val="20230896"/>
  <p:tag name="KSO_WM_UNIT_LAYERLEVEL" val="1_1_1"/>
  <p:tag name="KSO_WM_TAG_VERSION" val="1.0"/>
  <p:tag name="KSO_WM_DIAGRAM_GROUP_CODE" val="l1-1"/>
  <p:tag name="KSO_WM_UNIT_TYPE" val="l_h_i"/>
  <p:tag name="KSO_WM_UNIT_INDEX" val="1_4_3"/>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gradient&quot;:[{&quot;brightness&quot;:0,&quot;colorType&quot;:1,&quot;foreColorIndex&quot;:6,&quot;pos&quot;:1,&quot;transparency&quot;:0},{&quot;brightness&quot;:0,&quot;colorType&quot;:1,&quot;foreColorIndex&quot;:5,&quot;pos&quot;:0,&quot;transparency&quot;:0}],&quot;type&quot;:3},&quot;glow&quot;:{&quot;colorType&quot;:0},&quot;line&quot;:{&quot;type&quot;:0},&quot;shadow&quot;:{&quot;brightness&quot;:-0.5,&quot;colorType&quot;:1,&quot;foreColorIndex&quot;:16,&quot;transparency&quot;:0.6800000071525574},&quot;threeD&quot;:{&quot;curvedSurface&quot;:{&quot;brightness&quot;:0,&quot;colorType&quot;:2,&quot;rgb&quot;:&quot;#000000&quot;},&quot;depth&quot;:{&quot;colorType&quot;:0}}},&quot;text&quot;:{&quot;fill&quot;:{&quot;gradient&quot;:[{&quot;brightness&quot;:0,&quot;colorType&quot;:2,&quot;pos&quot;:1,&quot;rgb&quot;:&quot;#f6a466&quot;,&quot;transparency&quot;:0},{&quot;brightness&quot;:0,&quot;colorType&quot;:2,&quot;pos&quot;:0,&quot;rgb&quot;:&quot;#cc6600&quot;,&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30896_6*l_h_i*1_4_2"/>
  <p:tag name="KSO_WM_TEMPLATE_CATEGORY" val="custom"/>
  <p:tag name="KSO_WM_TEMPLATE_INDEX" val="20230896"/>
  <p:tag name="KSO_WM_UNIT_LAYERLEVEL" val="1_1_1"/>
  <p:tag name="KSO_WM_TAG_VERSION" val="1.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5"/>
  <p:tag name="KSO_WM_UNIT_ID" val="_1*i*25"/>
  <p:tag name="KSO_WM_UNIT_LAYERLEVEL" val="1"/>
  <p:tag name="KSO_WM_TAG_VERSION" val="1.0"/>
</p:tagLst>
</file>

<file path=ppt/tags/tag72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5_1"/>
  <p:tag name="KSO_WM_TEMPLATE_CATEGORY" val="custom"/>
  <p:tag name="KSO_WM_TEMPLATE_INDEX" val="20230896"/>
  <p:tag name="KSO_WM_UNIT_LAYERLEVEL" val="1_1_1"/>
  <p:tag name="KSO_WM_TAG_VERSION" val="1.0"/>
  <p:tag name="KSO_WM_BEAUTIFY_FLAG" val="#wm#"/>
  <p:tag name="KSO_WM_DIAGRAM_GROUP_CODE" val="l1-1"/>
  <p:tag name="KSO_WM_UNIT_TYPE" val="l_h_a"/>
  <p:tag name="KSO_WM_UNIT_ID" val="custom20230896_6*l_h_a*1_5_1"/>
  <p:tag name="KSO_WM_DIAGRAM_VERSION" val="3"/>
  <p:tag name="KSO_WM_UNIT_PRESET_TEXT" val="添加目录项标题"/>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2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896_6*l_h_i*1_5_1"/>
  <p:tag name="KSO_WM_TEMPLATE_CATEGORY" val="custom"/>
  <p:tag name="KSO_WM_TEMPLATE_INDEX" val="20230896"/>
  <p:tag name="KSO_WM_UNIT_LAYERLEVEL" val="1_1_1"/>
  <p:tag name="KSO_WM_TAG_VERSION" val="1.0"/>
  <p:tag name="KSO_WM_DIAGRAM_GROUP_CODE" val="l1-1"/>
  <p:tag name="KSO_WM_UNIT_TYPE" val="l_h_i"/>
  <p:tag name="KSO_WM_UNIT_INDEX" val="1_5_1"/>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gradient&quot;:[{&quot;brightness&quot;:0,&quot;colorType&quot;:1,&quot;foreColorIndex&quot;:6,&quot;pos&quot;:1,&quot;transparency&quot;:0},{&quot;brightness&quot;:0.800000011920929,&quot;colorType&quot;:1,&quot;foreColorIndex&quot;:7,&quot;pos&quot;:0,&quot;transparency&quot;:0}],&quot;type&quot;:3},&quot;glow&quot;:{&quot;colorType&quot;:0},&quot;line&quot;:{&quot;type&quot;:0},&quot;shadow&quot;:{&quot;brightness&quot;:-0.5,&quot;colorType&quot;:1,&quot;foreColorIndex&quot;:16,&quot;transparency&quot;:0.6800000071525574},&quot;threeD&quot;:{&quot;curvedSurface&quot;:{&quot;brightness&quot;:0,&quot;colorType&quot;:2,&quot;rgb&quot;:&quot;#000000&quot;},&quot;depth&quot;:{&quot;colorType&quot;:0}}},&quot;text&quot;:{&quot;fill&quot;:{&quot;gradient&quot;:[{&quot;brightness&quot;:0,&quot;colorType&quot;:2,&quot;pos&quot;:1,&quot;rgb&quot;:&quot;#f6a466&quot;,&quot;transparency&quot;:0},{&quot;brightness&quot;:0,&quot;colorType&quot;:2,&quot;pos&quot;:0,&quot;rgb&quot;:&quot;#cc6600&quot;,&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2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896_6*l_h_i*1_5_3"/>
  <p:tag name="KSO_WM_TEMPLATE_CATEGORY" val="custom"/>
  <p:tag name="KSO_WM_TEMPLATE_INDEX" val="20230896"/>
  <p:tag name="KSO_WM_UNIT_LAYERLEVEL" val="1_1_1"/>
  <p:tag name="KSO_WM_TAG_VERSION" val="1.0"/>
  <p:tag name="KSO_WM_DIAGRAM_GROUP_CODE" val="l1-1"/>
  <p:tag name="KSO_WM_UNIT_TYPE" val="l_h_i"/>
  <p:tag name="KSO_WM_UNIT_INDEX" val="1_5_3"/>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gradient&quot;:[{&quot;brightness&quot;:0,&quot;colorType&quot;:1,&quot;foreColorIndex&quot;:6,&quot;pos&quot;:1,&quot;transparency&quot;:0},{&quot;brightness&quot;:0,&quot;colorType&quot;:1,&quot;foreColorIndex&quot;:5,&quot;pos&quot;:0,&quot;transparency&quot;:0}],&quot;type&quot;:3},&quot;glow&quot;:{&quot;colorType&quot;:0},&quot;line&quot;:{&quot;type&quot;:0},&quot;shadow&quot;:{&quot;brightness&quot;:-0.5,&quot;colorType&quot;:1,&quot;foreColorIndex&quot;:16,&quot;transparency&quot;:0.6800000071525574},&quot;threeD&quot;:{&quot;curvedSurface&quot;:{&quot;brightness&quot;:0,&quot;colorType&quot;:2,&quot;rgb&quot;:&quot;#000000&quot;},&quot;depth&quot;:{&quot;colorType&quot;:0}}},&quot;text&quot;:{&quot;fill&quot;:{&quot;gradient&quot;:[{&quot;brightness&quot;:0,&quot;colorType&quot;:2,&quot;pos&quot;:1,&quot;rgb&quot;:&quot;#f6a466&quot;,&quot;transparency&quot;:0},{&quot;brightness&quot;:0,&quot;colorType&quot;:2,&quot;pos&quot;:0,&quot;rgb&quot;:&quot;#cc6600&quot;,&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5_2"/>
  <p:tag name="KSO_WM_UNIT_ID" val="custom20230896_6*l_h_i*1_5_2"/>
  <p:tag name="KSO_WM_TEMPLATE_CATEGORY" val="custom"/>
  <p:tag name="KSO_WM_TEMPLATE_INDEX" val="20230896"/>
  <p:tag name="KSO_WM_UNIT_LAYERLEVEL" val="1_1_1"/>
  <p:tag name="KSO_WM_TAG_VERSION" val="1.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2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6_1"/>
  <p:tag name="KSO_WM_TEMPLATE_CATEGORY" val="custom"/>
  <p:tag name="KSO_WM_TEMPLATE_INDEX" val="20230896"/>
  <p:tag name="KSO_WM_UNIT_LAYERLEVEL" val="1_1_1"/>
  <p:tag name="KSO_WM_TAG_VERSION" val="1.0"/>
  <p:tag name="KSO_WM_BEAUTIFY_FLAG" val="#wm#"/>
  <p:tag name="KSO_WM_DIAGRAM_GROUP_CODE" val="l1-1"/>
  <p:tag name="KSO_WM_UNIT_TYPE" val="l_h_a"/>
  <p:tag name="KSO_WM_UNIT_ID" val="custom20230896_6*l_h_a*1_6_1"/>
  <p:tag name="KSO_WM_DIAGRAM_VERSION" val="3"/>
  <p:tag name="KSO_WM_UNIT_PRESET_TEXT" val="添加目录项标题"/>
  <p:tag name="KSO_WM_DIAGRAM_COLOR_TRICK" val="1"/>
  <p:tag name="KSO_WM_DIAGRAM_COLOR_TEXT_CAN_REMOVE" val="n"/>
  <p:tag name="KSO_WM_UNIT_VALUE" val="45"/>
  <p:tag name="KSO_WM_DIAGRAM_MAX_ITEMCNT" val="6"/>
  <p:tag name="KSO_WM_DIAGRAM_MIN_ITEMCNT" val="2"/>
  <p:tag name="KSO_WM_DIAGRAM_VIRTUALLY_FRAME" val="{&quot;height&quot;:504.6,&quot;width&quot;:464.449999999999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2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896_6*l_h_i*1_6_1"/>
  <p:tag name="KSO_WM_TEMPLATE_CATEGORY" val="custom"/>
  <p:tag name="KSO_WM_TEMPLATE_INDEX" val="20230896"/>
  <p:tag name="KSO_WM_UNIT_LAYERLEVEL" val="1_1_1"/>
  <p:tag name="KSO_WM_TAG_VERSION" val="1.0"/>
  <p:tag name="KSO_WM_DIAGRAM_GROUP_CODE" val="l1-1"/>
  <p:tag name="KSO_WM_UNIT_TYPE" val="l_h_i"/>
  <p:tag name="KSO_WM_UNIT_INDEX" val="1_6_1"/>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gradient&quot;:[{&quot;brightness&quot;:0,&quot;colorType&quot;:1,&quot;foreColorIndex&quot;:6,&quot;pos&quot;:1,&quot;transparency&quot;:0},{&quot;brightness&quot;:0.800000011920929,&quot;colorType&quot;:1,&quot;foreColorIndex&quot;:7,&quot;pos&quot;:0,&quot;transparency&quot;:0}],&quot;type&quot;:3},&quot;glow&quot;:{&quot;colorType&quot;:0},&quot;line&quot;:{&quot;type&quot;:0},&quot;shadow&quot;:{&quot;brightness&quot;:-0.5,&quot;colorType&quot;:1,&quot;foreColorIndex&quot;:16,&quot;transparency&quot;:0.6800000071525574},&quot;threeD&quot;:{&quot;curvedSurface&quot;:{&quot;brightness&quot;:0,&quot;colorType&quot;:2,&quot;rgb&quot;:&quot;#000000&quot;},&quot;depth&quot;:{&quot;colorType&quot;:0}}},&quot;text&quot;:{&quot;fill&quot;:{&quot;gradient&quot;:[{&quot;brightness&quot;:0,&quot;colorType&quot;:2,&quot;pos&quot;:1,&quot;rgb&quot;:&quot;#f6a466&quot;,&quot;transparency&quot;:0},{&quot;brightness&quot;:0,&quot;colorType&quot;:2,&quot;pos&quot;:0,&quot;rgb&quot;:&quot;#cc6600&quot;,&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2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896_6*l_h_i*1_6_3"/>
  <p:tag name="KSO_WM_TEMPLATE_CATEGORY" val="custom"/>
  <p:tag name="KSO_WM_TEMPLATE_INDEX" val="20230896"/>
  <p:tag name="KSO_WM_UNIT_LAYERLEVEL" val="1_1_1"/>
  <p:tag name="KSO_WM_TAG_VERSION" val="1.0"/>
  <p:tag name="KSO_WM_DIAGRAM_GROUP_CODE" val="l1-1"/>
  <p:tag name="KSO_WM_UNIT_TYPE" val="l_h_i"/>
  <p:tag name="KSO_WM_UNIT_INDEX" val="1_6_3"/>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gradient&quot;:[{&quot;brightness&quot;:0,&quot;colorType&quot;:1,&quot;foreColorIndex&quot;:6,&quot;pos&quot;:1,&quot;transparency&quot;:0},{&quot;brightness&quot;:0,&quot;colorType&quot;:1,&quot;foreColorIndex&quot;:5,&quot;pos&quot;:0,&quot;transparency&quot;:0}],&quot;type&quot;:3},&quot;glow&quot;:{&quot;colorType&quot;:0},&quot;line&quot;:{&quot;type&quot;:0},&quot;shadow&quot;:{&quot;brightness&quot;:-0.5,&quot;colorType&quot;:1,&quot;foreColorIndex&quot;:16,&quot;transparency&quot;:0.6800000071525574},&quot;threeD&quot;:{&quot;curvedSurface&quot;:{&quot;brightness&quot;:0,&quot;colorType&quot;:2,&quot;rgb&quot;:&quot;#000000&quot;},&quot;depth&quot;:{&quot;colorType&quot;:0}}},&quot;text&quot;:{&quot;fill&quot;:{&quot;gradient&quot;:[{&quot;brightness&quot;:0,&quot;colorType&quot;:2,&quot;pos&quot;:1,&quot;rgb&quot;:&quot;#f6a466&quot;,&quot;transparency&quot;:0},{&quot;brightness&quot;:0,&quot;colorType&quot;:2,&quot;pos&quot;:0,&quot;rgb&quot;:&quot;#cc6600&quot;,&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7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6_2"/>
  <p:tag name="KSO_WM_UNIT_ID" val="custom20230896_6*l_h_i*1_6_2"/>
  <p:tag name="KSO_WM_TEMPLATE_CATEGORY" val="custom"/>
  <p:tag name="KSO_WM_TEMPLATE_INDEX" val="20230896"/>
  <p:tag name="KSO_WM_UNIT_LAYERLEVEL" val="1_1_1"/>
  <p:tag name="KSO_WM_TAG_VERSION" val="1.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504.6,&quot;width&quot;:464.449999999999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28.xml><?xml version="1.0" encoding="utf-8"?>
<p:tagLst xmlns:a="http://schemas.openxmlformats.org/drawingml/2006/main" xmlns:r="http://schemas.openxmlformats.org/officeDocument/2006/relationships" xmlns:p="http://schemas.openxmlformats.org/presentationml/2006/main">
  <p:tag name="KSO_WM_SLIDE_ID" val="custom20230896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0896"/>
  <p:tag name="KSO_WM_SLIDE_TYPE" val="sectionTitle"/>
  <p:tag name="KSO_WM_SLIDE_SUBTYPE" val="pureTxt"/>
  <p:tag name="KSO_WM_SLIDE_LAYOUT" val="a_e"/>
  <p:tag name="KSO_WM_SLIDE_LAYOUT_CNT" val="1_1"/>
  <p:tag name="KSO_WM_SPECIAL_SOURCE" val="bdnull"/>
  <p:tag name="KSO_WM_SLIDE_CONTENT_AREA" val="{&quot;left&quot;:&quot;37.35&quot;,&quot;top&quot;:&quot;126&quot;,&quot;width&quot;:&quot;593.8&quot;,&quot;height&quot;:&quot;288.05&quot;}"/>
</p:tagLst>
</file>

<file path=ppt/tags/tag72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896_7*a*1"/>
  <p:tag name="KSO_WM_TEMPLATE_CATEGORY" val="custom"/>
  <p:tag name="KSO_WM_TEMPLATE_INDEX" val="20230896"/>
  <p:tag name="KSO_WM_UNIT_LAYERLEVEL" val="1"/>
  <p:tag name="KSO_WM_TAG_VERSION" val="1.0"/>
  <p:tag name="KSO_WM_BEAUTIFY_FLAG" val="#wm#"/>
  <p:tag name="KSO_WM_UNIT_PRESET_TEXT" val="单击添加章节标题"/>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6"/>
  <p:tag name="KSO_WM_UNIT_ID" val="_1*i*26"/>
  <p:tag name="KSO_WM_UNIT_LAYERLEVEL" val="1"/>
  <p:tag name="KSO_WM_TAG_VERSION" val="1.0"/>
</p:tagLst>
</file>

<file path=ppt/tags/tag730.xml><?xml version="1.0" encoding="utf-8"?>
<p:tagLst xmlns:a="http://schemas.openxmlformats.org/drawingml/2006/main" xmlns:r="http://schemas.openxmlformats.org/officeDocument/2006/relationships" xmlns:p="http://schemas.openxmlformats.org/presentationml/2006/main">
  <p:tag name="KSO_WM_UNIT_NOCLEAR" val="0"/>
  <p:tag name="KSO_WM_UNIT_VALUE" val="10"/>
  <p:tag name="KSO_WM_UNIT_HIGHLIGHT" val="0"/>
  <p:tag name="KSO_WM_UNIT_COMPATIBLE" val="1"/>
  <p:tag name="KSO_WM_UNIT_DIAGRAM_ISNUMVISUAL" val="0"/>
  <p:tag name="KSO_WM_UNIT_DIAGRAM_ISREFERUNIT" val="0"/>
  <p:tag name="KSO_WM_UNIT_TYPE" val="e"/>
  <p:tag name="KSO_WM_UNIT_INDEX" val="1"/>
  <p:tag name="KSO_WM_UNIT_ID" val="custom20230896_7*e*1"/>
  <p:tag name="KSO_WM_TEMPLATE_CATEGORY" val="custom"/>
  <p:tag name="KSO_WM_TEMPLATE_INDEX" val="20230896"/>
  <p:tag name="KSO_WM_UNIT_LAYERLEVEL" val="1"/>
  <p:tag name="KSO_WM_TAG_VERSION" val="1.0"/>
  <p:tag name="KSO_WM_BEAUTIFY_FLAG" val="#wm#"/>
  <p:tag name="KSO_WM_UNIT_PRESET_TEXT" val="Part Two"/>
</p:tagLst>
</file>

<file path=ppt/tags/tag7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i*1_1_1"/>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1_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f*1_1_1"/>
  <p:tag name="KSO_WM_TEMPLATE_CATEGORY" val="diagram"/>
  <p:tag name="KSO_WM_TEMPLATE_INDEX" val="20231354"/>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EXT_CAN_REMOVE" val="n"/>
  <p:tag name="KSO_WM_UNIT_PRESET_TEXT" val="单击输入你的正文，文字是您思想的提炼，为了最终演示发布的良好效果。"/>
  <p:tag name="KSO_WM_DIAGRAM_MAX_ITEMCNT" val="6"/>
  <p:tag name="KSO_WM_DIAGRAM_MIN_ITEMCNT" val="2"/>
  <p:tag name="KSO_WM_DIAGRAM_VIRTUALLY_FRAME" val="{&quot;height&quot;:387.5941467285156,&quot;width&quot;:861.4825439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i*1_1_2"/>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i*1_2_1"/>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2_1"/>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f*1_2_1"/>
  <p:tag name="KSO_WM_TEMPLATE_CATEGORY" val="diagram"/>
  <p:tag name="KSO_WM_TEMPLATE_INDEX" val="20231354"/>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2_1"/>
  <p:tag name="KSO_WM_DIAGRAM_VERSION" val="3"/>
  <p:tag name="KSO_WM_DIAGRAM_COLOR_TEXT_CAN_REMOVE" val="n"/>
  <p:tag name="KSO_WM_UNIT_PRESET_TEXT" val="单击输入你的正文，文字是您思想的提炼，为了最终演示发布的良好效果。"/>
  <p:tag name="KSO_WM_DIAGRAM_MAX_ITEMCNT" val="6"/>
  <p:tag name="KSO_WM_DIAGRAM_MIN_ITEMCNT" val="2"/>
  <p:tag name="KSO_WM_DIAGRAM_VIRTUALLY_FRAME" val="{&quot;height&quot;:387.5941467285156,&quot;width&quot;:861.4825439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i*1_2_2"/>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i*1_3_1"/>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3_1"/>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f*1_3_1"/>
  <p:tag name="KSO_WM_TEMPLATE_CATEGORY" val="diagram"/>
  <p:tag name="KSO_WM_TEMPLATE_INDEX" val="20231354"/>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3_1"/>
  <p:tag name="KSO_WM_DIAGRAM_VERSION" val="3"/>
  <p:tag name="KSO_WM_DIAGRAM_COLOR_TEXT_CAN_REMOVE" val="n"/>
  <p:tag name="KSO_WM_UNIT_PRESET_TEXT" val="单击输入你的正文，文字是您思想的提炼，为了最终演示发布的良好效果。"/>
  <p:tag name="KSO_WM_DIAGRAM_MAX_ITEMCNT" val="6"/>
  <p:tag name="KSO_WM_DIAGRAM_MIN_ITEMCNT" val="2"/>
  <p:tag name="KSO_WM_DIAGRAM_VIRTUALLY_FRAME" val="{&quot;height&quot;:387.5941467285156,&quot;width&quot;:861.4825439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i*1_3_2"/>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7"/>
  <p:tag name="KSO_WM_UNIT_ID" val="_1*i*27"/>
  <p:tag name="KSO_WM_UNIT_LAYERLEVEL" val="1"/>
  <p:tag name="KSO_WM_TAG_VERSION" val="1.0"/>
</p:tagLst>
</file>

<file path=ppt/tags/tag7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i*1_4_1"/>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4_1"/>
  <p:tag name="KSO_WM_DIAGRAM_VERSION" val="3"/>
  <p:tag name="KSO_WM_DIAGRAM_COLOR_TEXT_CAN_REMOVE" val="n"/>
  <p:tag name="KSO_WM_UNIT_FILL_FORE_SCHEMECOLOR_INDEX" val="8"/>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f*1_4_1"/>
  <p:tag name="KSO_WM_TEMPLATE_CATEGORY" val="diagram"/>
  <p:tag name="KSO_WM_TEMPLATE_INDEX" val="20231354"/>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4_1"/>
  <p:tag name="KSO_WM_DIAGRAM_VERSION" val="3"/>
  <p:tag name="KSO_WM_DIAGRAM_COLOR_TEXT_CAN_REMOVE" val="n"/>
  <p:tag name="KSO_WM_UNIT_PRESET_TEXT" val="单击输入你的正文，文字是您思想的提炼，为了最终演示发布的良好效果。"/>
  <p:tag name="KSO_WM_DIAGRAM_MAX_ITEMCNT" val="6"/>
  <p:tag name="KSO_WM_DIAGRAM_MIN_ITEMCNT" val="2"/>
  <p:tag name="KSO_WM_DIAGRAM_VIRTUALLY_FRAME" val="{&quot;height&quot;:387.5941467285156,&quot;width&quot;:861.4825439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i*1_4_2"/>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4_2"/>
  <p:tag name="KSO_WM_DIAGRAM_VERSION" val="3"/>
  <p:tag name="KSO_WM_DIAGRAM_COLOR_TEXT_CAN_REMOVE" val="n"/>
  <p:tag name="KSO_WM_UNIT_FILL_FORE_SCHEMECOLOR_INDEX" val="8"/>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85_4*l_h_i*1_1_1"/>
  <p:tag name="KSO_WM_TEMPLATE_CATEGORY" val="diagram"/>
  <p:tag name="KSO_WM_TEMPLATE_INDEX" val="20231485"/>
  <p:tag name="KSO_WM_UNIT_LAYERLEVEL" val="1_1_1"/>
  <p:tag name="KSO_WM_TAG_VERSION" val="3.0"/>
  <p:tag name="KSO_WM_BEAUTIFY_FLAG" val="#wm#"/>
  <p:tag name="KSO_WM_DIAGRAM_VERSION" val="3"/>
  <p:tag name="KSO_WM_DIAGRAM_COLOR_TRICK" val="4"/>
  <p:tag name="KSO_WM_DIAGRAM_COLOR_TEXT_CAN_REMOVE" val="n"/>
  <p:tag name="KSO_WM_UNIT_PRESET_TEXT" val="添加标题"/>
  <p:tag name="KSO_WM_UNIT_FILL_FORE_SCHEMECOLOR_INDEX" val="5"/>
  <p:tag name="KSO_WM_DIAGRAM_MAX_ITEMCNT" val="6"/>
  <p:tag name="KSO_WM_DIAGRAM_MIN_ITEMCNT" val="1"/>
  <p:tag name="KSO_WM_DIAGRAM_VIRTUALLY_FRAME" val="{&quot;height&quot;:254.35000610351562,&quot;width&quot;:913.6500244140625}"/>
  <p:tag name="KSO_WM_DIAGRAM_COLOR_MATCH_VALUE" val="{&quot;shape&quot;:{&quot;fill&quot;:{&quot;solid&quot;:{&quot;brightness&quot;:0,&quot;colorType&quot;:1,&quot;foreColorIndex&quot;:5,&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85_4*l_h_i*1_2_1"/>
  <p:tag name="KSO_WM_TEMPLATE_CATEGORY" val="diagram"/>
  <p:tag name="KSO_WM_TEMPLATE_INDEX" val="20231485"/>
  <p:tag name="KSO_WM_UNIT_LAYERLEVEL" val="1_1_1"/>
  <p:tag name="KSO_WM_TAG_VERSION" val="3.0"/>
  <p:tag name="KSO_WM_BEAUTIFY_FLAG" val="#wm#"/>
  <p:tag name="KSO_WM_DIAGRAM_VERSION" val="3"/>
  <p:tag name="KSO_WM_DIAGRAM_COLOR_TRICK" val="4"/>
  <p:tag name="KSO_WM_DIAGRAM_COLOR_TEXT_CAN_REMOVE" val="n"/>
  <p:tag name="KSO_WM_UNIT_PRESET_TEXT" val="添加标题"/>
  <p:tag name="KSO_WM_UNIT_FILL_FORE_SCHEMECOLOR_INDEX" val="6"/>
  <p:tag name="KSO_WM_DIAGRAM_MAX_ITEMCNT" val="6"/>
  <p:tag name="KSO_WM_DIAGRAM_MIN_ITEMCNT" val="1"/>
  <p:tag name="KSO_WM_DIAGRAM_VIRTUALLY_FRAME" val="{&quot;height&quot;:254.35000610351562,&quot;width&quot;:913.6500244140625}"/>
  <p:tag name="KSO_WM_DIAGRAM_COLOR_MATCH_VALUE" val="{&quot;shape&quot;:{&quot;fill&quot;:{&quot;solid&quot;:{&quot;brightness&quot;:0,&quot;colorType&quot;:1,&quot;foreColorIndex&quot;:6,&quot;transparency&quot;:0},&quot;type&quot;:1},&quot;glow&quot;:{&quot;colorType&quot;:0},&quot;line&quot;:{&quot;type&quot;:0},&quot;shadow&quot;:{&quot;brightness&quot;:-0.5,&quot;colorType&quot;:1,&quot;foreColorIndex&quot;:6,&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485_4*l_h_i*1_4_1"/>
  <p:tag name="KSO_WM_TEMPLATE_CATEGORY" val="diagram"/>
  <p:tag name="KSO_WM_TEMPLATE_INDEX" val="20231485"/>
  <p:tag name="KSO_WM_UNIT_LAYERLEVEL" val="1_1_1"/>
  <p:tag name="KSO_WM_TAG_VERSION" val="3.0"/>
  <p:tag name="KSO_WM_BEAUTIFY_FLAG" val="#wm#"/>
  <p:tag name="KSO_WM_DIAGRAM_VERSION" val="3"/>
  <p:tag name="KSO_WM_DIAGRAM_COLOR_TRICK" val="4"/>
  <p:tag name="KSO_WM_DIAGRAM_COLOR_TEXT_CAN_REMOVE" val="n"/>
  <p:tag name="KSO_WM_UNIT_PRESET_TEXT" val="添加标题"/>
  <p:tag name="KSO_WM_UNIT_FILL_FORE_SCHEMECOLOR_INDEX" val="8"/>
  <p:tag name="KSO_WM_DIAGRAM_MAX_ITEMCNT" val="6"/>
  <p:tag name="KSO_WM_DIAGRAM_MIN_ITEMCNT" val="1"/>
  <p:tag name="KSO_WM_DIAGRAM_VIRTUALLY_FRAME" val="{&quot;height&quot;:254.35000610351562,&quot;width&quot;:913.6500244140625}"/>
  <p:tag name="KSO_WM_DIAGRAM_COLOR_MATCH_VALUE" val="{&quot;shape&quot;:{&quot;fill&quot;:{&quot;solid&quot;:{&quot;brightness&quot;:0,&quot;colorType&quot;:1,&quot;foreColorIndex&quot;:8,&quot;transparency&quot;:0},&quot;type&quot;:1},&quot;glow&quot;:{&quot;colorType&quot;:0},&quot;line&quot;:{&quot;type&quot;:0},&quot;shadow&quot;:{&quot;brightness&quot;:0.4000000059604645,&quot;colorType&quot;:1,&quot;foreColorIndex&quot;:7,&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85_4*l_h_i*1_3_1"/>
  <p:tag name="KSO_WM_TEMPLATE_CATEGORY" val="diagram"/>
  <p:tag name="KSO_WM_TEMPLATE_INDEX" val="20231485"/>
  <p:tag name="KSO_WM_UNIT_LAYERLEVEL" val="1_1_1"/>
  <p:tag name="KSO_WM_TAG_VERSION" val="3.0"/>
  <p:tag name="KSO_WM_BEAUTIFY_FLAG" val="#wm#"/>
  <p:tag name="KSO_WM_DIAGRAM_VERSION" val="3"/>
  <p:tag name="KSO_WM_DIAGRAM_COLOR_TRICK" val="4"/>
  <p:tag name="KSO_WM_DIAGRAM_COLOR_TEXT_CAN_REMOVE" val="n"/>
  <p:tag name="KSO_WM_UNIT_PRESET_TEXT" val="添加标题"/>
  <p:tag name="KSO_WM_UNIT_FILL_FORE_SCHEMECOLOR_INDEX" val="10"/>
  <p:tag name="KSO_WM_DIAGRAM_MAX_ITEMCNT" val="6"/>
  <p:tag name="KSO_WM_DIAGRAM_MIN_ITEMCNT" val="1"/>
  <p:tag name="KSO_WM_DIAGRAM_VIRTUALLY_FRAME" val="{&quot;height&quot;:254.35000610351562,&quot;width&quot;:913.6500244140625}"/>
  <p:tag name="KSO_WM_DIAGRAM_COLOR_MATCH_VALUE" val="{&quot;shape&quot;:{&quot;fill&quot;:{&quot;solid&quot;:{&quot;brightness&quot;:0,&quot;colorType&quot;:1,&quot;foreColorIndex&quot;:10,&quot;transparency&quot;:0},&quot;type&quot;:1},&quot;glow&quot;:{&quot;colorType&quot;:0},&quot;line&quot;:{&quot;type&quot;:0},&quot;shadow&quot;:{&quot;brightness&quot;:-0.5,&quot;colorType&quot;:1,&quot;foreColorIndex&quot;:7,&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4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5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485_4*l_h_f*1_2_1"/>
  <p:tag name="KSO_WM_TEMPLATE_CATEGORY" val="diagram"/>
  <p:tag name="KSO_WM_TEMPLATE_INDEX" val="20231485"/>
  <p:tag name="KSO_WM_UNIT_LAYERLEVEL" val="1_1_1"/>
  <p:tag name="KSO_WM_TAG_VERSION" val="3.0"/>
  <p:tag name="KSO_WM_BEAUTIFY_FLAG" val="#wm#"/>
  <p:tag name="KSO_WM_DIAGRAM_VERSION" val="3"/>
  <p:tag name="KSO_WM_DIAGRAM_COLOR_TRICK" val="4"/>
  <p:tag name="KSO_WM_DIAGRAM_COLOR_TEXT_CAN_REMOVE" val="n"/>
  <p:tag name="KSO_WM_UNIT_PRESET_TEXT" val="单击此处输入你的项正文文字是您思想的提炼，请尽量言简意赅的阐述观点"/>
  <p:tag name="KSO_WM_DIAGRAM_MAX_ITEMCNT" val="6"/>
  <p:tag name="KSO_WM_DIAGRAM_MIN_ITEMCNT" val="1"/>
  <p:tag name="KSO_WM_DIAGRAM_VIRTUALLY_FRAME" val="{&quot;height&quot;:254.35000610351562,&quot;width&quot;:913.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4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5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485_4*l_h_f*1_1_1"/>
  <p:tag name="KSO_WM_TEMPLATE_CATEGORY" val="diagram"/>
  <p:tag name="KSO_WM_TEMPLATE_INDEX" val="20231485"/>
  <p:tag name="KSO_WM_UNIT_LAYERLEVEL" val="1_1_1"/>
  <p:tag name="KSO_WM_TAG_VERSION" val="3.0"/>
  <p:tag name="KSO_WM_BEAUTIFY_FLAG" val="#wm#"/>
  <p:tag name="KSO_WM_DIAGRAM_VERSION" val="3"/>
  <p:tag name="KSO_WM_DIAGRAM_COLOR_TRICK" val="4"/>
  <p:tag name="KSO_WM_DIAGRAM_COLOR_TEXT_CAN_REMOVE" val="n"/>
  <p:tag name="KSO_WM_UNIT_PRESET_TEXT" val="单击此处输入你的项正文文字是您思想的提炼，请尽量言简意赅的阐述观点"/>
  <p:tag name="KSO_WM_DIAGRAM_MAX_ITEMCNT" val="6"/>
  <p:tag name="KSO_WM_DIAGRAM_MIN_ITEMCNT" val="1"/>
  <p:tag name="KSO_WM_DIAGRAM_VIRTUALLY_FRAME" val="{&quot;height&quot;:254.35000610351562,&quot;width&quot;:913.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4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5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485_4*l_h_f*1_3_1"/>
  <p:tag name="KSO_WM_TEMPLATE_CATEGORY" val="diagram"/>
  <p:tag name="KSO_WM_TEMPLATE_INDEX" val="20231485"/>
  <p:tag name="KSO_WM_UNIT_LAYERLEVEL" val="1_1_1"/>
  <p:tag name="KSO_WM_TAG_VERSION" val="3.0"/>
  <p:tag name="KSO_WM_BEAUTIFY_FLAG" val="#wm#"/>
  <p:tag name="KSO_WM_DIAGRAM_VERSION" val="3"/>
  <p:tag name="KSO_WM_DIAGRAM_COLOR_TRICK" val="4"/>
  <p:tag name="KSO_WM_DIAGRAM_COLOR_TEXT_CAN_REMOVE" val="n"/>
  <p:tag name="KSO_WM_UNIT_PRESET_TEXT" val="单击此处输入你的项正文文字是您思想的提炼，请尽量言简意赅的阐述观点"/>
  <p:tag name="KSO_WM_DIAGRAM_MAX_ITEMCNT" val="6"/>
  <p:tag name="KSO_WM_DIAGRAM_MIN_ITEMCNT" val="1"/>
  <p:tag name="KSO_WM_DIAGRAM_VIRTUALLY_FRAME" val="{&quot;height&quot;:254.35000610351562,&quot;width&quot;:913.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8"/>
  <p:tag name="KSO_WM_UNIT_ID" val="_1*i*28"/>
  <p:tag name="KSO_WM_UNIT_LAYERLEVEL" val="1"/>
  <p:tag name="KSO_WM_TAG_VERSION" val="1.0"/>
</p:tagLst>
</file>

<file path=ppt/tags/tag75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5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485_4*l_h_f*1_4_1"/>
  <p:tag name="KSO_WM_TEMPLATE_CATEGORY" val="diagram"/>
  <p:tag name="KSO_WM_TEMPLATE_INDEX" val="20231485"/>
  <p:tag name="KSO_WM_UNIT_LAYERLEVEL" val="1_1_1"/>
  <p:tag name="KSO_WM_TAG_VERSION" val="3.0"/>
  <p:tag name="KSO_WM_BEAUTIFY_FLAG" val="#wm#"/>
  <p:tag name="KSO_WM_DIAGRAM_VERSION" val="3"/>
  <p:tag name="KSO_WM_DIAGRAM_COLOR_TRICK" val="4"/>
  <p:tag name="KSO_WM_DIAGRAM_COLOR_TEXT_CAN_REMOVE" val="n"/>
  <p:tag name="KSO_WM_UNIT_PRESET_TEXT" val="单击此处输入你的项正文文字是您思想的提炼，请尽量言简意赅的阐述观点"/>
  <p:tag name="KSO_WM_DIAGRAM_MAX_ITEMCNT" val="6"/>
  <p:tag name="KSO_WM_DIAGRAM_MIN_ITEMCNT" val="1"/>
  <p:tag name="KSO_WM_DIAGRAM_VIRTUALLY_FRAME" val="{&quot;height&quot;:254.35000610351562,&quot;width&quot;:913.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5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75"/>
  <p:tag name="KSO_WM_UNIT_HIGHLIGHT" val="0"/>
  <p:tag name="KSO_WM_UNIT_COMPATIBLE" val="0"/>
  <p:tag name="KSO_WM_UNIT_DIAGRAM_ISNUMVISUAL" val="0"/>
  <p:tag name="KSO_WM_UNIT_DIAGRAM_ISREFERUNIT" val="0"/>
  <p:tag name="KSO_WM_UNIT_TYPE" val="l_h_f"/>
  <p:tag name="KSO_WM_UNIT_INDEX" val="1_1_1"/>
  <p:tag name="KSO_WM_UNIT_ID" val="diagram20231255_3*l_h_f*1_1_1"/>
  <p:tag name="KSO_WM_TEMPLATE_CATEGORY" val="diagram"/>
  <p:tag name="KSO_WM_TEMPLATE_INDEX" val="2023125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单击此处添加文本具体内容，简明扼要地阐述您的观点根据需要可酌情增减文字添加文本"/>
  <p:tag name="KSO_WM_DIAGRAM_MAX_ITEMCNT" val="6"/>
  <p:tag name="KSO_WM_DIAGRAM_MIN_ITEMCNT" val="2"/>
  <p:tag name="KSO_WM_DIAGRAM_VIRTUALLY_FRAME" val="{&quot;height&quot;:360.25,&quot;width&quot;:340.45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5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75"/>
  <p:tag name="KSO_WM_UNIT_HIGHLIGHT" val="0"/>
  <p:tag name="KSO_WM_UNIT_COMPATIBLE" val="0"/>
  <p:tag name="KSO_WM_UNIT_DIAGRAM_ISNUMVISUAL" val="0"/>
  <p:tag name="KSO_WM_UNIT_DIAGRAM_ISREFERUNIT" val="0"/>
  <p:tag name="KSO_WM_UNIT_TYPE" val="l_h_f"/>
  <p:tag name="KSO_WM_UNIT_INDEX" val="1_2_1"/>
  <p:tag name="KSO_WM_UNIT_ID" val="diagram20231255_3*l_h_f*1_2_1"/>
  <p:tag name="KSO_WM_TEMPLATE_CATEGORY" val="diagram"/>
  <p:tag name="KSO_WM_TEMPLATE_INDEX" val="2023125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单击此处添加文本具体内容，简明扼要地阐述您的观点根据需要可酌情增减文字添加文本"/>
  <p:tag name="KSO_WM_DIAGRAM_MAX_ITEMCNT" val="6"/>
  <p:tag name="KSO_WM_DIAGRAM_MIN_ITEMCNT" val="2"/>
  <p:tag name="KSO_WM_DIAGRAM_VIRTUALLY_FRAME" val="{&quot;height&quot;:360.25,&quot;width&quot;:340.45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5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75"/>
  <p:tag name="KSO_WM_UNIT_HIGHLIGHT" val="0"/>
  <p:tag name="KSO_WM_UNIT_COMPATIBLE" val="0"/>
  <p:tag name="KSO_WM_UNIT_DIAGRAM_ISNUMVISUAL" val="0"/>
  <p:tag name="KSO_WM_UNIT_DIAGRAM_ISREFERUNIT" val="0"/>
  <p:tag name="KSO_WM_UNIT_TYPE" val="l_h_f"/>
  <p:tag name="KSO_WM_UNIT_INDEX" val="1_3_1"/>
  <p:tag name="KSO_WM_UNIT_ID" val="diagram20231255_3*l_h_f*1_3_1"/>
  <p:tag name="KSO_WM_TEMPLATE_CATEGORY" val="diagram"/>
  <p:tag name="KSO_WM_TEMPLATE_INDEX" val="2023125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单击此处添加文本具体内容，简明扼要地阐述您的观点根据需要可酌情增减文字添加文本"/>
  <p:tag name="KSO_WM_DIAGRAM_MAX_ITEMCNT" val="6"/>
  <p:tag name="KSO_WM_DIAGRAM_MIN_ITEMCNT" val="2"/>
  <p:tag name="KSO_WM_DIAGRAM_VIRTUALLY_FRAME" val="{&quot;height&quot;:360.25,&quot;width&quot;:340.45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5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75"/>
  <p:tag name="KSO_WM_UNIT_HIGHLIGHT" val="0"/>
  <p:tag name="KSO_WM_UNIT_COMPATIBLE" val="0"/>
  <p:tag name="KSO_WM_UNIT_DIAGRAM_ISNUMVISUAL" val="0"/>
  <p:tag name="KSO_WM_UNIT_DIAGRAM_ISREFERUNIT" val="0"/>
  <p:tag name="KSO_WM_UNIT_TYPE" val="l_h_f"/>
  <p:tag name="KSO_WM_UNIT_INDEX" val="1_4_1"/>
  <p:tag name="KSO_WM_UNIT_ID" val="diagram20231255_3*l_h_f*1_4_1"/>
  <p:tag name="KSO_WM_TEMPLATE_CATEGORY" val="diagram"/>
  <p:tag name="KSO_WM_TEMPLATE_INDEX" val="2023125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单击此处添加文本具体内容，简明扼要地阐述您的观点根据需要可酌情增减文字添加文本"/>
  <p:tag name="KSO_WM_DIAGRAM_MAX_ITEMCNT" val="6"/>
  <p:tag name="KSO_WM_DIAGRAM_MIN_ITEMCNT" val="2"/>
  <p:tag name="KSO_WM_DIAGRAM_VIRTUALLY_FRAME" val="{&quot;height&quot;:360.25,&quot;width&quot;:340.45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55.xml><?xml version="1.0" encoding="utf-8"?>
<p:tagLst xmlns:a="http://schemas.openxmlformats.org/drawingml/2006/main" xmlns:r="http://schemas.openxmlformats.org/officeDocument/2006/relationships" xmlns:p="http://schemas.openxmlformats.org/presentationml/2006/main">
  <p:tag name="KSO_WM_SLIDE_ID" val="custom20230896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0896"/>
  <p:tag name="KSO_WM_SLIDE_TYPE" val="sectionTitle"/>
  <p:tag name="KSO_WM_SLIDE_SUBTYPE" val="pureTxt"/>
  <p:tag name="KSO_WM_SLIDE_LAYOUT" val="a_e"/>
  <p:tag name="KSO_WM_SLIDE_LAYOUT_CNT" val="1_1"/>
  <p:tag name="KSO_WM_SPECIAL_SOURCE" val="bdnull"/>
  <p:tag name="KSO_WM_SLIDE_CONTENT_AREA" val="{&quot;left&quot;:&quot;37.35&quot;,&quot;top&quot;:&quot;126&quot;,&quot;width&quot;:&quot;593.8&quot;,&quot;height&quot;:&quot;288.05&quot;}"/>
</p:tagLst>
</file>

<file path=ppt/tags/tag75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896_7*a*1"/>
  <p:tag name="KSO_WM_TEMPLATE_CATEGORY" val="custom"/>
  <p:tag name="KSO_WM_TEMPLATE_INDEX" val="20230896"/>
  <p:tag name="KSO_WM_UNIT_LAYERLEVEL" val="1"/>
  <p:tag name="KSO_WM_TAG_VERSION" val="1.0"/>
  <p:tag name="KSO_WM_BEAUTIFY_FLAG" val="#wm#"/>
  <p:tag name="KSO_WM_UNIT_PRESET_TEXT" val="单击添加章节标题"/>
</p:tagLst>
</file>

<file path=ppt/tags/tag757.xml><?xml version="1.0" encoding="utf-8"?>
<p:tagLst xmlns:a="http://schemas.openxmlformats.org/drawingml/2006/main" xmlns:r="http://schemas.openxmlformats.org/officeDocument/2006/relationships" xmlns:p="http://schemas.openxmlformats.org/presentationml/2006/main">
  <p:tag name="KSO_WM_UNIT_NOCLEAR" val="0"/>
  <p:tag name="KSO_WM_UNIT_VALUE" val="10"/>
  <p:tag name="KSO_WM_UNIT_HIGHLIGHT" val="0"/>
  <p:tag name="KSO_WM_UNIT_COMPATIBLE" val="1"/>
  <p:tag name="KSO_WM_UNIT_DIAGRAM_ISNUMVISUAL" val="0"/>
  <p:tag name="KSO_WM_UNIT_DIAGRAM_ISREFERUNIT" val="0"/>
  <p:tag name="KSO_WM_UNIT_TYPE" val="e"/>
  <p:tag name="KSO_WM_UNIT_INDEX" val="1"/>
  <p:tag name="KSO_WM_UNIT_ID" val="custom20230896_7*e*1"/>
  <p:tag name="KSO_WM_TEMPLATE_CATEGORY" val="custom"/>
  <p:tag name="KSO_WM_TEMPLATE_INDEX" val="20230896"/>
  <p:tag name="KSO_WM_UNIT_LAYERLEVEL" val="1"/>
  <p:tag name="KSO_WM_TAG_VERSION" val="1.0"/>
  <p:tag name="KSO_WM_BEAUTIFY_FLAG" val="#wm#"/>
  <p:tag name="KSO_WM_UNIT_PRESET_TEXT" val="Part Three"/>
</p:tagLst>
</file>

<file path=ppt/tags/tag75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75"/>
  <p:tag name="KSO_WM_UNIT_HIGHLIGHT" val="0"/>
  <p:tag name="KSO_WM_UNIT_COMPATIBLE" val="0"/>
  <p:tag name="KSO_WM_UNIT_DIAGRAM_ISNUMVISUAL" val="0"/>
  <p:tag name="KSO_WM_UNIT_DIAGRAM_ISREFERUNIT" val="0"/>
  <p:tag name="KSO_WM_UNIT_TYPE" val="l_h_f"/>
  <p:tag name="KSO_WM_UNIT_INDEX" val="1_1_1"/>
  <p:tag name="KSO_WM_UNIT_ID" val="diagram20231255_3*l_h_f*1_1_1"/>
  <p:tag name="KSO_WM_TEMPLATE_CATEGORY" val="diagram"/>
  <p:tag name="KSO_WM_TEMPLATE_INDEX" val="2023125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单击此处添加文本具体内容，简明扼要地阐述您的观点根据需要可酌情增减文字添加文本"/>
  <p:tag name="KSO_WM_DIAGRAM_MAX_ITEMCNT" val="6"/>
  <p:tag name="KSO_WM_DIAGRAM_MIN_ITEMCNT" val="2"/>
  <p:tag name="KSO_WM_DIAGRAM_VIRTUALLY_FRAME" val="{&quot;height&quot;:360.25,&quot;width&quot;:340.45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5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75"/>
  <p:tag name="KSO_WM_UNIT_HIGHLIGHT" val="0"/>
  <p:tag name="KSO_WM_UNIT_COMPATIBLE" val="0"/>
  <p:tag name="KSO_WM_UNIT_DIAGRAM_ISNUMVISUAL" val="0"/>
  <p:tag name="KSO_WM_UNIT_DIAGRAM_ISREFERUNIT" val="0"/>
  <p:tag name="KSO_WM_UNIT_TYPE" val="l_h_f"/>
  <p:tag name="KSO_WM_UNIT_INDEX" val="1_2_1"/>
  <p:tag name="KSO_WM_UNIT_ID" val="diagram20231255_3*l_h_f*1_2_1"/>
  <p:tag name="KSO_WM_TEMPLATE_CATEGORY" val="diagram"/>
  <p:tag name="KSO_WM_TEMPLATE_INDEX" val="2023125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单击此处添加文本具体内容，简明扼要地阐述您的观点根据需要可酌情增减文字添加文本"/>
  <p:tag name="KSO_WM_DIAGRAM_MAX_ITEMCNT" val="6"/>
  <p:tag name="KSO_WM_DIAGRAM_MIN_ITEMCNT" val="2"/>
  <p:tag name="KSO_WM_DIAGRAM_VIRTUALLY_FRAME" val="{&quot;height&quot;:360.25,&quot;width&quot;:340.45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9"/>
  <p:tag name="KSO_WM_UNIT_ID" val="_1*i*29"/>
  <p:tag name="KSO_WM_UNIT_LAYERLEVEL" val="1"/>
  <p:tag name="KSO_WM_TAG_VERSION" val="1.0"/>
</p:tagLst>
</file>

<file path=ppt/tags/tag76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75"/>
  <p:tag name="KSO_WM_UNIT_HIGHLIGHT" val="0"/>
  <p:tag name="KSO_WM_UNIT_COMPATIBLE" val="0"/>
  <p:tag name="KSO_WM_UNIT_DIAGRAM_ISNUMVISUAL" val="0"/>
  <p:tag name="KSO_WM_UNIT_DIAGRAM_ISREFERUNIT" val="0"/>
  <p:tag name="KSO_WM_UNIT_TYPE" val="l_h_f"/>
  <p:tag name="KSO_WM_UNIT_INDEX" val="1_3_1"/>
  <p:tag name="KSO_WM_UNIT_ID" val="diagram20231255_3*l_h_f*1_3_1"/>
  <p:tag name="KSO_WM_TEMPLATE_CATEGORY" val="diagram"/>
  <p:tag name="KSO_WM_TEMPLATE_INDEX" val="2023125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单击此处添加文本具体内容，简明扼要地阐述您的观点根据需要可酌情增减文字添加文本"/>
  <p:tag name="KSO_WM_DIAGRAM_MAX_ITEMCNT" val="6"/>
  <p:tag name="KSO_WM_DIAGRAM_MIN_ITEMCNT" val="2"/>
  <p:tag name="KSO_WM_DIAGRAM_VIRTUALLY_FRAME" val="{&quot;height&quot;:360.25,&quot;width&quot;:340.45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6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75"/>
  <p:tag name="KSO_WM_UNIT_HIGHLIGHT" val="0"/>
  <p:tag name="KSO_WM_UNIT_COMPATIBLE" val="0"/>
  <p:tag name="KSO_WM_UNIT_DIAGRAM_ISNUMVISUAL" val="0"/>
  <p:tag name="KSO_WM_UNIT_DIAGRAM_ISREFERUNIT" val="0"/>
  <p:tag name="KSO_WM_UNIT_TYPE" val="l_h_f"/>
  <p:tag name="KSO_WM_UNIT_INDEX" val="1_4_1"/>
  <p:tag name="KSO_WM_UNIT_ID" val="diagram20231255_3*l_h_f*1_4_1"/>
  <p:tag name="KSO_WM_TEMPLATE_CATEGORY" val="diagram"/>
  <p:tag name="KSO_WM_TEMPLATE_INDEX" val="2023125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单击此处添加文本具体内容，简明扼要地阐述您的观点根据需要可酌情增减文字添加文本"/>
  <p:tag name="KSO_WM_DIAGRAM_MAX_ITEMCNT" val="6"/>
  <p:tag name="KSO_WM_DIAGRAM_MIN_ITEMCNT" val="2"/>
  <p:tag name="KSO_WM_DIAGRAM_VIRTUALLY_FRAME" val="{&quot;height&quot;:360.25,&quot;width&quot;:340.45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1_1"/>
  <p:tag name="KSO_WM_TEMPLATE_CATEGORY" val="diagram"/>
  <p:tag name="KSO_WM_TEMPLATE_INDEX" val="20231351"/>
  <p:tag name="KSO_WM_UNIT_LAYERLEVEL" val="1_1_1"/>
  <p:tag name="KSO_WM_TAG_VERSION" val="3.0"/>
  <p:tag name="KSO_WM_DIAGRAM_GROUP_CODE" val="l1-1"/>
  <p:tag name="KSO_WM_UNIT_TYPE" val="l_h_i"/>
  <p:tag name="KSO_WM_UNIT_INDEX" val="1_1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1_2"/>
  <p:tag name="KSO_WM_TEMPLATE_CATEGORY" val="diagram"/>
  <p:tag name="KSO_WM_TEMPLATE_INDEX" val="20231351"/>
  <p:tag name="KSO_WM_UNIT_LAYERLEVEL" val="1_1_1"/>
  <p:tag name="KSO_WM_TAG_VERSION" val="3.0"/>
  <p:tag name="KSO_WM_DIAGRAM_GROUP_CODE" val="l1-1"/>
  <p:tag name="KSO_WM_UNIT_TYPE" val="l_h_i"/>
  <p:tag name="KSO_WM_UNIT_INDEX" val="1_1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f*1_1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1_1"/>
  <p:tag name="KSO_WM_DIAGRAM_VERSION" val="3"/>
  <p:tag name="KSO_WM_DIAGRAM_COLOR_TEXT_CAN_REMOVE" val="n"/>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2_1"/>
  <p:tag name="KSO_WM_TEMPLATE_CATEGORY" val="diagram"/>
  <p:tag name="KSO_WM_TEMPLATE_INDEX" val="20231351"/>
  <p:tag name="KSO_WM_UNIT_LAYERLEVEL" val="1_1_1"/>
  <p:tag name="KSO_WM_TAG_VERSION" val="3.0"/>
  <p:tag name="KSO_WM_DIAGRAM_GROUP_CODE" val="l1-1"/>
  <p:tag name="KSO_WM_UNIT_TYPE" val="l_h_i"/>
  <p:tag name="KSO_WM_UNIT_INDEX" val="1_2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2_2"/>
  <p:tag name="KSO_WM_TEMPLATE_CATEGORY" val="diagram"/>
  <p:tag name="KSO_WM_TEMPLATE_INDEX" val="20231351"/>
  <p:tag name="KSO_WM_UNIT_LAYERLEVEL" val="1_1_1"/>
  <p:tag name="KSO_WM_TAG_VERSION" val="3.0"/>
  <p:tag name="KSO_WM_DIAGRAM_GROUP_CODE" val="l1-1"/>
  <p:tag name="KSO_WM_UNIT_TYPE" val="l_h_i"/>
  <p:tag name="KSO_WM_UNIT_INDEX" val="1_2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f*1_2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2_1"/>
  <p:tag name="KSO_WM_DIAGRAM_VERSION" val="3"/>
  <p:tag name="KSO_WM_DIAGRAM_COLOR_TEXT_CAN_REMOVE" val="n"/>
  <p:tag name="KSO_WM_UNIT_VALUE" val="36"/>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3_1"/>
  <p:tag name="KSO_WM_TEMPLATE_CATEGORY" val="diagram"/>
  <p:tag name="KSO_WM_TEMPLATE_INDEX" val="20231351"/>
  <p:tag name="KSO_WM_UNIT_LAYERLEVEL" val="1_1_1"/>
  <p:tag name="KSO_WM_TAG_VERSION" val="3.0"/>
  <p:tag name="KSO_WM_DIAGRAM_GROUP_CODE" val="l1-1"/>
  <p:tag name="KSO_WM_UNIT_TYPE" val="l_h_i"/>
  <p:tag name="KSO_WM_UNIT_INDEX" val="1_3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3_2"/>
  <p:tag name="KSO_WM_TEMPLATE_CATEGORY" val="diagram"/>
  <p:tag name="KSO_WM_TEMPLATE_INDEX" val="20231351"/>
  <p:tag name="KSO_WM_UNIT_LAYERLEVEL" val="1_1_1"/>
  <p:tag name="KSO_WM_TAG_VERSION" val="3.0"/>
  <p:tag name="KSO_WM_DIAGRAM_GROUP_CODE" val="l1-1"/>
  <p:tag name="KSO_WM_UNIT_TYPE" val="l_h_i"/>
  <p:tag name="KSO_WM_UNIT_INDEX" val="1_3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0"/>
  <p:tag name="KSO_WM_UNIT_ID" val="_1*i*30"/>
  <p:tag name="KSO_WM_UNIT_LAYERLEVEL" val="1"/>
  <p:tag name="KSO_WM_TAG_VERSION" val="1.0"/>
</p:tagLst>
</file>

<file path=ppt/tags/tag7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f*1_3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3_1"/>
  <p:tag name="KSO_WM_DIAGRAM_VERSION" val="3"/>
  <p:tag name="KSO_WM_DIAGRAM_COLOR_TEXT_CAN_REMOVE" val="n"/>
  <p:tag name="KSO_WM_UNIT_VALUE" val="36"/>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4_1"/>
  <p:tag name="KSO_WM_TEMPLATE_CATEGORY" val="diagram"/>
  <p:tag name="KSO_WM_TEMPLATE_INDEX" val="20231351"/>
  <p:tag name="KSO_WM_UNIT_LAYERLEVEL" val="1_1_1"/>
  <p:tag name="KSO_WM_TAG_VERSION" val="3.0"/>
  <p:tag name="KSO_WM_DIAGRAM_GROUP_CODE" val="l1-1"/>
  <p:tag name="KSO_WM_UNIT_TYPE" val="l_h_i"/>
  <p:tag name="KSO_WM_UNIT_INDEX" val="1_4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4_2"/>
  <p:tag name="KSO_WM_TEMPLATE_CATEGORY" val="diagram"/>
  <p:tag name="KSO_WM_TEMPLATE_INDEX" val="20231351"/>
  <p:tag name="KSO_WM_UNIT_LAYERLEVEL" val="1_1_1"/>
  <p:tag name="KSO_WM_TAG_VERSION" val="3.0"/>
  <p:tag name="KSO_WM_DIAGRAM_GROUP_CODE" val="l1-1"/>
  <p:tag name="KSO_WM_UNIT_TYPE" val="l_h_i"/>
  <p:tag name="KSO_WM_UNIT_INDEX" val="1_4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f*1_4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4_1"/>
  <p:tag name="KSO_WM_DIAGRAM_VERSION" val="3"/>
  <p:tag name="KSO_WM_DIAGRAM_COLOR_TEXT_CAN_REMOVE" val="n"/>
  <p:tag name="KSO_WM_UNIT_VALUE" val="36"/>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1_1"/>
  <p:tag name="KSO_WM_TEMPLATE_CATEGORY" val="diagram"/>
  <p:tag name="KSO_WM_TEMPLATE_INDEX" val="20231351"/>
  <p:tag name="KSO_WM_UNIT_LAYERLEVEL" val="1_1_1"/>
  <p:tag name="KSO_WM_TAG_VERSION" val="3.0"/>
  <p:tag name="KSO_WM_DIAGRAM_GROUP_CODE" val="l1-1"/>
  <p:tag name="KSO_WM_UNIT_TYPE" val="l_h_i"/>
  <p:tag name="KSO_WM_UNIT_INDEX" val="1_1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1_2"/>
  <p:tag name="KSO_WM_TEMPLATE_CATEGORY" val="diagram"/>
  <p:tag name="KSO_WM_TEMPLATE_INDEX" val="20231351"/>
  <p:tag name="KSO_WM_UNIT_LAYERLEVEL" val="1_1_1"/>
  <p:tag name="KSO_WM_TAG_VERSION" val="3.0"/>
  <p:tag name="KSO_WM_DIAGRAM_GROUP_CODE" val="l1-1"/>
  <p:tag name="KSO_WM_UNIT_TYPE" val="l_h_i"/>
  <p:tag name="KSO_WM_UNIT_INDEX" val="1_1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f*1_1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1_1"/>
  <p:tag name="KSO_WM_DIAGRAM_VERSION" val="3"/>
  <p:tag name="KSO_WM_DIAGRAM_COLOR_TEXT_CAN_REMOVE" val="n"/>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2_1"/>
  <p:tag name="KSO_WM_TEMPLATE_CATEGORY" val="diagram"/>
  <p:tag name="KSO_WM_TEMPLATE_INDEX" val="20231351"/>
  <p:tag name="KSO_WM_UNIT_LAYERLEVEL" val="1_1_1"/>
  <p:tag name="KSO_WM_TAG_VERSION" val="3.0"/>
  <p:tag name="KSO_WM_DIAGRAM_GROUP_CODE" val="l1-1"/>
  <p:tag name="KSO_WM_UNIT_TYPE" val="l_h_i"/>
  <p:tag name="KSO_WM_UNIT_INDEX" val="1_2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2_2"/>
  <p:tag name="KSO_WM_TEMPLATE_CATEGORY" val="diagram"/>
  <p:tag name="KSO_WM_TEMPLATE_INDEX" val="20231351"/>
  <p:tag name="KSO_WM_UNIT_LAYERLEVEL" val="1_1_1"/>
  <p:tag name="KSO_WM_TAG_VERSION" val="3.0"/>
  <p:tag name="KSO_WM_DIAGRAM_GROUP_CODE" val="l1-1"/>
  <p:tag name="KSO_WM_UNIT_TYPE" val="l_h_i"/>
  <p:tag name="KSO_WM_UNIT_INDEX" val="1_2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f*1_2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2_1"/>
  <p:tag name="KSO_WM_DIAGRAM_VERSION" val="3"/>
  <p:tag name="KSO_WM_DIAGRAM_COLOR_TEXT_CAN_REMOVE" val="n"/>
  <p:tag name="KSO_WM_UNIT_VALUE" val="36"/>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1"/>
  <p:tag name="KSO_WM_UNIT_ID" val="_1*i*31"/>
  <p:tag name="KSO_WM_UNIT_LAYERLEVEL" val="1"/>
  <p:tag name="KSO_WM_TAG_VERSION" val="1.0"/>
</p:tagLst>
</file>

<file path=ppt/tags/tag7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3_1"/>
  <p:tag name="KSO_WM_TEMPLATE_CATEGORY" val="diagram"/>
  <p:tag name="KSO_WM_TEMPLATE_INDEX" val="20231351"/>
  <p:tag name="KSO_WM_UNIT_LAYERLEVEL" val="1_1_1"/>
  <p:tag name="KSO_WM_TAG_VERSION" val="3.0"/>
  <p:tag name="KSO_WM_DIAGRAM_GROUP_CODE" val="l1-1"/>
  <p:tag name="KSO_WM_UNIT_TYPE" val="l_h_i"/>
  <p:tag name="KSO_WM_UNIT_INDEX" val="1_3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3_2"/>
  <p:tag name="KSO_WM_TEMPLATE_CATEGORY" val="diagram"/>
  <p:tag name="KSO_WM_TEMPLATE_INDEX" val="20231351"/>
  <p:tag name="KSO_WM_UNIT_LAYERLEVEL" val="1_1_1"/>
  <p:tag name="KSO_WM_TAG_VERSION" val="3.0"/>
  <p:tag name="KSO_WM_DIAGRAM_GROUP_CODE" val="l1-1"/>
  <p:tag name="KSO_WM_UNIT_TYPE" val="l_h_i"/>
  <p:tag name="KSO_WM_UNIT_INDEX" val="1_3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f*1_3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3_1"/>
  <p:tag name="KSO_WM_DIAGRAM_VERSION" val="3"/>
  <p:tag name="KSO_WM_DIAGRAM_COLOR_TEXT_CAN_REMOVE" val="n"/>
  <p:tag name="KSO_WM_UNIT_VALUE" val="36"/>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4_1"/>
  <p:tag name="KSO_WM_TEMPLATE_CATEGORY" val="diagram"/>
  <p:tag name="KSO_WM_TEMPLATE_INDEX" val="20231351"/>
  <p:tag name="KSO_WM_UNIT_LAYERLEVEL" val="1_1_1"/>
  <p:tag name="KSO_WM_TAG_VERSION" val="3.0"/>
  <p:tag name="KSO_WM_DIAGRAM_GROUP_CODE" val="l1-1"/>
  <p:tag name="KSO_WM_UNIT_TYPE" val="l_h_i"/>
  <p:tag name="KSO_WM_UNIT_INDEX" val="1_4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4_2"/>
  <p:tag name="KSO_WM_TEMPLATE_CATEGORY" val="diagram"/>
  <p:tag name="KSO_WM_TEMPLATE_INDEX" val="20231351"/>
  <p:tag name="KSO_WM_UNIT_LAYERLEVEL" val="1_1_1"/>
  <p:tag name="KSO_WM_TAG_VERSION" val="3.0"/>
  <p:tag name="KSO_WM_DIAGRAM_GROUP_CODE" val="l1-1"/>
  <p:tag name="KSO_WM_UNIT_TYPE" val="l_h_i"/>
  <p:tag name="KSO_WM_UNIT_INDEX" val="1_4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f*1_4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4_1"/>
  <p:tag name="KSO_WM_DIAGRAM_VERSION" val="3"/>
  <p:tag name="KSO_WM_DIAGRAM_COLOR_TEXT_CAN_REMOVE" val="n"/>
  <p:tag name="KSO_WM_UNIT_VALUE" val="36"/>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86.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1447_3*l_i*1_1"/>
  <p:tag name="KSO_WM_TEMPLATE_CATEGORY" val="diagram"/>
  <p:tag name="KSO_WM_TEMPLATE_INDEX" val="20231447"/>
  <p:tag name="KSO_WM_UNIT_LAYERLEVEL" val="1_1"/>
  <p:tag name="KSO_WM_TAG_VERSION" val="3.0"/>
  <p:tag name="KSO_WM_BEAUTIFY_FLAG" val="#wm#"/>
  <p:tag name="KSO_WM_UNIT_LINE_FORE_SCHEMECOLOR_INDEX" val="5"/>
  <p:tag name="KSO_WM_DIAGRAM_MAX_ITEMCNT" val="6"/>
  <p:tag name="KSO_WM_DIAGRAM_MIN_ITEMCNT" val="2"/>
  <p:tag name="KSO_WM_DIAGRAM_VIRTUALLY_FRAME" val="{&quot;height&quot;:185.14283752441406,&quot;width&quot;:862.9256591796875}"/>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8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1447_3*l_i*1_2"/>
  <p:tag name="KSO_WM_TEMPLATE_CATEGORY" val="diagram"/>
  <p:tag name="KSO_WM_TEMPLATE_INDEX" val="20231447"/>
  <p:tag name="KSO_WM_UNIT_LAYERLEVEL" val="1_1"/>
  <p:tag name="KSO_WM_TAG_VERSION" val="3.0"/>
  <p:tag name="KSO_WM_BEAUTIFY_FLAG" val="#wm#"/>
  <p:tag name="KSO_WM_UNIT_LINE_FORE_SCHEMECOLOR_INDEX" val="5"/>
  <p:tag name="KSO_WM_DIAGRAM_MAX_ITEMCNT" val="6"/>
  <p:tag name="KSO_WM_DIAGRAM_MIN_ITEMCNT" val="2"/>
  <p:tag name="KSO_WM_DIAGRAM_VIRTUALLY_FRAME" val="{&quot;height&quot;:185.14283752441406,&quot;width&quot;:862.92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8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447_3*l_h_i*1_4_1"/>
  <p:tag name="KSO_WM_TEMPLATE_CATEGORY" val="diagram"/>
  <p:tag name="KSO_WM_TEMPLATE_INDEX" val="20231447"/>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185.14283752441406,&quot;width&quot;:862.9256591796875}"/>
  <p:tag name="KSO_WM_DIAGRAM_COLOR_MATCH_VALUE" val="{&quot;shape&quot;:{&quot;fill&quot;:{&quot;gradient&quot;:[{&quot;brightness&quot;:0.6000000238418579,&quot;colorType&quot;:1,&quot;foreColorIndex&quot;:5,&quot;pos&quot;:0.19580000638961792,&quot;transparency&quot;:0},{&quot;brightness&quot;:-0.25,&quot;colorType&quot;:1,&quot;foreColorIndex&quot;:5,&quot;pos&quot;:0.9399999976158142,&quot;transparency&quot;:0},{&quot;brightness&quot;:0,&quot;colorType&quot;:1,&quot;foreColorIndex&quot;:5,&quot;pos&quot;:0.7300000190734863,&quot;transparency&quot;:0}],&quot;type&quot;:3},&quot;glow&quot;:{&quot;colorType&quot;:0},&quot;line&quot;:{&quot;gradient&quot;:[{&quot;brightness&quot;:0,&quot;colorType&quot;:1,&quot;foreColorIndex&quot;:5,&quot;pos&quot;:0,&quot;transparency&quot;:0},{&quot;brightness&quot;:0,&quot;colorType&quot;:1,&quot;foreColorIndex&quot;:5,&quot;pos&quot;:1,&quot;transparency&quot;:0.800000011920929},{&quot;brightness&quot;:0,&quot;colorType&quot;:1,&quot;foreColorIndex&quot;:5,&quot;pos&quot;:0.6499999761581421,&quot;transparency&quot;:0},{&quot;brightness&quot;:0,&quot;colorType&quot;:1,&quot;foreColorIndex&quot;:5,&quot;pos&quot;:0.3199999928474426,&quot;transparency&quot;:0.800000011920929}],&quot;type&quot;:2},&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8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447_3*l_h_i*1_4_2"/>
  <p:tag name="KSO_WM_TEMPLATE_CATEGORY" val="diagram"/>
  <p:tag name="KSO_WM_TEMPLATE_INDEX" val="20231447"/>
  <p:tag name="KSO_WM_UNIT_LAYERLEVEL" val="1_1_1"/>
  <p:tag name="KSO_WM_TAG_VERSION" val="3.0"/>
  <p:tag name="KSO_WM_BEAUTIFY_FLAG" val="#wm#"/>
  <p:tag name="KSO_WM_UNIT_FILL_FORE_SCHEMECOLOR_INDEX" val="5"/>
  <p:tag name="KSO_WM_UNIT_LINE_FORE_SCHEMECOLOR_INDEX" val="5"/>
  <p:tag name="KSO_WM_DIAGRAM_MAX_ITEMCNT" val="6"/>
  <p:tag name="KSO_WM_DIAGRAM_MIN_ITEMCNT" val="2"/>
  <p:tag name="KSO_WM_DIAGRAM_VIRTUALLY_FRAME" val="{&quot;height&quot;:185.14283752441406,&quot;width&quot;:862.9256591796875}"/>
  <p:tag name="KSO_WM_DIAGRAM_COLOR_MATCH_VALUE" val="{&quot;shape&quot;:{&quot;fill&quot;:{&quot;gradient&quot;:[{&quot;brightness&quot;:0,&quot;colorType&quot;:1,&quot;foreColorIndex&quot;:14,&quot;pos&quot;:0,&quot;transparency&quot;:0},{&quot;brightness&quot;:0.4000000059604645,&quot;colorType&quot;:1,&quot;foreColorIndex&quot;:5,&quot;pos&quot;:1,&quot;transparency&quot;:0}],&quot;type&quot;:3},&quot;glow&quot;:{&quot;colorType&quot;:0},&quot;line&quot;:{&quot;solidLine&quot;:{&quot;brightness&quot;:0.4000000059604645,&quot;colorType&quot;:1,&quot;foreColorIndex&quot;:5,&quot;transparency&quot;:0},&quot;type&quot;:1},&quot;shadow&quot;:{&quot;brightness&quot;:0,&quot;colorType&quot;:1,&quot;foreColorIndex&quot;:5,&quot;transparency&quot;:0.720000028610229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2"/>
  <p:tag name="KSO_WM_UNIT_ID" val="_1*i*32"/>
  <p:tag name="KSO_WM_UNIT_LAYERLEVEL" val="1"/>
  <p:tag name="KSO_WM_TAG_VERSION" val="1.0"/>
</p:tagLst>
</file>

<file path=ppt/tags/tag79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447_3*l_h_f*1_4_1"/>
  <p:tag name="KSO_WM_TEMPLATE_CATEGORY" val="diagram"/>
  <p:tag name="KSO_WM_TEMPLATE_INDEX" val="20231447"/>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PRESET_TEXT" val="单击此处输入你的项正文，请阐述观点"/>
  <p:tag name="KSO_WM_DIAGRAM_MAX_ITEMCNT" val="6"/>
  <p:tag name="KSO_WM_DIAGRAM_MIN_ITEMCNT" val="2"/>
  <p:tag name="KSO_WM_DIAGRAM_VIRTUALLY_FRAME" val="{&quot;height&quot;:185.14283752441406,&quot;width&quot;:862.92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91.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47_3*l_h_i*1_3_1"/>
  <p:tag name="KSO_WM_TEMPLATE_CATEGORY" val="diagram"/>
  <p:tag name="KSO_WM_TEMPLATE_INDEX" val="20231447"/>
  <p:tag name="KSO_WM_UNIT_LAYERLEVEL" val="1_1_1"/>
  <p:tag name="KSO_WM_TAG_VERSION" val="3.0"/>
  <p:tag name="KSO_WM_BEAUTIFY_FLAG" val="#wm#"/>
  <p:tag name="KSO_WM_DIAGRAM_MAX_ITEMCNT" val="6"/>
  <p:tag name="KSO_WM_DIAGRAM_MIN_ITEMCNT" val="2"/>
  <p:tag name="KSO_WM_DIAGRAM_VIRTUALLY_FRAME" val="{&quot;height&quot;:185.14283752441406,&quot;width&quot;:862.9256591796875}"/>
  <p:tag name="KSO_WM_DIAGRAM_COLOR_MATCH_VALUE" val="{&quot;shape&quot;:{&quot;fill&quot;:{&quot;gradient&quot;:[{&quot;brightness&quot;:0.800000011920929,&quot;colorType&quot;:1,&quot;foreColorIndex&quot;:5,&quot;pos&quot;:0.75,&quot;transparency&quot;:0},{&quot;brightness&quot;:0,&quot;colorType&quot;:1,&quot;foreColorIndex&quot;:14,&quot;pos&quot;:0.47999998927116394,&quot;transparency&quot;:0}],&quot;type&quot;:3},&quot;glow&quot;:{&quot;colorType&quot;:0},&quot;line&quot;:{&quot;gradient&quot;:[{&quot;brightness&quot;:0,&quot;colorType&quot;:1,&quot;foreColorIndex&quot;:5,&quot;pos&quot;:0,&quot;transparency&quot;:0},{&quot;brightness&quot;:0,&quot;colorType&quot;:1,&quot;foreColorIndex&quot;:5,&quot;pos&quot;:1,&quot;transparency&quot;:0.800000011920929},{&quot;brightness&quot;:0,&quot;colorType&quot;:1,&quot;foreColorIndex&quot;:5,&quot;pos&quot;:0.6499999761581421,&quot;transparency&quot;:0},{&quot;brightness&quot;:0,&quot;colorType&quot;:1,&quot;foreColorIndex&quot;:5,&quot;pos&quot;:0.3199999928474426,&quot;transparency&quot;:0.800000011920929}],&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92.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47_3*l_h_i*1_3_2"/>
  <p:tag name="KSO_WM_TEMPLATE_CATEGORY" val="diagram"/>
  <p:tag name="KSO_WM_TEMPLATE_INDEX" val="20231447"/>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185.14283752441406,&quot;width&quot;:862.9256591796875}"/>
  <p:tag name="KSO_WM_DIAGRAM_COLOR_MATCH_VALUE" val="{&quot;shape&quot;:{&quot;fill&quot;:{&quot;gradient&quot;:[{&quot;brightness&quot;:-0.25,&quot;colorType&quot;:1,&quot;foreColorIndex&quot;:5,&quot;pos&quot;:0.8199999928474426,&quot;transparency&quot;:0},{&quot;brightness&quot;:0.4000000059604645,&quot;colorType&quot;:1,&quot;foreColorIndex&quot;:5,&quot;pos&quot;:0,&quot;transparency&quot;:0},{&quot;brightness&quot;:0,&quot;colorType&quot;:1,&quot;foreColorIndex&quot;:5,&quot;pos&quot;:0.33000001311302185,&quot;transparency&quot;:0}],&quot;type&quot;:3},&quot;glow&quot;:{&quot;colorType&quot;:0},&quot;line&quot;:{&quot;type&quot;:0},&quot;shadow&quot;:{&quot;brightness&quot;:0,&quot;colorType&quot;:1,&quot;foreColorIndex&quot;:5,&quot;transparency&quot;:0.720000028610229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9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447_3*l_h_f*1_3_1"/>
  <p:tag name="KSO_WM_TEMPLATE_CATEGORY" val="diagram"/>
  <p:tag name="KSO_WM_TEMPLATE_INDEX" val="20231447"/>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PRESET_TEXT" val="单击此处输入你的项正文，请阐述观点"/>
  <p:tag name="KSO_WM_DIAGRAM_MAX_ITEMCNT" val="6"/>
  <p:tag name="KSO_WM_DIAGRAM_MIN_ITEMCNT" val="2"/>
  <p:tag name="KSO_WM_DIAGRAM_VIRTUALLY_FRAME" val="{&quot;height&quot;:185.14283752441406,&quot;width&quot;:862.92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9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47_3*l_h_i*1_2_1"/>
  <p:tag name="KSO_WM_TEMPLATE_CATEGORY" val="diagram"/>
  <p:tag name="KSO_WM_TEMPLATE_INDEX" val="20231447"/>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185.14283752441406,&quot;width&quot;:862.9256591796875}"/>
  <p:tag name="KSO_WM_DIAGRAM_COLOR_MATCH_VALUE" val="{&quot;shape&quot;:{&quot;fill&quot;:{&quot;gradient&quot;:[{&quot;brightness&quot;:0.6000000238418579,&quot;colorType&quot;:1,&quot;foreColorIndex&quot;:5,&quot;pos&quot;:0.19580000638961792,&quot;transparency&quot;:0},{&quot;brightness&quot;:-0.25,&quot;colorType&quot;:1,&quot;foreColorIndex&quot;:5,&quot;pos&quot;:0.9399999976158142,&quot;transparency&quot;:0},{&quot;brightness&quot;:0,&quot;colorType&quot;:1,&quot;foreColorIndex&quot;:5,&quot;pos&quot;:0.7300000190734863,&quot;transparency&quot;:0}],&quot;type&quot;:3},&quot;glow&quot;:{&quot;colorType&quot;:0},&quot;line&quot;:{&quot;gradient&quot;:[{&quot;brightness&quot;:0,&quot;colorType&quot;:1,&quot;foreColorIndex&quot;:5,&quot;pos&quot;:0,&quot;transparency&quot;:0},{&quot;brightness&quot;:0,&quot;colorType&quot;:1,&quot;foreColorIndex&quot;:5,&quot;pos&quot;:1,&quot;transparency&quot;:0.800000011920929},{&quot;brightness&quot;:0,&quot;colorType&quot;:1,&quot;foreColorIndex&quot;:5,&quot;pos&quot;:0.6499999761581421,&quot;transparency&quot;:0},{&quot;brightness&quot;:0,&quot;colorType&quot;:1,&quot;foreColorIndex&quot;:5,&quot;pos&quot;:0.3199999928474426,&quot;transparency&quot;:0.800000011920929}],&quot;type&quot;:2},&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9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47_3*l_h_i*1_2_2"/>
  <p:tag name="KSO_WM_TEMPLATE_CATEGORY" val="diagram"/>
  <p:tag name="KSO_WM_TEMPLATE_INDEX" val="20231447"/>
  <p:tag name="KSO_WM_UNIT_LAYERLEVEL" val="1_1_1"/>
  <p:tag name="KSO_WM_TAG_VERSION" val="3.0"/>
  <p:tag name="KSO_WM_BEAUTIFY_FLAG" val="#wm#"/>
  <p:tag name="KSO_WM_UNIT_FILL_FORE_SCHEMECOLOR_INDEX" val="5"/>
  <p:tag name="KSO_WM_UNIT_LINE_FORE_SCHEMECOLOR_INDEX" val="5"/>
  <p:tag name="KSO_WM_DIAGRAM_MAX_ITEMCNT" val="6"/>
  <p:tag name="KSO_WM_DIAGRAM_MIN_ITEMCNT" val="2"/>
  <p:tag name="KSO_WM_DIAGRAM_VIRTUALLY_FRAME" val="{&quot;height&quot;:185.14283752441406,&quot;width&quot;:862.9256591796875}"/>
  <p:tag name="KSO_WM_DIAGRAM_COLOR_MATCH_VALUE" val="{&quot;shape&quot;:{&quot;fill&quot;:{&quot;gradient&quot;:[{&quot;brightness&quot;:0,&quot;colorType&quot;:1,&quot;foreColorIndex&quot;:14,&quot;pos&quot;:0,&quot;transparency&quot;:0},{&quot;brightness&quot;:0.4000000059604645,&quot;colorType&quot;:1,&quot;foreColorIndex&quot;:5,&quot;pos&quot;:1,&quot;transparency&quot;:0}],&quot;type&quot;:3},&quot;glow&quot;:{&quot;colorType&quot;:0},&quot;line&quot;:{&quot;solidLine&quot;:{&quot;brightness&quot;:0.4000000059604645,&quot;colorType&quot;:1,&quot;foreColorIndex&quot;:5,&quot;transparency&quot;:0},&quot;type&quot;:1},&quot;shadow&quot;:{&quot;brightness&quot;:0,&quot;colorType&quot;:1,&quot;foreColorIndex&quot;:5,&quot;transparency&quot;:0.720000028610229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9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447_3*l_h_f*1_2_1"/>
  <p:tag name="KSO_WM_TEMPLATE_CATEGORY" val="diagram"/>
  <p:tag name="KSO_WM_TEMPLATE_INDEX" val="20231447"/>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PRESET_TEXT" val="单击此处输入你的项正文，请阐述观点"/>
  <p:tag name="KSO_WM_DIAGRAM_MAX_ITEMCNT" val="6"/>
  <p:tag name="KSO_WM_DIAGRAM_MIN_ITEMCNT" val="2"/>
  <p:tag name="KSO_WM_DIAGRAM_VIRTUALLY_FRAME" val="{&quot;height&quot;:185.14283752441406,&quot;width&quot;:862.92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9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47_3*l_h_i*1_1_1"/>
  <p:tag name="KSO_WM_TEMPLATE_CATEGORY" val="diagram"/>
  <p:tag name="KSO_WM_TEMPLATE_INDEX" val="20231447"/>
  <p:tag name="KSO_WM_UNIT_LAYERLEVEL" val="1_1_1"/>
  <p:tag name="KSO_WM_TAG_VERSION" val="3.0"/>
  <p:tag name="KSO_WM_BEAUTIFY_FLAG" val="#wm#"/>
  <p:tag name="KSO_WM_DIAGRAM_MAX_ITEMCNT" val="6"/>
  <p:tag name="KSO_WM_DIAGRAM_MIN_ITEMCNT" val="2"/>
  <p:tag name="KSO_WM_DIAGRAM_VIRTUALLY_FRAME" val="{&quot;height&quot;:185.14283752441406,&quot;width&quot;:862.9256591796875}"/>
  <p:tag name="KSO_WM_DIAGRAM_COLOR_MATCH_VALUE" val="{&quot;shape&quot;:{&quot;fill&quot;:{&quot;gradient&quot;:[{&quot;brightness&quot;:0.800000011920929,&quot;colorType&quot;:1,&quot;foreColorIndex&quot;:5,&quot;pos&quot;:0.75,&quot;transparency&quot;:0},{&quot;brightness&quot;:0,&quot;colorType&quot;:1,&quot;foreColorIndex&quot;:14,&quot;pos&quot;:0.47999998927116394,&quot;transparency&quot;:0}],&quot;type&quot;:3},&quot;glow&quot;:{&quot;colorType&quot;:0},&quot;line&quot;:{&quot;gradient&quot;:[{&quot;brightness&quot;:0,&quot;colorType&quot;:1,&quot;foreColorIndex&quot;:5,&quot;pos&quot;:0,&quot;transparency&quot;:0},{&quot;brightness&quot;:0,&quot;colorType&quot;:1,&quot;foreColorIndex&quot;:5,&quot;pos&quot;:1,&quot;transparency&quot;:0.800000011920929},{&quot;brightness&quot;:0,&quot;colorType&quot;:1,&quot;foreColorIndex&quot;:5,&quot;pos&quot;:0.6499999761581421,&quot;transparency&quot;:0},{&quot;brightness&quot;:0,&quot;colorType&quot;:1,&quot;foreColorIndex&quot;:5,&quot;pos&quot;:0.3199999928474426,&quot;transparency&quot;:0.800000011920929}],&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9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47_3*l_h_i*1_1_2"/>
  <p:tag name="KSO_WM_TEMPLATE_CATEGORY" val="diagram"/>
  <p:tag name="KSO_WM_TEMPLATE_INDEX" val="20231447"/>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185.14283752441406,&quot;width&quot;:862.9256591796875}"/>
  <p:tag name="KSO_WM_DIAGRAM_COLOR_MATCH_VALUE" val="{&quot;shape&quot;:{&quot;fill&quot;:{&quot;gradient&quot;:[{&quot;brightness&quot;:-0.25,&quot;colorType&quot;:1,&quot;foreColorIndex&quot;:5,&quot;pos&quot;:0.8199999928474426,&quot;transparency&quot;:0},{&quot;brightness&quot;:0.4000000059604645,&quot;colorType&quot;:1,&quot;foreColorIndex&quot;:5,&quot;pos&quot;:0,&quot;transparency&quot;:0},{&quot;brightness&quot;:0,&quot;colorType&quot;:1,&quot;foreColorIndex&quot;:5,&quot;pos&quot;:0.33000001311302185,&quot;transparency&quot;:0}],&quot;type&quot;:3},&quot;glow&quot;:{&quot;colorType&quot;:0},&quot;line&quot;:{&quot;type&quot;:0},&quot;shadow&quot;:{&quot;brightness&quot;:0,&quot;colorType&quot;:1,&quot;foreColorIndex&quot;:5,&quot;transparency&quot;:0.720000028610229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9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447_3*l_h_f*1_1_1"/>
  <p:tag name="KSO_WM_TEMPLATE_CATEGORY" val="diagram"/>
  <p:tag name="KSO_WM_TEMPLATE_INDEX" val="20231447"/>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PRESET_TEXT" val="单击此处输入你的项正文，请阐述观点"/>
  <p:tag name="KSO_WM_DIAGRAM_MAX_ITEMCNT" val="6"/>
  <p:tag name="KSO_WM_DIAGRAM_MIN_ITEMCNT" val="2"/>
  <p:tag name="KSO_WM_DIAGRAM_VIRTUALLY_FRAME" val="{&quot;height&quot;:185.14283752441406,&quot;width&quot;:862.92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8"/>
  <p:tag name="KSO_WM_UNIT_LAYERLEVEL" val="1"/>
  <p:tag name="KSO_WM_TAG_VERSION" val="1.0"/>
  <p:tag name="KSO_WM_UNIT_TYPE" val="i"/>
  <p:tag name="KSO_WM_UNIT_INDEX" val="8"/>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3"/>
  <p:tag name="KSO_WM_UNIT_ID" val="_1*i*33"/>
  <p:tag name="KSO_WM_UNIT_LAYERLEVEL" val="1"/>
  <p:tag name="KSO_WM_TAG_VERSION" val="1.0"/>
</p:tagLst>
</file>

<file path=ppt/tags/tag800.xml><?xml version="1.0" encoding="utf-8"?>
<p:tagLst xmlns:a="http://schemas.openxmlformats.org/drawingml/2006/main" xmlns:r="http://schemas.openxmlformats.org/officeDocument/2006/relationships" xmlns:p="http://schemas.openxmlformats.org/presentationml/2006/main">
  <p:tag name="KSO_WM_SLIDE_ID" val="custom20230896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0896"/>
  <p:tag name="KSO_WM_SLIDE_TYPE" val="sectionTitle"/>
  <p:tag name="KSO_WM_SLIDE_SUBTYPE" val="pureTxt"/>
  <p:tag name="KSO_WM_SLIDE_LAYOUT" val="a_e"/>
  <p:tag name="KSO_WM_SLIDE_LAYOUT_CNT" val="1_1"/>
  <p:tag name="KSO_WM_SPECIAL_SOURCE" val="bdnull"/>
  <p:tag name="KSO_WM_SLIDE_CONTENT_AREA" val="{&quot;left&quot;:&quot;37.35&quot;,&quot;top&quot;:&quot;126&quot;,&quot;width&quot;:&quot;593.8&quot;,&quot;height&quot;:&quot;288.05&quot;}"/>
</p:tagLst>
</file>

<file path=ppt/tags/tag80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896_7*a*1"/>
  <p:tag name="KSO_WM_TEMPLATE_CATEGORY" val="custom"/>
  <p:tag name="KSO_WM_TEMPLATE_INDEX" val="20230896"/>
  <p:tag name="KSO_WM_UNIT_LAYERLEVEL" val="1"/>
  <p:tag name="KSO_WM_TAG_VERSION" val="1.0"/>
  <p:tag name="KSO_WM_BEAUTIFY_FLAG" val="#wm#"/>
  <p:tag name="KSO_WM_UNIT_PRESET_TEXT" val="单击添加章节标题"/>
</p:tagLst>
</file>

<file path=ppt/tags/tag802.xml><?xml version="1.0" encoding="utf-8"?>
<p:tagLst xmlns:a="http://schemas.openxmlformats.org/drawingml/2006/main" xmlns:r="http://schemas.openxmlformats.org/officeDocument/2006/relationships" xmlns:p="http://schemas.openxmlformats.org/presentationml/2006/main">
  <p:tag name="KSO_WM_UNIT_NOCLEAR" val="0"/>
  <p:tag name="KSO_WM_UNIT_VALUE" val="10"/>
  <p:tag name="KSO_WM_UNIT_HIGHLIGHT" val="0"/>
  <p:tag name="KSO_WM_UNIT_COMPATIBLE" val="1"/>
  <p:tag name="KSO_WM_UNIT_DIAGRAM_ISNUMVISUAL" val="0"/>
  <p:tag name="KSO_WM_UNIT_DIAGRAM_ISREFERUNIT" val="0"/>
  <p:tag name="KSO_WM_UNIT_TYPE" val="e"/>
  <p:tag name="KSO_WM_UNIT_INDEX" val="1"/>
  <p:tag name="KSO_WM_UNIT_ID" val="custom20230896_7*e*1"/>
  <p:tag name="KSO_WM_TEMPLATE_CATEGORY" val="custom"/>
  <p:tag name="KSO_WM_TEMPLATE_INDEX" val="20230896"/>
  <p:tag name="KSO_WM_UNIT_LAYERLEVEL" val="1"/>
  <p:tag name="KSO_WM_TAG_VERSION" val="1.0"/>
  <p:tag name="KSO_WM_BEAUTIFY_FLAG" val="#wm#"/>
  <p:tag name="KSO_WM_UNIT_PRESET_TEXT" val="Part Four"/>
</p:tagLst>
</file>

<file path=ppt/tags/tag80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16_3*l_h_i*1_3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0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31316_3*l_h_i*1_3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0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16_3*l_h_i*1_3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06.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16_3*l_h_i*1_3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0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16_3*l_h_i*1_1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0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1316_3*l_h_i*1_1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0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16_3*l_h_i*1_1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4"/>
  <p:tag name="KSO_WM_UNIT_ID" val="_1*i*34"/>
  <p:tag name="KSO_WM_UNIT_LAYERLEVEL" val="1"/>
  <p:tag name="KSO_WM_TAG_VERSION" val="1.0"/>
</p:tagLst>
</file>

<file path=ppt/tags/tag810.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16_3*l_h_i*1_1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11.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16_3*l_h_f*1_1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文字是您思想的提炼。"/>
  <p:tag name="KSO_WM_DIAGRAM_MAX_ITEMCNT" val="6"/>
  <p:tag name="KSO_WM_DIAGRAM_MIN_ITEMCNT" val="2"/>
  <p:tag name="KSO_WM_DIAGRAM_VIRTUALLY_FRAME" val="{&quot;height&quot;:372.85406494140625,&quot;width&quot;:863.65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12.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16_3*l_h_f*1_3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文字是您思想的提炼。"/>
  <p:tag name="KSO_WM_DIAGRAM_MAX_ITEMCNT" val="6"/>
  <p:tag name="KSO_WM_DIAGRAM_MIN_ITEMCNT" val="2"/>
  <p:tag name="KSO_WM_DIAGRAM_VIRTUALLY_FRAME" val="{&quot;height&quot;:372.85406494140625,&quot;width&quot;:863.65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1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16_3*l_h_i*1_2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1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1316_3*l_h_i*1_2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1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16_3*l_h_i*1_2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16.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16_3*l_h_i*1_2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1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316_3*l_h_i*1_4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1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31316_3*l_h_i*1_4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1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316_3*l_h_i*1_4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5"/>
  <p:tag name="KSO_WM_UNIT_ID" val="_1*i*35"/>
  <p:tag name="KSO_WM_UNIT_LAYERLEVEL" val="1"/>
  <p:tag name="KSO_WM_TAG_VERSION" val="1.0"/>
</p:tagLst>
</file>

<file path=ppt/tags/tag820.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316_3*l_h_i*1_4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21.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16_3*l_h_f*1_4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文字是您思想的提炼。"/>
  <p:tag name="KSO_WM_DIAGRAM_MAX_ITEMCNT" val="6"/>
  <p:tag name="KSO_WM_DIAGRAM_MIN_ITEMCNT" val="2"/>
  <p:tag name="KSO_WM_DIAGRAM_VIRTUALLY_FRAME" val="{&quot;height&quot;:372.85406494140625,&quot;width&quot;:863.65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22.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16_3*l_h_f*1_2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文字是您思想的提炼。"/>
  <p:tag name="KSO_WM_DIAGRAM_MAX_ITEMCNT" val="6"/>
  <p:tag name="KSO_WM_DIAGRAM_MIN_ITEMCNT" val="2"/>
  <p:tag name="KSO_WM_DIAGRAM_VIRTUALLY_FRAME" val="{&quot;height&quot;:372.85406494140625,&quot;width&quot;:863.65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370_5*l_h_i*1_4_1"/>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FILL_FORE_SCHEMECOLOR_INDEX" val="7"/>
  <p:tag name="KSO_WM_UNIT_LINE_FORE_SCHEMECOLOR_INDEX" val="7"/>
  <p:tag name="KSO_WM_DIAGRAM_MAX_ITEMCNT" val="6"/>
  <p:tag name="KSO_WM_DIAGRAM_MIN_ITEMCNT" val="2"/>
  <p:tag name="KSO_WM_DIAGRAM_VIRTUALLY_FRAME" val="{&quot;height&quot;:374.7401428222656,&quot;width&quot;:864.8477172851562}"/>
  <p:tag name="KSO_WM_DIAGRAM_COLOR_MATCH_VALUE" val="{&quot;shape&quot;:{&quot;fill&quot;:{&quot;solid&quot;:{&quot;brightness&quot;:0.800000011920929,&quot;colorType&quot;:1,&quot;foreColorIndex&quot;:7,&quot;transparency&quot;:0.800000011920929},&quot;type&quot;:1},&quot;glow&quot;:{&quot;colorType&quot;:0},&quot;line&quot;:{&quot;solidLine&quot;:{&quot;brightness&quot;:0,&quot;colorType&quot;:1,&quot;foreColorIndex&quot;:7,&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370_5*l_h_i*1_4_2"/>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4.7401428222656,&quot;width&quot;:864.8477172851562}"/>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2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c37347cbc0a24348939d931e37367649"/>
  <p:tag name="KSO_WM_UNIT_DEFAULT_FONT" val="12;18;2"/>
  <p:tag name="KSO_WM_UNIT_SUBTYPE" val="a"/>
  <p:tag name="KSO_WM_UNIT_NOCLEAR" val="0"/>
  <p:tag name="KSO_WM_UNIT_VALUE" val="4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70_5*l_h_f*1_4_1"/>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为了最终演示发布的良好效果"/>
  <p:tag name="KSO_WM_DIAGRAM_MAX_ITEMCNT" val="6"/>
  <p:tag name="KSO_WM_DIAGRAM_MIN_ITEMCNT" val="2"/>
  <p:tag name="KSO_WM_DIAGRAM_VIRTUALLY_FRAME" val="{&quot;height&quot;:374.7401428222656,&quot;width&quot;:864.8477172851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31370_5*l_h_i*1_5_1"/>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4.7401428222656,&quot;width&quot;:864.8477172851562}"/>
  <p:tag name="KSO_WM_DIAGRAM_COLOR_MATCH_VALUE" val="{&quot;shape&quot;:{&quot;fill&quot;:{&quot;gradient&quot;:[{&quot;brightness&quot;:0,&quot;colorType&quot;:1,&quot;foreColorIndex&quot;:5,&quot;pos&quot;:0,&quot;transparency&quot;:0.30000001192092896},{&quot;brightness&quot;:0,&quot;colorType&quot;:1,&quot;foreColorIndex&quot;:5,&quot;pos&quot;:0.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31370_5*l_h_i*1_5_2"/>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4.7401428222656,&quot;width&quot;:864.8477172851562}"/>
  <p:tag name="KSO_WM_DIAGRAM_COLOR_MATCH_VALUE" val="{&quot;shape&quot;:{&quot;fill&quot;:{&quot;solid&quot;:{&quot;brightness&quot;:0.600000023841857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2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c37347cbc0a24348939d931e37367649"/>
  <p:tag name="KSO_WM_UNIT_DEFAULT_FONT" val="12;18;2"/>
  <p:tag name="KSO_WM_UNIT_SUBTYPE" val="a"/>
  <p:tag name="KSO_WM_UNIT_NOCLEAR" val="0"/>
  <p:tag name="KSO_WM_UNIT_VALUE" val="46"/>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1370_5*l_h_f*1_5_1"/>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为了最终演示发布的良好效果"/>
  <p:tag name="KSO_WM_DIAGRAM_MAX_ITEMCNT" val="6"/>
  <p:tag name="KSO_WM_DIAGRAM_MIN_ITEMCNT" val="2"/>
  <p:tag name="KSO_WM_DIAGRAM_VIRTUALLY_FRAME" val="{&quot;height&quot;:374.7401428222656,&quot;width&quot;:864.8477172851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31370_5*l_h_i*1_6_1"/>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FILL_FORE_SCHEMECOLOR_INDEX" val="7"/>
  <p:tag name="KSO_WM_UNIT_LINE_FORE_SCHEMECOLOR_INDEX" val="7"/>
  <p:tag name="KSO_WM_DIAGRAM_MAX_ITEMCNT" val="6"/>
  <p:tag name="KSO_WM_DIAGRAM_MIN_ITEMCNT" val="2"/>
  <p:tag name="KSO_WM_DIAGRAM_VIRTUALLY_FRAME" val="{&quot;height&quot;:374.7401428222656,&quot;width&quot;:864.8477172851562}"/>
  <p:tag name="KSO_WM_DIAGRAM_COLOR_MATCH_VALUE" val="{&quot;shape&quot;:{&quot;fill&quot;:{&quot;solid&quot;:{&quot;brightness&quot;:0.800000011920929,&quot;colorType&quot;:1,&quot;foreColorIndex&quot;:7,&quot;transparency&quot;:0.800000011920929},&quot;type&quot;:1},&quot;glow&quot;:{&quot;colorType&quot;:0},&quot;line&quot;:{&quot;solidLine&quot;:{&quot;brightness&quot;:0,&quot;colorType&quot;:1,&quot;foreColorIndex&quot;:7,&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6"/>
  <p:tag name="KSO_WM_UNIT_ID" val="_1*i*36"/>
  <p:tag name="KSO_WM_UNIT_LAYERLEVEL" val="1"/>
  <p:tag name="KSO_WM_TAG_VERSION" val="1.0"/>
</p:tagLst>
</file>

<file path=ppt/tags/tag8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231370_5*l_h_i*1_6_2"/>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4.7401428222656,&quot;width&quot;:864.8477172851562}"/>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31.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c37347cbc0a24348939d931e37367649"/>
  <p:tag name="KSO_WM_UNIT_DEFAULT_FONT" val="12;18;2"/>
  <p:tag name="KSO_WM_UNIT_SUBTYPE" val="a"/>
  <p:tag name="KSO_WM_UNIT_NOCLEAR" val="0"/>
  <p:tag name="KSO_WM_UNIT_VALUE" val="46"/>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31370_5*l_h_f*1_6_1"/>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为了最终演示发布的良好效果"/>
  <p:tag name="KSO_WM_DIAGRAM_MAX_ITEMCNT" val="6"/>
  <p:tag name="KSO_WM_DIAGRAM_MIN_ITEMCNT" val="2"/>
  <p:tag name="KSO_WM_DIAGRAM_VIRTUALLY_FRAME" val="{&quot;height&quot;:374.7401428222656,&quot;width&quot;:864.8477172851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70_5*l_h_i*1_1_1"/>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4.7401428222656,&quot;width&quot;:864.8477172851562}"/>
  <p:tag name="KSO_WM_DIAGRAM_COLOR_MATCH_VALUE" val="{&quot;shape&quot;:{&quot;fill&quot;:{&quot;gradient&quot;:[{&quot;brightness&quot;:0,&quot;colorType&quot;:1,&quot;foreColorIndex&quot;:5,&quot;pos&quot;:0,&quot;transparency&quot;:0.30000001192092896},{&quot;brightness&quot;:0,&quot;colorType&quot;:1,&quot;foreColorIndex&quot;:5,&quot;pos&quot;:0.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70_5*l_h_i*1_1_2"/>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4.7401428222656,&quot;width&quot;:864.8477172851562}"/>
  <p:tag name="KSO_WM_DIAGRAM_COLOR_MATCH_VALUE" val="{&quot;shape&quot;:{&quot;fill&quot;:{&quot;solid&quot;:{&quot;brightness&quot;:0.600000023841857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3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c37347cbc0a24348939d931e37367649"/>
  <p:tag name="KSO_WM_UNIT_DEFAULT_FONT" val="12;18;2"/>
  <p:tag name="KSO_WM_UNIT_SUBTYPE" val="a"/>
  <p:tag name="KSO_WM_UNIT_NOCLEAR" val="0"/>
  <p:tag name="KSO_WM_UNIT_VALUE" val="4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70_5*l_h_f*1_1_1"/>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为了最终演示发布的良好效果"/>
  <p:tag name="KSO_WM_DIAGRAM_MAX_ITEMCNT" val="6"/>
  <p:tag name="KSO_WM_DIAGRAM_MIN_ITEMCNT" val="2"/>
  <p:tag name="KSO_WM_DIAGRAM_VIRTUALLY_FRAME" val="{&quot;height&quot;:374.7401428222656,&quot;width&quot;:864.8477172851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70_5*l_h_i*1_2_1"/>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FILL_FORE_SCHEMECOLOR_INDEX" val="7"/>
  <p:tag name="KSO_WM_UNIT_LINE_FORE_SCHEMECOLOR_INDEX" val="7"/>
  <p:tag name="KSO_WM_DIAGRAM_MAX_ITEMCNT" val="6"/>
  <p:tag name="KSO_WM_DIAGRAM_MIN_ITEMCNT" val="2"/>
  <p:tag name="KSO_WM_DIAGRAM_VIRTUALLY_FRAME" val="{&quot;height&quot;:374.7401428222656,&quot;width&quot;:864.8477172851562}"/>
  <p:tag name="KSO_WM_DIAGRAM_COLOR_MATCH_VALUE" val="{&quot;shape&quot;:{&quot;fill&quot;:{&quot;solid&quot;:{&quot;brightness&quot;:0.800000011920929,&quot;colorType&quot;:1,&quot;foreColorIndex&quot;:7,&quot;transparency&quot;:0.800000011920929},&quot;type&quot;:1},&quot;glow&quot;:{&quot;colorType&quot;:0},&quot;line&quot;:{&quot;solidLine&quot;:{&quot;brightness&quot;:0,&quot;colorType&quot;:1,&quot;foreColorIndex&quot;:7,&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70_5*l_h_i*1_2_2"/>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4.7401428222656,&quot;width&quot;:864.8477172851562}"/>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3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c37347cbc0a24348939d931e37367649"/>
  <p:tag name="KSO_WM_UNIT_DEFAULT_FONT" val="12;18;2"/>
  <p:tag name="KSO_WM_UNIT_SUBTYPE" val="a"/>
  <p:tag name="KSO_WM_UNIT_NOCLEAR" val="0"/>
  <p:tag name="KSO_WM_UNIT_VALUE" val="4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70_5*l_h_f*1_2_1"/>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为了最终演示发布的良好效果"/>
  <p:tag name="KSO_WM_DIAGRAM_MAX_ITEMCNT" val="6"/>
  <p:tag name="KSO_WM_DIAGRAM_MIN_ITEMCNT" val="2"/>
  <p:tag name="KSO_WM_DIAGRAM_VIRTUALLY_FRAME" val="{&quot;height&quot;:374.7401428222656,&quot;width&quot;:864.8477172851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70_5*l_h_i*1_3_1"/>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4.7401428222656,&quot;width&quot;:864.8477172851562}"/>
  <p:tag name="KSO_WM_DIAGRAM_COLOR_MATCH_VALUE" val="{&quot;shape&quot;:{&quot;fill&quot;:{&quot;gradient&quot;:[{&quot;brightness&quot;:0,&quot;colorType&quot;:1,&quot;foreColorIndex&quot;:5,&quot;pos&quot;:0,&quot;transparency&quot;:0.30000001192092896},{&quot;brightness&quot;:0,&quot;colorType&quot;:1,&quot;foreColorIndex&quot;:5,&quot;pos&quot;:0.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70_5*l_h_i*1_3_2"/>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4.7401428222656,&quot;width&quot;:864.8477172851562}"/>
  <p:tag name="KSO_WM_DIAGRAM_COLOR_MATCH_VALUE" val="{&quot;shape&quot;:{&quot;fill&quot;:{&quot;solid&quot;:{&quot;brightness&quot;:0.600000023841857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7"/>
  <p:tag name="KSO_WM_UNIT_ID" val="_1*i*37"/>
  <p:tag name="KSO_WM_UNIT_LAYERLEVEL" val="1"/>
  <p:tag name="KSO_WM_TAG_VERSION" val="1.0"/>
</p:tagLst>
</file>

<file path=ppt/tags/tag84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c37347cbc0a24348939d931e37367649"/>
  <p:tag name="KSO_WM_UNIT_DEFAULT_FONT" val="12;18;2"/>
  <p:tag name="KSO_WM_UNIT_SUBTYPE" val="a"/>
  <p:tag name="KSO_WM_UNIT_NOCLEAR" val="0"/>
  <p:tag name="KSO_WM_UNIT_VALUE" val="4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70_5*l_h_f*1_3_1"/>
  <p:tag name="KSO_WM_TEMPLATE_CATEGORY" val="diagram"/>
  <p:tag name="KSO_WM_TEMPLATE_INDEX" val="2023137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为了最终演示发布的良好效果"/>
  <p:tag name="KSO_WM_DIAGRAM_MAX_ITEMCNT" val="6"/>
  <p:tag name="KSO_WM_DIAGRAM_MIN_ITEMCNT" val="2"/>
  <p:tag name="KSO_WM_DIAGRAM_VIRTUALLY_FRAME" val="{&quot;height&quot;:374.7401428222656,&quot;width&quot;:864.8477172851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i*1_1_1"/>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1_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f*1_1_1"/>
  <p:tag name="KSO_WM_TEMPLATE_CATEGORY" val="diagram"/>
  <p:tag name="KSO_WM_TEMPLATE_INDEX" val="20231354"/>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EXT_CAN_REMOVE" val="n"/>
  <p:tag name="KSO_WM_UNIT_PRESET_TEXT" val="单击输入你的正文，文字是您思想的提炼，为了最终演示发布的良好效果。"/>
  <p:tag name="KSO_WM_DIAGRAM_MAX_ITEMCNT" val="6"/>
  <p:tag name="KSO_WM_DIAGRAM_MIN_ITEMCNT" val="2"/>
  <p:tag name="KSO_WM_DIAGRAM_VIRTUALLY_FRAME" val="{&quot;height&quot;:387.5941467285156,&quot;width&quot;:861.4825439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i*1_1_2"/>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i*1_2_1"/>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2_1"/>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f*1_2_1"/>
  <p:tag name="KSO_WM_TEMPLATE_CATEGORY" val="diagram"/>
  <p:tag name="KSO_WM_TEMPLATE_INDEX" val="20231354"/>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2_1"/>
  <p:tag name="KSO_WM_DIAGRAM_VERSION" val="3"/>
  <p:tag name="KSO_WM_DIAGRAM_COLOR_TEXT_CAN_REMOVE" val="n"/>
  <p:tag name="KSO_WM_UNIT_PRESET_TEXT" val="单击输入你的正文，文字是您思想的提炼，为了最终演示发布的良好效果。"/>
  <p:tag name="KSO_WM_DIAGRAM_MAX_ITEMCNT" val="6"/>
  <p:tag name="KSO_WM_DIAGRAM_MIN_ITEMCNT" val="2"/>
  <p:tag name="KSO_WM_DIAGRAM_VIRTUALLY_FRAME" val="{&quot;height&quot;:387.5941467285156,&quot;width&quot;:861.4825439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i*1_2_2"/>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i*1_3_1"/>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3_1"/>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f*1_3_1"/>
  <p:tag name="KSO_WM_TEMPLATE_CATEGORY" val="diagram"/>
  <p:tag name="KSO_WM_TEMPLATE_INDEX" val="20231354"/>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3_1"/>
  <p:tag name="KSO_WM_DIAGRAM_VERSION" val="3"/>
  <p:tag name="KSO_WM_DIAGRAM_COLOR_TEXT_CAN_REMOVE" val="n"/>
  <p:tag name="KSO_WM_UNIT_PRESET_TEXT" val="单击输入你的正文，文字是您思想的提炼，为了最终演示发布的良好效果。"/>
  <p:tag name="KSO_WM_DIAGRAM_MAX_ITEMCNT" val="6"/>
  <p:tag name="KSO_WM_DIAGRAM_MIN_ITEMCNT" val="2"/>
  <p:tag name="KSO_WM_DIAGRAM_VIRTUALLY_FRAME" val="{&quot;height&quot;:387.5941467285156,&quot;width&quot;:861.4825439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i*1_3_2"/>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8"/>
  <p:tag name="KSO_WM_UNIT_ID" val="_1*i*38"/>
  <p:tag name="KSO_WM_UNIT_LAYERLEVEL" val="1"/>
  <p:tag name="KSO_WM_TAG_VERSION" val="1.0"/>
</p:tagLst>
</file>

<file path=ppt/tags/tag8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i*1_4_1"/>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4_1"/>
  <p:tag name="KSO_WM_DIAGRAM_VERSION" val="3"/>
  <p:tag name="KSO_WM_DIAGRAM_COLOR_TEXT_CAN_REMOVE" val="n"/>
  <p:tag name="KSO_WM_UNIT_FILL_FORE_SCHEMECOLOR_INDEX" val="8"/>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f*1_4_1"/>
  <p:tag name="KSO_WM_TEMPLATE_CATEGORY" val="diagram"/>
  <p:tag name="KSO_WM_TEMPLATE_INDEX" val="20231354"/>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4_1"/>
  <p:tag name="KSO_WM_DIAGRAM_VERSION" val="3"/>
  <p:tag name="KSO_WM_DIAGRAM_COLOR_TEXT_CAN_REMOVE" val="n"/>
  <p:tag name="KSO_WM_UNIT_PRESET_TEXT" val="单击输入你的正文，文字是您思想的提炼，为了最终演示发布的良好效果。"/>
  <p:tag name="KSO_WM_DIAGRAM_MAX_ITEMCNT" val="6"/>
  <p:tag name="KSO_WM_DIAGRAM_MIN_ITEMCNT" val="2"/>
  <p:tag name="KSO_WM_DIAGRAM_VIRTUALLY_FRAME" val="{&quot;height&quot;:387.5941467285156,&quot;width&quot;:861.4825439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4_3*l_h_i*1_4_2"/>
  <p:tag name="KSO_WM_TEMPLATE_CATEGORY" val="diagram"/>
  <p:tag name="KSO_WM_TEMPLATE_INDEX" val="20231354"/>
  <p:tag name="KSO_WM_UNIT_LAYERLEVEL" val="1_1_1"/>
  <p:tag name="KSO_WM_TAG_VERSION" val="3.0"/>
  <p:tag name="KSO_WM_BEAUTIFY_FLAG" val="#wm#"/>
  <p:tag name="KSO_WM_DIAGRAM_GROUP_CODE" val="l1-1"/>
  <p:tag name="KSO_WM_UNIT_TYPE" val="l_h_i"/>
  <p:tag name="KSO_WM_UNIT_INDEX" val="1_4_2"/>
  <p:tag name="KSO_WM_DIAGRAM_VERSION" val="3"/>
  <p:tag name="KSO_WM_DIAGRAM_COLOR_TEXT_CAN_REMOVE" val="n"/>
  <p:tag name="KSO_WM_UNIT_FILL_FORE_SCHEMECOLOR_INDEX" val="8"/>
  <p:tag name="KSO_WM_DIAGRAM_MAX_ITEMCNT" val="6"/>
  <p:tag name="KSO_WM_DIAGRAM_MIN_ITEMCNT" val="2"/>
  <p:tag name="KSO_WM_DIAGRAM_VIRTUALLY_FRAME" val="{&quot;height&quot;:387.5941467285156,&quot;width&quot;:861.482543945312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53.xml><?xml version="1.0" encoding="utf-8"?>
<p:tagLst xmlns:a="http://schemas.openxmlformats.org/drawingml/2006/main" xmlns:r="http://schemas.openxmlformats.org/officeDocument/2006/relationships" xmlns:p="http://schemas.openxmlformats.org/presentationml/2006/main">
  <p:tag name="KSO_WM_SLIDE_ID" val="custom20230896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0896"/>
  <p:tag name="KSO_WM_SLIDE_TYPE" val="sectionTitle"/>
  <p:tag name="KSO_WM_SLIDE_SUBTYPE" val="pureTxt"/>
  <p:tag name="KSO_WM_SLIDE_LAYOUT" val="a_e"/>
  <p:tag name="KSO_WM_SLIDE_LAYOUT_CNT" val="1_1"/>
  <p:tag name="KSO_WM_SPECIAL_SOURCE" val="bdnull"/>
  <p:tag name="KSO_WM_SLIDE_CONTENT_AREA" val="{&quot;left&quot;:&quot;37.35&quot;,&quot;top&quot;:&quot;126&quot;,&quot;width&quot;:&quot;593.8&quot;,&quot;height&quot;:&quot;288.05&quot;}"/>
</p:tagLst>
</file>

<file path=ppt/tags/tag85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896_7*a*1"/>
  <p:tag name="KSO_WM_TEMPLATE_CATEGORY" val="custom"/>
  <p:tag name="KSO_WM_TEMPLATE_INDEX" val="20230896"/>
  <p:tag name="KSO_WM_UNIT_LAYERLEVEL" val="1"/>
  <p:tag name="KSO_WM_TAG_VERSION" val="1.0"/>
  <p:tag name="KSO_WM_BEAUTIFY_FLAG" val="#wm#"/>
  <p:tag name="KSO_WM_UNIT_PRESET_TEXT" val="单击添加章节标题"/>
</p:tagLst>
</file>

<file path=ppt/tags/tag855.xml><?xml version="1.0" encoding="utf-8"?>
<p:tagLst xmlns:a="http://schemas.openxmlformats.org/drawingml/2006/main" xmlns:r="http://schemas.openxmlformats.org/officeDocument/2006/relationships" xmlns:p="http://schemas.openxmlformats.org/presentationml/2006/main">
  <p:tag name="KSO_WM_UNIT_NOCLEAR" val="0"/>
  <p:tag name="KSO_WM_UNIT_VALUE" val="10"/>
  <p:tag name="KSO_WM_UNIT_HIGHLIGHT" val="0"/>
  <p:tag name="KSO_WM_UNIT_COMPATIBLE" val="1"/>
  <p:tag name="KSO_WM_UNIT_DIAGRAM_ISNUMVISUAL" val="0"/>
  <p:tag name="KSO_WM_UNIT_DIAGRAM_ISREFERUNIT" val="0"/>
  <p:tag name="KSO_WM_UNIT_TYPE" val="e"/>
  <p:tag name="KSO_WM_UNIT_INDEX" val="1"/>
  <p:tag name="KSO_WM_UNIT_ID" val="custom20230896_7*e*1"/>
  <p:tag name="KSO_WM_TEMPLATE_CATEGORY" val="custom"/>
  <p:tag name="KSO_WM_TEMPLATE_INDEX" val="20230896"/>
  <p:tag name="KSO_WM_UNIT_LAYERLEVEL" val="1"/>
  <p:tag name="KSO_WM_TAG_VERSION" val="1.0"/>
  <p:tag name="KSO_WM_BEAUTIFY_FLAG" val="#wm#"/>
  <p:tag name="KSO_WM_UNIT_PRESET_TEXT" val="Part Five"/>
</p:tagLst>
</file>

<file path=ppt/tags/tag8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09_5*l_h_i*1_1_1"/>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67.9745788574219,&quot;width&quot;:863.4819946289062}"/>
  <p:tag name="KSO_WM_DIAGRAM_COLOR_MATCH_VALUE" val="{&quot;shape&quot;:{&quot;fill&quot;:{&quot;solid&quot;:{&quot;brightness&quot;:0,&quot;colorType&quot;:1,&quot;foreColorIndex&quot;:14,&quot;transparency&quot;:0},&quot;type&quot;:1},&quot;glow&quot;:{&quot;colorType&quot;:0},&quot;line&quot;:{&quot;type&quot;:0},&quot;shadow&quot;:{&quot;brightness&quot;:-0.15000000596046448,&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09_5*l_h_i*1_1_2"/>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67.9745788574219,&quot;width&quot;:863.481994628906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55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5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9_5*l_h_f*1_1_1"/>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UNIT_PRESET_TEXT" val="此处输入你的正文，文字是您思想的提炼。"/>
  <p:tag name="KSO_WM_DIAGRAM_MAX_ITEMCNT" val="6"/>
  <p:tag name="KSO_WM_DIAGRAM_MIN_ITEMCNT" val="2"/>
  <p:tag name="KSO_WM_DIAGRAM_VIRTUALLY_FRAME" val="{&quot;height&quot;:367.9745788574219,&quot;width&quot;:863.48199462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09_5*l_h_i*1_2_1"/>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67.9745788574219,&quot;width&quot;:863.4819946289062}"/>
  <p:tag name="KSO_WM_DIAGRAM_COLOR_MATCH_VALUE" val="{&quot;shape&quot;:{&quot;fill&quot;:{&quot;solid&quot;:{&quot;brightness&quot;:0,&quot;colorType&quot;:1,&quot;foreColorIndex&quot;:14,&quot;transparency&quot;:0},&quot;type&quot;:1},&quot;glow&quot;:{&quot;colorType&quot;:0},&quot;line&quot;:{&quot;type&quot;:0},&quot;shadow&quot;:{&quot;brightness&quot;:-0.15000000596046448,&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9"/>
  <p:tag name="KSO_WM_UNIT_ID" val="_1*i*39"/>
  <p:tag name="KSO_WM_UNIT_LAYERLEVEL" val="1"/>
  <p:tag name="KSO_WM_TAG_VERSION" val="1.0"/>
</p:tagLst>
</file>

<file path=ppt/tags/tag8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09_5*l_h_i*1_2_2"/>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67.9745788574219,&quot;width&quot;:863.481994628906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55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6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9_5*l_h_f*1_2_1"/>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UNIT_PRESET_TEXT" val="此处输入你的正文，文字是您思想的提炼。"/>
  <p:tag name="KSO_WM_DIAGRAM_MAX_ITEMCNT" val="6"/>
  <p:tag name="KSO_WM_DIAGRAM_MIN_ITEMCNT" val="2"/>
  <p:tag name="KSO_WM_DIAGRAM_VIRTUALLY_FRAME" val="{&quot;height&quot;:367.9745788574219,&quot;width&quot;:863.48199462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09_5*l_h_i*1_3_1"/>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67.9745788574219,&quot;width&quot;:863.4819946289062}"/>
  <p:tag name="KSO_WM_DIAGRAM_COLOR_MATCH_VALUE" val="{&quot;shape&quot;:{&quot;fill&quot;:{&quot;solid&quot;:{&quot;brightness&quot;:0,&quot;colorType&quot;:1,&quot;foreColorIndex&quot;:14,&quot;transparency&quot;:0},&quot;type&quot;:1},&quot;glow&quot;:{&quot;colorType&quot;:0},&quot;line&quot;:{&quot;type&quot;:0},&quot;shadow&quot;:{&quot;brightness&quot;:-0.15000000596046448,&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09_5*l_h_i*1_3_2"/>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67.9745788574219,&quot;width&quot;:863.481994628906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55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6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9_5*l_h_f*1_3_1"/>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UNIT_PRESET_TEXT" val="此处输入你的正文，文字是您思想的提炼。"/>
  <p:tag name="KSO_WM_DIAGRAM_MAX_ITEMCNT" val="6"/>
  <p:tag name="KSO_WM_DIAGRAM_MIN_ITEMCNT" val="2"/>
  <p:tag name="KSO_WM_DIAGRAM_VIRTUALLY_FRAME" val="{&quot;height&quot;:367.9745788574219,&quot;width&quot;:863.48199462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309_5*l_h_i*1_4_1"/>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67.9745788574219,&quot;width&quot;:863.4819946289062}"/>
  <p:tag name="KSO_WM_DIAGRAM_COLOR_MATCH_VALUE" val="{&quot;shape&quot;:{&quot;fill&quot;:{&quot;solid&quot;:{&quot;brightness&quot;:0,&quot;colorType&quot;:1,&quot;foreColorIndex&quot;:14,&quot;transparency&quot;:0},&quot;type&quot;:1},&quot;glow&quot;:{&quot;colorType&quot;:0},&quot;line&quot;:{&quot;type&quot;:0},&quot;shadow&quot;:{&quot;brightness&quot;:-0.15000000596046448,&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309_5*l_h_i*1_4_2"/>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67.9745788574219,&quot;width&quot;:863.481994628906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55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6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09_5*l_h_f*1_4_1"/>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UNIT_PRESET_TEXT" val="此处输入你的正文，文字是您思想的提炼。"/>
  <p:tag name="KSO_WM_DIAGRAM_MAX_ITEMCNT" val="6"/>
  <p:tag name="KSO_WM_DIAGRAM_MIN_ITEMCNT" val="2"/>
  <p:tag name="KSO_WM_DIAGRAM_VIRTUALLY_FRAME" val="{&quot;height&quot;:367.9745788574219,&quot;width&quot;:863.48199462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31309_5*l_h_i*1_5_1"/>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67.9745788574219,&quot;width&quot;:863.4819946289062}"/>
  <p:tag name="KSO_WM_DIAGRAM_COLOR_MATCH_VALUE" val="{&quot;shape&quot;:{&quot;fill&quot;:{&quot;solid&quot;:{&quot;brightness&quot;:0,&quot;colorType&quot;:1,&quot;foreColorIndex&quot;:14,&quot;transparency&quot;:0},&quot;type&quot;:1},&quot;glow&quot;:{&quot;colorType&quot;:0},&quot;line&quot;:{&quot;type&quot;:0},&quot;shadow&quot;:{&quot;brightness&quot;:-0.15000000596046448,&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31309_5*l_h_i*1_5_2"/>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67.9745788574219,&quot;width&quot;:863.481994628906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55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0"/>
  <p:tag name="KSO_WM_UNIT_ID" val="_1*i*40"/>
  <p:tag name="KSO_WM_UNIT_LAYERLEVEL" val="1"/>
  <p:tag name="KSO_WM_TAG_VERSION" val="1.0"/>
</p:tagLst>
</file>

<file path=ppt/tags/tag87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1309_5*l_h_f*1_5_1"/>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UNIT_PRESET_TEXT" val="此处输入你的正文，文字是您思想的提炼。"/>
  <p:tag name="KSO_WM_DIAGRAM_MAX_ITEMCNT" val="6"/>
  <p:tag name="KSO_WM_DIAGRAM_MIN_ITEMCNT" val="2"/>
  <p:tag name="KSO_WM_DIAGRAM_VIRTUALLY_FRAME" val="{&quot;height&quot;:367.9745788574219,&quot;width&quot;:863.48199462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31309_5*l_h_i*1_6_1"/>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67.9745788574219,&quot;width&quot;:863.4819946289062}"/>
  <p:tag name="KSO_WM_DIAGRAM_COLOR_MATCH_VALUE" val="{&quot;shape&quot;:{&quot;fill&quot;:{&quot;solid&quot;:{&quot;brightness&quot;:0,&quot;colorType&quot;:1,&quot;foreColorIndex&quot;:14,&quot;transparency&quot;:0},&quot;type&quot;:1},&quot;glow&quot;:{&quot;colorType&quot;:0},&quot;line&quot;:{&quot;type&quot;:0},&quot;shadow&quot;:{&quot;brightness&quot;:-0.15000000596046448,&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231309_5*l_h_i*1_6_2"/>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67.9745788574219,&quot;width&quot;:863.481994628906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55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7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31309_5*l_h_f*1_6_1"/>
  <p:tag name="KSO_WM_TEMPLATE_CATEGORY" val="diagram"/>
  <p:tag name="KSO_WM_TEMPLATE_INDEX" val="20231309"/>
  <p:tag name="KSO_WM_UNIT_LAYERLEVEL" val="1_1_1"/>
  <p:tag name="KSO_WM_TAG_VERSION" val="3.0"/>
  <p:tag name="KSO_WM_DIAGRAM_VERSION" val="3"/>
  <p:tag name="KSO_WM_DIAGRAM_COLOR_TEXT_CAN_REMOVE" val="n"/>
  <p:tag name="KSO_WM_BEAUTIFY_FLAG" val="#wm#"/>
  <p:tag name="KSO_WM_UNIT_PRESET_TEXT" val="此处输入你的正文，文字是您思想的提炼。"/>
  <p:tag name="KSO_WM_DIAGRAM_MAX_ITEMCNT" val="6"/>
  <p:tag name="KSO_WM_DIAGRAM_MIN_ITEMCNT" val="2"/>
  <p:tag name="KSO_WM_DIAGRAM_VIRTUALLY_FRAME" val="{&quot;height&quot;:367.9745788574219,&quot;width&quot;:863.48199462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i*1_2_1"/>
  <p:tag name="KSO_WM_TEMPLATE_CATEGORY" val="diagram"/>
  <p:tag name="KSO_WM_TEMPLATE_INDEX" val="20231310"/>
  <p:tag name="KSO_WM_UNIT_LAYERLEVEL" val="1_1_1"/>
  <p:tag name="KSO_WM_TAG_VERSION" val="3.0"/>
  <p:tag name="KSO_WM_BEAUTIFY_FLAG" val="#wm#"/>
  <p:tag name="KSO_WM_DIAGRAM_GROUP_CODE" val="l1-1"/>
  <p:tag name="KSO_WM_UNIT_TYPE" val="l_h_i"/>
  <p:tag name="KSO_WM_UNIT_INDEX" val="1_2_1"/>
  <p:tag name="KSO_WM_DIAGRAM_VERSION" val="3"/>
  <p:tag name="KSO_WM_DIAGRAM_COLOR_TEXT_CAN_REMOVE" val="n"/>
  <p:tag name="KSO_WM_DIAGRAM_MAX_ITEMCNT" val="6"/>
  <p:tag name="KSO_WM_DIAGRAM_MIN_ITEMCNT" val="2"/>
  <p:tag name="KSO_WM_DIAGRAM_VIRTUALLY_FRAME" val="{&quot;height&quot;:373.45452880859375,&quot;width&quot;:860.2495727539062}"/>
  <p:tag name="KSO_WM_DIAGRAM_COLOR_MATCH_VALUE" val="{&quot;shape&quot;:{&quot;fill&quot;:{&quot;solid&quot;:{&quot;brightness&quot;:0,&quot;colorType&quot;:1,&quot;foreColorIndex&quot;:14,&quot;transparency&quot;:0},&quot;type&quot;:1},&quot;glow&quot;:{&quot;colorType&quot;:0},&quot;line&quot;:{&quot;type&quot;:0},&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i*1_1_1"/>
  <p:tag name="KSO_WM_TEMPLATE_CATEGORY" val="diagram"/>
  <p:tag name="KSO_WM_TEMPLATE_INDEX" val="20231310"/>
  <p:tag name="KSO_WM_UNIT_LAYERLEVEL" val="1_1_1"/>
  <p:tag name="KSO_WM_TAG_VERSION" val="3.0"/>
  <p:tag name="KSO_WM_BEAUTIFY_FLAG" val="#wm#"/>
  <p:tag name="KSO_WM_DIAGRAM_GROUP_CODE" val="l1-1"/>
  <p:tag name="KSO_WM_UNIT_TYPE" val="l_h_i"/>
  <p:tag name="KSO_WM_UNIT_INDEX" val="1_1_1"/>
  <p:tag name="KSO_WM_DIAGRAM_VERSION" val="3"/>
  <p:tag name="KSO_WM_DIAGRAM_COLOR_TEXT_CAN_REMOVE" val="n"/>
  <p:tag name="KSO_WM_DIAGRAM_MAX_ITEMCNT" val="6"/>
  <p:tag name="KSO_WM_DIAGRAM_MIN_ITEMCNT" val="2"/>
  <p:tag name="KSO_WM_DIAGRAM_VIRTUALLY_FRAME" val="{&quot;height&quot;:373.45452880859375,&quot;width&quot;:860.2495727539062}"/>
  <p:tag name="KSO_WM_DIAGRAM_COLOR_MATCH_VALUE" val="{&quot;shape&quot;:{&quot;fill&quot;:{&quot;solid&quot;:{&quot;brightness&quot;:0,&quot;colorType&quot;:1,&quot;foreColorIndex&quot;:14,&quot;transparency&quot;:0},&quot;type&quot;:1},&quot;glow&quot;:{&quot;colorType&quot;:0},&quot;line&quot;:{&quot;type&quot;:0},&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i*1_4_1"/>
  <p:tag name="KSO_WM_TEMPLATE_CATEGORY" val="diagram"/>
  <p:tag name="KSO_WM_TEMPLATE_INDEX" val="20231310"/>
  <p:tag name="KSO_WM_UNIT_LAYERLEVEL" val="1_1_1"/>
  <p:tag name="KSO_WM_TAG_VERSION" val="3.0"/>
  <p:tag name="KSO_WM_BEAUTIFY_FLAG" val="#wm#"/>
  <p:tag name="KSO_WM_DIAGRAM_GROUP_CODE" val="l1-1"/>
  <p:tag name="KSO_WM_UNIT_TYPE" val="l_h_i"/>
  <p:tag name="KSO_WM_UNIT_INDEX" val="1_4_1"/>
  <p:tag name="KSO_WM_DIAGRAM_VERSION" val="3"/>
  <p:tag name="KSO_WM_DIAGRAM_COLOR_TEXT_CAN_REMOVE" val="n"/>
  <p:tag name="KSO_WM_DIAGRAM_MAX_ITEMCNT" val="6"/>
  <p:tag name="KSO_WM_DIAGRAM_MIN_ITEMCNT" val="2"/>
  <p:tag name="KSO_WM_DIAGRAM_VIRTUALLY_FRAME" val="{&quot;height&quot;:373.45452880859375,&quot;width&quot;:860.2495727539062}"/>
  <p:tag name="KSO_WM_DIAGRAM_COLOR_MATCH_VALUE" val="{&quot;shape&quot;:{&quot;fill&quot;:{&quot;solid&quot;:{&quot;brightness&quot;:0,&quot;colorType&quot;:1,&quot;foreColorIndex&quot;:14,&quot;transparency&quot;:0},&quot;type&quot;:1},&quot;glow&quot;:{&quot;colorType&quot;:0},&quot;line&quot;:{&quot;type&quot;:0},&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i*1_3_1"/>
  <p:tag name="KSO_WM_TEMPLATE_CATEGORY" val="diagram"/>
  <p:tag name="KSO_WM_TEMPLATE_INDEX" val="20231310"/>
  <p:tag name="KSO_WM_UNIT_LAYERLEVEL" val="1_1_1"/>
  <p:tag name="KSO_WM_TAG_VERSION" val="3.0"/>
  <p:tag name="KSO_WM_BEAUTIFY_FLAG" val="#wm#"/>
  <p:tag name="KSO_WM_DIAGRAM_GROUP_CODE" val="l1-1"/>
  <p:tag name="KSO_WM_UNIT_TYPE" val="l_h_i"/>
  <p:tag name="KSO_WM_UNIT_INDEX" val="1_3_1"/>
  <p:tag name="KSO_WM_DIAGRAM_VERSION" val="3"/>
  <p:tag name="KSO_WM_DIAGRAM_COLOR_TEXT_CAN_REMOVE" val="n"/>
  <p:tag name="KSO_WM_DIAGRAM_MAX_ITEMCNT" val="6"/>
  <p:tag name="KSO_WM_DIAGRAM_MIN_ITEMCNT" val="2"/>
  <p:tag name="KSO_WM_DIAGRAM_VIRTUALLY_FRAME" val="{&quot;height&quot;:373.45452880859375,&quot;width&quot;:860.2495727539062}"/>
  <p:tag name="KSO_WM_DIAGRAM_COLOR_MATCH_VALUE" val="{&quot;shape&quot;:{&quot;fill&quot;:{&quot;solid&quot;:{&quot;brightness&quot;:0,&quot;colorType&quot;:1,&quot;foreColorIndex&quot;:14,&quot;transparency&quot;:0},&quot;type&quot;:1},&quot;glow&quot;:{&quot;colorType&quot;:0},&quot;line&quot;:{&quot;type&quot;:0},&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i*1_5_1"/>
  <p:tag name="KSO_WM_TEMPLATE_CATEGORY" val="diagram"/>
  <p:tag name="KSO_WM_TEMPLATE_INDEX" val="20231310"/>
  <p:tag name="KSO_WM_UNIT_LAYERLEVEL" val="1_1_1"/>
  <p:tag name="KSO_WM_TAG_VERSION" val="3.0"/>
  <p:tag name="KSO_WM_BEAUTIFY_FLAG" val="#wm#"/>
  <p:tag name="KSO_WM_DIAGRAM_GROUP_CODE" val="l1-1"/>
  <p:tag name="KSO_WM_UNIT_TYPE" val="l_h_i"/>
  <p:tag name="KSO_WM_UNIT_INDEX" val="1_5_1"/>
  <p:tag name="KSO_WM_DIAGRAM_VERSION" val="3"/>
  <p:tag name="KSO_WM_DIAGRAM_COLOR_TEXT_CAN_REMOVE" val="n"/>
  <p:tag name="KSO_WM_DIAGRAM_MAX_ITEMCNT" val="6"/>
  <p:tag name="KSO_WM_DIAGRAM_MIN_ITEMCNT" val="2"/>
  <p:tag name="KSO_WM_DIAGRAM_VIRTUALLY_FRAME" val="{&quot;height&quot;:373.45452880859375,&quot;width&quot;:860.2495727539062}"/>
  <p:tag name="KSO_WM_DIAGRAM_COLOR_MATCH_VALUE" val="{&quot;shape&quot;:{&quot;fill&quot;:{&quot;solid&quot;:{&quot;brightness&quot;:0,&quot;colorType&quot;:1,&quot;foreColorIndex&quot;:14,&quot;transparency&quot;:0},&quot;type&quot;:1},&quot;glow&quot;:{&quot;colorType&quot;:0},&quot;line&quot;:{&quot;type&quot;:0},&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i*1_6_1"/>
  <p:tag name="KSO_WM_TEMPLATE_CATEGORY" val="diagram"/>
  <p:tag name="KSO_WM_TEMPLATE_INDEX" val="20231310"/>
  <p:tag name="KSO_WM_UNIT_LAYERLEVEL" val="1_1_1"/>
  <p:tag name="KSO_WM_TAG_VERSION" val="3.0"/>
  <p:tag name="KSO_WM_BEAUTIFY_FLAG" val="#wm#"/>
  <p:tag name="KSO_WM_DIAGRAM_GROUP_CODE" val="l1-1"/>
  <p:tag name="KSO_WM_UNIT_TYPE" val="l_h_i"/>
  <p:tag name="KSO_WM_UNIT_INDEX" val="1_6_1"/>
  <p:tag name="KSO_WM_DIAGRAM_VERSION" val="3"/>
  <p:tag name="KSO_WM_DIAGRAM_COLOR_TEXT_CAN_REMOVE" val="n"/>
  <p:tag name="KSO_WM_DIAGRAM_MAX_ITEMCNT" val="6"/>
  <p:tag name="KSO_WM_DIAGRAM_MIN_ITEMCNT" val="2"/>
  <p:tag name="KSO_WM_DIAGRAM_VIRTUALLY_FRAME" val="{&quot;height&quot;:373.45452880859375,&quot;width&quot;:860.2495727539062}"/>
  <p:tag name="KSO_WM_DIAGRAM_COLOR_MATCH_VALUE" val="{&quot;shape&quot;:{&quot;fill&quot;:{&quot;solid&quot;:{&quot;brightness&quot;:0,&quot;colorType&quot;:1,&quot;foreColorIndex&quot;:14,&quot;transparency&quot;:0},&quot;type&quot;:1},&quot;glow&quot;:{&quot;colorType&quot;:0},&quot;line&quot;:{&quot;type&quot;:0},&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1"/>
  <p:tag name="KSO_WM_UNIT_ID" val="_1*i*41"/>
  <p:tag name="KSO_WM_UNIT_LAYERLEVEL" val="1"/>
  <p:tag name="KSO_WM_TAG_VERSION" val="1.0"/>
</p:tagLst>
</file>

<file path=ppt/tags/tag8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f*1_6_1"/>
  <p:tag name="KSO_WM_TEMPLATE_CATEGORY" val="diagram"/>
  <p:tag name="KSO_WM_TEMPLATE_INDEX" val="20231310"/>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6_1"/>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3.45452880859375,&quot;width&quot;:860.249572753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f*1_5_1"/>
  <p:tag name="KSO_WM_TEMPLATE_CATEGORY" val="diagram"/>
  <p:tag name="KSO_WM_TEMPLATE_INDEX" val="20231310"/>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5_1"/>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3.45452880859375,&quot;width&quot;:860.249572753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f*1_3_1"/>
  <p:tag name="KSO_WM_TEMPLATE_CATEGORY" val="diagram"/>
  <p:tag name="KSO_WM_TEMPLATE_INDEX" val="20231310"/>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3_1"/>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3.45452880859375,&quot;width&quot;:860.249572753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f*1_4_1"/>
  <p:tag name="KSO_WM_TEMPLATE_CATEGORY" val="diagram"/>
  <p:tag name="KSO_WM_TEMPLATE_INDEX" val="20231310"/>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4_1"/>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3.45452880859375,&quot;width&quot;:860.249572753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f*1_1_1"/>
  <p:tag name="KSO_WM_TEMPLATE_CATEGORY" val="diagram"/>
  <p:tag name="KSO_WM_TEMPLATE_INDEX" val="20231310"/>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3.45452880859375,&quot;width&quot;:860.249572753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f*1_2_1"/>
  <p:tag name="KSO_WM_TEMPLATE_CATEGORY" val="diagram"/>
  <p:tag name="KSO_WM_TEMPLATE_INDEX" val="20231310"/>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2_1"/>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3.45452880859375,&quot;width&quot;:860.249572753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i*1_2_2"/>
  <p:tag name="KSO_WM_TEMPLATE_CATEGORY" val="diagram"/>
  <p:tag name="KSO_WM_TEMPLATE_INDEX" val="20231310"/>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3.45452880859375,&quot;width&quot;:860.249572753906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2,&quot;rgb&quot;:&quot;#4575f0&quot;,&quot;transparency&quot;:0.550000011920929},&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i*1_1_2"/>
  <p:tag name="KSO_WM_TEMPLATE_CATEGORY" val="diagram"/>
  <p:tag name="KSO_WM_TEMPLATE_INDEX" val="20231310"/>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3.45452880859375,&quot;width&quot;:860.249572753906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2,&quot;rgb&quot;:&quot;#4575f0&quot;,&quot;transparency&quot;:0.550000011920929},&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i*1_4_2"/>
  <p:tag name="KSO_WM_TEMPLATE_CATEGORY" val="diagram"/>
  <p:tag name="KSO_WM_TEMPLATE_INDEX" val="20231310"/>
  <p:tag name="KSO_WM_UNIT_LAYERLEVEL" val="1_1_1"/>
  <p:tag name="KSO_WM_TAG_VERSION" val="3.0"/>
  <p:tag name="KSO_WM_BEAUTIFY_FLAG" val="#wm#"/>
  <p:tag name="KSO_WM_DIAGRAM_GROUP_CODE" val="l1-1"/>
  <p:tag name="KSO_WM_UNIT_TYPE" val="l_h_i"/>
  <p:tag name="KSO_WM_UNIT_INDEX" val="1_4_2"/>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3.45452880859375,&quot;width&quot;:860.249572753906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2,&quot;rgb&quot;:&quot;#4575f0&quot;,&quot;transparency&quot;:0.550000011920929},&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i*1_3_2"/>
  <p:tag name="KSO_WM_TEMPLATE_CATEGORY" val="diagram"/>
  <p:tag name="KSO_WM_TEMPLATE_INDEX" val="20231310"/>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3.45452880859375,&quot;width&quot;:860.249572753906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2,&quot;rgb&quot;:&quot;#4575f0&quot;,&quot;transparency&quot;:0.550000011920929},&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2"/>
  <p:tag name="KSO_WM_UNIT_ID" val="_1*i*42"/>
  <p:tag name="KSO_WM_UNIT_LAYERLEVEL" val="1"/>
  <p:tag name="KSO_WM_TAG_VERSION" val="1.0"/>
</p:tagLst>
</file>

<file path=ppt/tags/tag8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i*1_5_2"/>
  <p:tag name="KSO_WM_TEMPLATE_CATEGORY" val="diagram"/>
  <p:tag name="KSO_WM_TEMPLATE_INDEX" val="20231310"/>
  <p:tag name="KSO_WM_UNIT_LAYERLEVEL" val="1_1_1"/>
  <p:tag name="KSO_WM_TAG_VERSION" val="3.0"/>
  <p:tag name="KSO_WM_BEAUTIFY_FLAG" val="#wm#"/>
  <p:tag name="KSO_WM_DIAGRAM_GROUP_CODE" val="l1-1"/>
  <p:tag name="KSO_WM_UNIT_TYPE" val="l_h_i"/>
  <p:tag name="KSO_WM_UNIT_INDEX" val="1_5_2"/>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3.45452880859375,&quot;width&quot;:860.249572753906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2,&quot;rgb&quot;:&quot;#4575f0&quot;,&quot;transparency&quot;:0.550000011920929},&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10_5*l_h_i*1_6_2"/>
  <p:tag name="KSO_WM_TEMPLATE_CATEGORY" val="diagram"/>
  <p:tag name="KSO_WM_TEMPLATE_INDEX" val="20231310"/>
  <p:tag name="KSO_WM_UNIT_LAYERLEVEL" val="1_1_1"/>
  <p:tag name="KSO_WM_TAG_VERSION" val="3.0"/>
  <p:tag name="KSO_WM_BEAUTIFY_FLAG" val="#wm#"/>
  <p:tag name="KSO_WM_DIAGRAM_GROUP_CODE" val="l1-1"/>
  <p:tag name="KSO_WM_UNIT_TYPE" val="l_h_i"/>
  <p:tag name="KSO_WM_UNIT_INDEX" val="1_6_2"/>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3.45452880859375,&quot;width&quot;:860.249572753906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2,&quot;rgb&quot;:&quot;#4575f0&quot;,&quot;transparency&quot;:0.550000011920929},&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
  <p:tag name="KSO_WM_UNIT_ID" val="diagram20231444_3*l_i*1_1"/>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37.2492980957031,&quot;width&quot;:839.2339477539062}"/>
  <p:tag name="KSO_WM_DIAGRAM_COLOR_MATCH_VALUE" val="{&quot;shape&quot;:{&quot;fill&quot;:{&quot;gradient&quot;:[{&quot;brightness&quot;:0,&quot;colorType&quot;:1,&quot;foreColorIndex&quot;:5,&quot;pos&quot;:1,&quot;transparency&quot;:0.8999999761581421},{&quot;brightness&quot;:0,&quot;colorType&quot;:1,&quot;foreColorIndex&quot;:5,&quot;pos&quot;:0.25,&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2"/>
  <p:tag name="KSO_WM_UNIT_ID" val="diagram20231444_3*l_i*1_2"/>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492980957031,&quot;width&quot;:839.2339477539062}"/>
  <p:tag name="KSO_WM_DIAGRAM_COLOR_MATCH_VALUE" val="{&quot;shape&quot;:{&quot;fill&quot;:{&quot;gradient&quot;:[{&quot;brightness&quot;:0,&quot;colorType&quot;:1,&quot;foreColorIndex&quot;:5,&quot;pos&quot;:1,&quot;transparency&quot;:0.8999999761581421},{&quot;brightness&quot;:0,&quot;colorType&quot;:1,&quot;foreColorIndex&quot;:5,&quot;pos&quot;:0.25,&quot;transparency&quot;:1}],&quot;type&quot;:3},&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3"/>
  <p:tag name="KSO_WM_UNIT_ID" val="diagram20231444_3*l_i*1_3"/>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37.2492980957031,&quot;width&quot;:839.2339477539062}"/>
  <p:tag name="KSO_WM_DIAGRAM_COLOR_MATCH_VALUE" val="{&quot;shape&quot;:{&quot;fill&quot;:{&quot;gradient&quot;:[{&quot;brightness&quot;:0,&quot;colorType&quot;:1,&quot;foreColorIndex&quot;:5,&quot;pos&quot;:1,&quot;transparency&quot;:0.800000011920929},{&quot;brightness&quot;:0,&quot;colorType&quot;:1,&quot;foreColorIndex&quot;:5,&quot;pos&quot;:0,&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4"/>
  <p:tag name="KSO_WM_UNIT_ID" val="diagram20231444_3*l_i*1_4"/>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492980957031,&quot;width&quot;:839.2339477539062}"/>
  <p:tag name="KSO_WM_DIAGRAM_COLOR_MATCH_VALUE" val="{&quot;shape&quot;:{&quot;fill&quot;:{&quot;gradient&quot;:[{&quot;brightness&quot;:0,&quot;colorType&quot;:1,&quot;foreColorIndex&quot;:5,&quot;pos&quot;:1,&quot;transparency&quot;:0.800000011920929},{&quot;brightness&quot;:0,&quot;colorType&quot;:1,&quot;foreColorIndex&quot;:5,&quot;pos&quot;:0,&quot;transparency&quot;:1}],&quot;type&quot;:3},&quot;glow&quot;:{&quot;colorType&quot;:0},&quot;line&quot;:{&quot;solidLine&quot;:{&quot;brightness&quot;:0,&quot;colorType&quot;:1,&quot;foreColorIndex&quot;:5,&quot;transparency&quot;:0.8500000238418579},&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5"/>
  <p:tag name="KSO_WM_UNIT_ID" val="diagram20231444_3*l_i*1_5"/>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37.2492980957031,&quot;width&quot;:839.2339477539062}"/>
  <p:tag name="KSO_WM_DIAGRAM_COLOR_MATCH_VALUE" val="{&quot;shape&quot;:{&quot;fill&quot;:{&quot;solid&quot;:{&quot;brightness&quot;:0,&quot;colorType&quot;:1,&quot;foreColorIndex&quot;:5,&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6"/>
  <p:tag name="KSO_WM_UNIT_ID" val="diagram20231444_3*l_i*1_6"/>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492980957031,&quot;width&quot;:839.233947753906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8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7"/>
  <p:tag name="KSO_WM_UNIT_ID" val="diagram20231444_3*l_i*1_7"/>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337.2492980957031,&quot;width&quot;:839.233947753906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8"/>
  <p:tag name="KSO_WM_UNIT_ID" val="diagram20231444_3*l_i*1_8"/>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492980957031,&quot;width&quot;:839.233947753906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9"/>
  <p:tag name="KSO_WM_UNIT_LAYERLEVEL" val="1"/>
  <p:tag name="KSO_WM_TAG_VERSION" val="1.0"/>
  <p:tag name="KSO_WM_UNIT_TYPE" val="i"/>
  <p:tag name="KSO_WM_UNIT_INDEX" val="9"/>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3"/>
  <p:tag name="KSO_WM_UNIT_ID" val="_1*i*43"/>
  <p:tag name="KSO_WM_UNIT_LAYERLEVEL" val="1"/>
  <p:tag name="KSO_WM_TAG_VERSION" val="1.0"/>
</p:tagLst>
</file>

<file path=ppt/tags/tag9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9"/>
  <p:tag name="KSO_WM_UNIT_ID" val="diagram20231444_3*l_i*1_9"/>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337.2492980957031,&quot;width&quot;:839.233947753906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0"/>
  <p:tag name="KSO_WM_UNIT_ID" val="diagram20231444_3*l_i*1_10"/>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492980957031,&quot;width&quot;:839.233947753906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9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1"/>
  <p:tag name="KSO_WM_UNIT_ID" val="diagram20231444_3*l_i*1_11"/>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492980957031,&quot;width&quot;:839.2339477539062}"/>
  <p:tag name="KSO_WM_DIAGRAM_COLOR_MATCH_VALUE" val="{&quot;shape&quot;:{&quot;fill&quot;:{&quot;solid&quot;:{&quot;brightness&quot;:0,&quot;colorType&quot;:1,&quot;foreColorIndex&quot;:5,&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2"/>
  <p:tag name="KSO_WM_UNIT_ID" val="diagram20231444_3*l_i*1_12"/>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492980957031,&quot;width&quot;:839.233947753906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9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3"/>
  <p:tag name="KSO_WM_UNIT_ID" val="diagram20231444_3*l_i*1_13"/>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492980957031,&quot;width&quot;:839.233947753906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9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4"/>
  <p:tag name="KSO_WM_UNIT_ID" val="diagram20231444_3*l_i*1_14"/>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337.2492980957031,&quot;width&quot;:839.233947753906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5"/>
  <p:tag name="KSO_WM_UNIT_ID" val="diagram20231444_3*l_i*1_15"/>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492980957031,&quot;width&quot;:839.233947753906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6"/>
  <p:tag name="KSO_WM_UNIT_ID" val="diagram20231444_3*l_i*1_16"/>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337.2492980957031,&quot;width&quot;:839.233947753906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7"/>
  <p:tag name="KSO_WM_UNIT_ID" val="diagram20231444_3*l_i*1_17"/>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492980957031,&quot;width&quot;:839.233947753906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9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8"/>
  <p:tag name="KSO_WM_UNIT_ID" val="diagram20231444_3*l_i*1_18"/>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492980957031,&quot;width&quot;:839.2339477539062}"/>
  <p:tag name="KSO_WM_DIAGRAM_COLOR_MATCH_VALUE" val="{&quot;shape&quot;:{&quot;fill&quot;:{&quot;solid&quot;:{&quot;brightness&quot;:0,&quot;colorType&quot;:1,&quot;foreColorIndex&quot;:5,&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4"/>
  <p:tag name="KSO_WM_UNIT_ID" val="_1*i*44"/>
  <p:tag name="KSO_WM_UNIT_LAYERLEVEL" val="1"/>
  <p:tag name="KSO_WM_TAG_VERSION" val="1.0"/>
</p:tagLst>
</file>

<file path=ppt/tags/tag9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9"/>
  <p:tag name="KSO_WM_UNIT_ID" val="diagram20231444_3*l_i*1_19"/>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492980957031,&quot;width&quot;:839.233947753906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9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20"/>
  <p:tag name="KSO_WM_UNIT_ID" val="diagram20231444_3*l_i*1_20"/>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492980957031,&quot;width&quot;:839.2339477539062}"/>
  <p:tag name="KSO_WM_DIAGRAM_COLOR_MATCH_VALUE" val="{&quot;shape&quot;:{&quot;fill&quot;:{&quot;solid&quot;:{&quot;brightness&quot;:0,&quot;colorType&quot;:1,&quot;foreColorIndex&quot;:5,&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21"/>
  <p:tag name="KSO_WM_UNIT_ID" val="diagram20231444_3*l_i*1_21"/>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492980957031,&quot;width&quot;:839.233947753906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9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22"/>
  <p:tag name="KSO_WM_UNIT_ID" val="diagram20231444_3*l_i*1_22"/>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492980957031,&quot;width&quot;:839.2339477539062}"/>
  <p:tag name="KSO_WM_DIAGRAM_COLOR_MATCH_VALUE" val="{&quot;shape&quot;:{&quot;fill&quot;:{&quot;gradient&quot;:[{&quot;brightness&quot;:0,&quot;colorType&quot;:2,&quot;pos&quot;:0,&quot;rgb&quot;:&quot;#ffffff&quot;,&quot;transparency&quot;:0},{&quot;brightness&quot;:0,&quot;colorType&quot;:2,&quot;pos&quot;:0.9999899864196777,&quot;rgb&quot;:&quot;#ffffff&quot;,&quot;transparency&quot;:0.20000000298023224}],&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23"/>
  <p:tag name="KSO_WM_UNIT_ID" val="diagram20231444_3*l_i*1_23"/>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492980957031,&quot;width&quot;:839.2339477539062}"/>
  <p:tag name="KSO_WM_DIAGRAM_COLOR_MATCH_VALUE" val="{&quot;shape&quot;:{&quot;fill&quot;:{&quot;gradient&quot;:[{&quot;brightness&quot;:0,&quot;colorType&quot;:2,&quot;pos&quot;:0,&quot;rgb&quot;:&quot;#ffffff&quot;,&quot;transparency&quot;:0},{&quot;brightness&quot;:0,&quot;colorType&quot;:2,&quot;pos&quot;:0.9999899864196777,&quot;rgb&quot;:&quot;#ffffff&quot;,&quot;transparency&quot;:0.20000000298023224}],&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24"/>
  <p:tag name="KSO_WM_UNIT_ID" val="diagram20231444_3*l_i*1_24"/>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492980957031,&quot;width&quot;:839.2339477539062}"/>
  <p:tag name="KSO_WM_DIAGRAM_COLOR_MATCH_VALUE" val="{&quot;shape&quot;:{&quot;fill&quot;:{&quot;gradient&quot;:[{&quot;brightness&quot;:0,&quot;colorType&quot;:2,&quot;pos&quot;:0,&quot;rgb&quot;:&quot;#ffffff&quot;,&quot;transparency&quot;:0},{&quot;brightness&quot;:0,&quot;colorType&quot;:2,&quot;pos&quot;:0.9999899864196777,&quot;rgb&quot;:&quot;#ffffff&quot;,&quot;transparency&quot;:0.20000000298023224}],&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25"/>
  <p:tag name="KSO_WM_UNIT_ID" val="diagram20231444_3*l_i*1_25"/>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37.2492980957031,&quot;width&quot;:839.2339477539062}"/>
  <p:tag name="KSO_WM_DIAGRAM_COLOR_MATCH_VALUE" val="{&quot;shape&quot;:{&quot;fill&quot;:{&quot;gradient&quot;:[{&quot;brightness&quot;:-0.25,&quot;colorType&quot;:1,&quot;foreColorIndex&quot;:5,&quot;pos&quot;:0.9200000166893005,&quot;transparency&quot;:0},{&quot;brightness&quot;:0.800000011920929,&quot;colorType&quot;:1,&quot;foreColorIndex&quot;:5,&quot;pos&quot;:0,&quot;transparency&quot;:0},{&quot;brightness&quot;:0.4000000059604645,&quot;colorType&quot;:1,&quot;foreColorIndex&quot;:5,&quot;pos&quot;:0.4000000059604645,&quot;transparency&quot;:0},{&quot;brightness&quot;:0,&quot;colorType&quot;:1,&quot;foreColorIndex&quot;:5,&quot;pos&quot;:0.6399999856948853,&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1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444_3*l_h_f*1_1_1"/>
  <p:tag name="KSO_WM_TEMPLATE_CATEGORY" val="diagram"/>
  <p:tag name="KSO_WM_TEMPLATE_INDEX" val="20231444"/>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PRESET_TEXT" val="单击此处输入你的项正文，文字是您思想的提炼"/>
  <p:tag name="KSO_WM_DIAGRAM_MAX_ITEMCNT" val="6"/>
  <p:tag name="KSO_WM_DIAGRAM_MIN_ITEMCNT" val="2"/>
  <p:tag name="KSO_WM_DIAGRAM_VIRTUALLY_FRAME" val="{&quot;height&quot;:337.2492980957031,&quot;width&quot;:839.233947753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1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444_3*l_h_f*1_4_1"/>
  <p:tag name="KSO_WM_TEMPLATE_CATEGORY" val="diagram"/>
  <p:tag name="KSO_WM_TEMPLATE_INDEX" val="20231444"/>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PRESET_TEXT" val="单击此处输入你的项正文，文字是您思想的提炼"/>
  <p:tag name="KSO_WM_DIAGRAM_MAX_ITEMCNT" val="6"/>
  <p:tag name="KSO_WM_DIAGRAM_MIN_ITEMCNT" val="2"/>
  <p:tag name="KSO_WM_DIAGRAM_VIRTUALLY_FRAME" val="{&quot;height&quot;:337.2492980957031,&quot;width&quot;:839.233947753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1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444_3*l_h_f*1_3_1"/>
  <p:tag name="KSO_WM_TEMPLATE_CATEGORY" val="diagram"/>
  <p:tag name="KSO_WM_TEMPLATE_INDEX" val="20231444"/>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PRESET_TEXT" val="单击此处输入你的项正文，文字是您思想的提炼"/>
  <p:tag name="KSO_WM_DIAGRAM_MAX_ITEMCNT" val="6"/>
  <p:tag name="KSO_WM_DIAGRAM_MIN_ITEMCNT" val="2"/>
  <p:tag name="KSO_WM_DIAGRAM_VIRTUALLY_FRAME" val="{&quot;height&quot;:337.2492980957031,&quot;width&quot;:839.233947753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5"/>
  <p:tag name="KSO_WM_UNIT_ID" val="_1*i*45"/>
  <p:tag name="KSO_WM_UNIT_LAYERLEVEL" val="1"/>
  <p:tag name="KSO_WM_TAG_VERSION" val="1.0"/>
</p:tagLst>
</file>

<file path=ppt/tags/tag92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444_3*l_h_f*1_2_1"/>
  <p:tag name="KSO_WM_TEMPLATE_CATEGORY" val="diagram"/>
  <p:tag name="KSO_WM_TEMPLATE_INDEX" val="20231444"/>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PRESET_TEXT" val="单击此处输入你的项正文，文字是您思想的提炼"/>
  <p:tag name="KSO_WM_DIAGRAM_MAX_ITEMCNT" val="6"/>
  <p:tag name="KSO_WM_DIAGRAM_MIN_ITEMCNT" val="2"/>
  <p:tag name="KSO_WM_DIAGRAM_VIRTUALLY_FRAME" val="{&quot;height&quot;:337.2492980957031,&quot;width&quot;:839.233947753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21.xml><?xml version="1.0" encoding="utf-8"?>
<p:tagLst xmlns:a="http://schemas.openxmlformats.org/drawingml/2006/main" xmlns:r="http://schemas.openxmlformats.org/officeDocument/2006/relationships" xmlns:p="http://schemas.openxmlformats.org/presentationml/2006/main">
  <p:tag name="KSO_WM_SLIDE_ID" val="custom20230896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0896"/>
  <p:tag name="KSO_WM_SLIDE_TYPE" val="sectionTitle"/>
  <p:tag name="KSO_WM_SLIDE_SUBTYPE" val="pureTxt"/>
  <p:tag name="KSO_WM_SLIDE_LAYOUT" val="a_e"/>
  <p:tag name="KSO_WM_SLIDE_LAYOUT_CNT" val="1_1"/>
  <p:tag name="KSO_WM_SPECIAL_SOURCE" val="bdnull"/>
  <p:tag name="KSO_WM_SLIDE_CONTENT_AREA" val="{&quot;left&quot;:&quot;37.35&quot;,&quot;top&quot;:&quot;126&quot;,&quot;width&quot;:&quot;593.8&quot;,&quot;height&quot;:&quot;288.05&quot;}"/>
</p:tagLst>
</file>

<file path=ppt/tags/tag92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896_7*a*1"/>
  <p:tag name="KSO_WM_TEMPLATE_CATEGORY" val="custom"/>
  <p:tag name="KSO_WM_TEMPLATE_INDEX" val="20230896"/>
  <p:tag name="KSO_WM_UNIT_LAYERLEVEL" val="1"/>
  <p:tag name="KSO_WM_TAG_VERSION" val="1.0"/>
  <p:tag name="KSO_WM_BEAUTIFY_FLAG" val="#wm#"/>
  <p:tag name="KSO_WM_UNIT_PRESET_TEXT" val="单击添加章节标题"/>
</p:tagLst>
</file>

<file path=ppt/tags/tag923.xml><?xml version="1.0" encoding="utf-8"?>
<p:tagLst xmlns:a="http://schemas.openxmlformats.org/drawingml/2006/main" xmlns:r="http://schemas.openxmlformats.org/officeDocument/2006/relationships" xmlns:p="http://schemas.openxmlformats.org/presentationml/2006/main">
  <p:tag name="KSO_WM_UNIT_NOCLEAR" val="0"/>
  <p:tag name="KSO_WM_UNIT_VALUE" val="10"/>
  <p:tag name="KSO_WM_UNIT_HIGHLIGHT" val="0"/>
  <p:tag name="KSO_WM_UNIT_COMPATIBLE" val="1"/>
  <p:tag name="KSO_WM_UNIT_DIAGRAM_ISNUMVISUAL" val="0"/>
  <p:tag name="KSO_WM_UNIT_DIAGRAM_ISREFERUNIT" val="0"/>
  <p:tag name="KSO_WM_UNIT_TYPE" val="e"/>
  <p:tag name="KSO_WM_UNIT_INDEX" val="1"/>
  <p:tag name="KSO_WM_UNIT_ID" val="custom20230896_7*e*1"/>
  <p:tag name="KSO_WM_TEMPLATE_CATEGORY" val="custom"/>
  <p:tag name="KSO_WM_TEMPLATE_INDEX" val="20230896"/>
  <p:tag name="KSO_WM_UNIT_LAYERLEVEL" val="1"/>
  <p:tag name="KSO_WM_TAG_VERSION" val="1.0"/>
  <p:tag name="KSO_WM_BEAUTIFY_FLAG" val="#wm#"/>
  <p:tag name="KSO_WM_UNIT_PRESET_TEXT" val="Part Six"/>
</p:tagLst>
</file>

<file path=ppt/tags/tag9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01_3*l_h_i*1_3_2"/>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01_3*l_h_i*1_3_3"/>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1,&quot;foreColorIndex&quot;:7,&quot;transparency&quot;:0},&quot;type&quot;:1},&quot;glow&quot;:{&quot;colorType&quot;:0},&quot;line&quot;:{&quot;type&quot;:0},&quot;shadow&quot;:{&quot;brightness&quot;:0,&quot;colorType&quot;:1,&quot;foreColorIndex&quot;:7,&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01_3*l_h_i*1_3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5,&quot;width&quot;:863.0999145507812}"/>
  <p:tag name="KSO_WM_DIAGRAM_COLOR_MATCH_VALUE" val="{&quot;shape&quot;:{&quot;fill&quot;:{&quot;solid&quot;:{&quot;brightness&quot;:-0.25,&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2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1_3*l_h_f*1_3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PRESET_TEXT" val="此输入你的智能图形项正文，文字是您思想的提炼，请尽量言简意赅的阐述观点"/>
  <p:tag name="KSO_WM_DIAGRAM_MAX_ITEMCNT" val="6"/>
  <p:tag name="KSO_WM_DIAGRAM_MIN_ITEMCNT" val="2"/>
  <p:tag name="KSO_WM_DIAGRAM_VIRTUALLY_FRAME" val="{&quot;height&quot;:375,&quot;width&quot;:863.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01_3*l_h_i*1_1_2"/>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01_3*l_h_i*1_1_3"/>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6"/>
  <p:tag name="KSO_WM_UNIT_ID" val="_1*i*46"/>
  <p:tag name="KSO_WM_UNIT_LAYERLEVEL" val="1"/>
  <p:tag name="KSO_WM_TAG_VERSION" val="1.0"/>
</p:tagLst>
</file>

<file path=ppt/tags/tag9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01_3*l_h_i*1_1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5,&quot;width&quot;:863.0999145507812}"/>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3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1_3*l_h_f*1_1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PRESET_TEXT" val="此输入你的智能图形项正文，文字是您思想的提炼，请尽量言简意赅的阐述观点"/>
  <p:tag name="KSO_WM_DIAGRAM_MAX_ITEMCNT" val="6"/>
  <p:tag name="KSO_WM_DIAGRAM_MIN_ITEMCNT" val="2"/>
  <p:tag name="KSO_WM_DIAGRAM_VIRTUALLY_FRAME" val="{&quot;height&quot;:375,&quot;width&quot;:863.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01_3*l_h_i*1_2_2"/>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01_3*l_h_i*1_2_3"/>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1,&quot;foreColorIndex&quot;:6,&quot;transparency&quot;:0},&quot;type&quot;:1},&quot;glow&quot;:{&quot;colorType&quot;:0},&quot;line&quot;:{&quot;type&quot;:0},&quot;shadow&quot;:{&quot;brightness&quot;:0,&quot;colorType&quot;:1,&quot;foreColorIndex&quot;:6,&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01_3*l_h_i*1_2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75,&quot;width&quot;:863.0999145507812}"/>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3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1_3*l_h_f*1_2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PRESET_TEXT" val="此输入你的智能图形项正文，文字是您思想的提炼，请尽量言简意赅的阐述观点"/>
  <p:tag name="KSO_WM_DIAGRAM_MAX_ITEMCNT" val="6"/>
  <p:tag name="KSO_WM_DIAGRAM_MIN_ITEMCNT" val="2"/>
  <p:tag name="KSO_WM_DIAGRAM_VIRTUALLY_FRAME" val="{&quot;height&quot;:375,&quot;width&quot;:863.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301_3*l_h_i*1_4_2"/>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301_3*l_h_i*1_4_3"/>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8"/>
  <p:tag name="KSO_WM_DIAGRAM_MAX_ITEMCNT" val="6"/>
  <p:tag name="KSO_WM_DIAGRAM_MIN_ITEMCNT" val="2"/>
  <p:tag name="KSO_WM_DIAGRAM_VIRTUALLY_FRAME" val="{&quot;height&quot;:375,&quot;width&quot;:863.0999145507812}"/>
  <p:tag name="KSO_WM_DIAGRAM_COLOR_MATCH_VALUE" val="{&quot;shape&quot;:{&quot;fill&quot;:{&quot;solid&quot;:{&quot;brightness&quot;:0,&quot;colorType&quot;:1,&quot;foreColorIndex&quot;:8,&quot;transparency&quot;:0},&quot;type&quot;:1},&quot;glow&quot;:{&quot;colorType&quot;:0},&quot;line&quot;:{&quot;type&quot;:0},&quot;shadow&quot;:{&quot;brightness&quot;:0,&quot;colorType&quot;:1,&quot;foreColorIndex&quot;:8,&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301_3*l_h_i*1_4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FILL_FORE_SCHEMECOLOR_INDEX" val="8"/>
  <p:tag name="KSO_WM_DIAGRAM_MAX_ITEMCNT" val="6"/>
  <p:tag name="KSO_WM_DIAGRAM_MIN_ITEMCNT" val="2"/>
  <p:tag name="KSO_WM_DIAGRAM_VIRTUALLY_FRAME" val="{&quot;height&quot;:375,&quot;width&quot;:863.0999145507812}"/>
  <p:tag name="KSO_WM_DIAGRAM_COLOR_MATCH_VALUE" val="{&quot;shape&quot;:{&quot;fill&quot;:{&quot;solid&quot;:{&quot;brightness&quot;:-0.2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3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01_3*l_h_f*1_4_1"/>
  <p:tag name="KSO_WM_TEMPLATE_CATEGORY" val="diagram"/>
  <p:tag name="KSO_WM_TEMPLATE_INDEX" val="20231301"/>
  <p:tag name="KSO_WM_UNIT_LAYERLEVEL" val="1_1_1"/>
  <p:tag name="KSO_WM_TAG_VERSION" val="3.0"/>
  <p:tag name="KSO_WM_BEAUTIFY_FLAG" val="#wm#"/>
  <p:tag name="KSO_WM_DIAGRAM_VERSION" val="3"/>
  <p:tag name="KSO_WM_DIAGRAM_COLOR_TEXT_CAN_REMOVE" val="n"/>
  <p:tag name="KSO_WM_UNIT_PRESET_TEXT" val="此输入你的智能图形项正文，文字是您思想的提炼，请尽量言简意赅的阐述观点"/>
  <p:tag name="KSO_WM_DIAGRAM_MAX_ITEMCNT" val="6"/>
  <p:tag name="KSO_WM_DIAGRAM_MIN_ITEMCNT" val="2"/>
  <p:tag name="KSO_WM_DIAGRAM_VIRTUALLY_FRAME" val="{&quot;height&quot;:375,&quot;width&quot;:863.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7"/>
  <p:tag name="KSO_WM_UNIT_ID" val="_1*i*47"/>
  <p:tag name="KSO_WM_UNIT_LAYERLEVEL" val="1"/>
  <p:tag name="KSO_WM_TAG_VERSION" val="1.0"/>
</p:tagLst>
</file>

<file path=ppt/tags/tag9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i*1_1_1"/>
  <p:tag name="KSO_WM_TEMPLATE_CATEGORY" val="diagram"/>
  <p:tag name="KSO_WM_TEMPLATE_INDEX" val="20231351"/>
  <p:tag name="KSO_WM_UNIT_LAYERLEVEL" val="1_1_1"/>
  <p:tag name="KSO_WM_TAG_VERSION" val="3.0"/>
  <p:tag name="KSO_WM_DIAGRAM_GROUP_CODE" val="l1-1"/>
  <p:tag name="KSO_WM_UNIT_TYPE" val="l_h_i"/>
  <p:tag name="KSO_WM_UNIT_INDEX" val="1_1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i*1_1_2"/>
  <p:tag name="KSO_WM_TEMPLATE_CATEGORY" val="diagram"/>
  <p:tag name="KSO_WM_TEMPLATE_INDEX" val="20231351"/>
  <p:tag name="KSO_WM_UNIT_LAYERLEVEL" val="1_1_1"/>
  <p:tag name="KSO_WM_TAG_VERSION" val="3.0"/>
  <p:tag name="KSO_WM_DIAGRAM_GROUP_CODE" val="l1-1"/>
  <p:tag name="KSO_WM_UNIT_TYPE" val="l_h_i"/>
  <p:tag name="KSO_WM_UNIT_INDEX" val="1_1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f*1_1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1_1"/>
  <p:tag name="KSO_WM_DIAGRAM_VERSION" val="3"/>
  <p:tag name="KSO_WM_DIAGRAM_COLOR_TEXT_CAN_REMOVE" val="n"/>
  <p:tag name="KSO_WM_UNIT_VALUE" val="36"/>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i*1_2_1"/>
  <p:tag name="KSO_WM_TEMPLATE_CATEGORY" val="diagram"/>
  <p:tag name="KSO_WM_TEMPLATE_INDEX" val="20231351"/>
  <p:tag name="KSO_WM_UNIT_LAYERLEVEL" val="1_1_1"/>
  <p:tag name="KSO_WM_TAG_VERSION" val="3.0"/>
  <p:tag name="KSO_WM_DIAGRAM_GROUP_CODE" val="l1-1"/>
  <p:tag name="KSO_WM_UNIT_TYPE" val="l_h_i"/>
  <p:tag name="KSO_WM_UNIT_INDEX" val="1_2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i*1_2_2"/>
  <p:tag name="KSO_WM_TEMPLATE_CATEGORY" val="diagram"/>
  <p:tag name="KSO_WM_TEMPLATE_INDEX" val="20231351"/>
  <p:tag name="KSO_WM_UNIT_LAYERLEVEL" val="1_1_1"/>
  <p:tag name="KSO_WM_TAG_VERSION" val="3.0"/>
  <p:tag name="KSO_WM_DIAGRAM_GROUP_CODE" val="l1-1"/>
  <p:tag name="KSO_WM_UNIT_TYPE" val="l_h_i"/>
  <p:tag name="KSO_WM_UNIT_INDEX" val="1_2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f*1_2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2_1"/>
  <p:tag name="KSO_WM_DIAGRAM_VERSION" val="3"/>
  <p:tag name="KSO_WM_DIAGRAM_COLOR_TEXT_CAN_REMOVE" val="n"/>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i*1_3_1"/>
  <p:tag name="KSO_WM_TEMPLATE_CATEGORY" val="diagram"/>
  <p:tag name="KSO_WM_TEMPLATE_INDEX" val="20231351"/>
  <p:tag name="KSO_WM_UNIT_LAYERLEVEL" val="1_1_1"/>
  <p:tag name="KSO_WM_TAG_VERSION" val="3.0"/>
  <p:tag name="KSO_WM_DIAGRAM_GROUP_CODE" val="l1-1"/>
  <p:tag name="KSO_WM_UNIT_TYPE" val="l_h_i"/>
  <p:tag name="KSO_WM_UNIT_INDEX" val="1_3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i*1_3_2"/>
  <p:tag name="KSO_WM_TEMPLATE_CATEGORY" val="diagram"/>
  <p:tag name="KSO_WM_TEMPLATE_INDEX" val="20231351"/>
  <p:tag name="KSO_WM_UNIT_LAYERLEVEL" val="1_1_1"/>
  <p:tag name="KSO_WM_TAG_VERSION" val="3.0"/>
  <p:tag name="KSO_WM_DIAGRAM_GROUP_CODE" val="l1-1"/>
  <p:tag name="KSO_WM_UNIT_TYPE" val="l_h_i"/>
  <p:tag name="KSO_WM_UNIT_INDEX" val="1_3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f*1_3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3_1"/>
  <p:tag name="KSO_WM_DIAGRAM_VERSION" val="3"/>
  <p:tag name="KSO_WM_DIAGRAM_COLOR_TEXT_CAN_REMOVE" val="n"/>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i*1_4_1"/>
  <p:tag name="KSO_WM_TEMPLATE_CATEGORY" val="diagram"/>
  <p:tag name="KSO_WM_TEMPLATE_INDEX" val="20231351"/>
  <p:tag name="KSO_WM_UNIT_LAYERLEVEL" val="1_1_1"/>
  <p:tag name="KSO_WM_TAG_VERSION" val="3.0"/>
  <p:tag name="KSO_WM_DIAGRAM_GROUP_CODE" val="l1-1"/>
  <p:tag name="KSO_WM_UNIT_TYPE" val="l_h_i"/>
  <p:tag name="KSO_WM_UNIT_INDEX" val="1_4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8"/>
  <p:tag name="KSO_WM_UNIT_ID" val="_1*i*48"/>
  <p:tag name="KSO_WM_UNIT_LAYERLEVEL" val="1"/>
  <p:tag name="KSO_WM_TAG_VERSION" val="1.0"/>
</p:tagLst>
</file>

<file path=ppt/tags/tag9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i*1_4_2"/>
  <p:tag name="KSO_WM_TEMPLATE_CATEGORY" val="diagram"/>
  <p:tag name="KSO_WM_TEMPLATE_INDEX" val="20231351"/>
  <p:tag name="KSO_WM_UNIT_LAYERLEVEL" val="1_1_1"/>
  <p:tag name="KSO_WM_TAG_VERSION" val="3.0"/>
  <p:tag name="KSO_WM_DIAGRAM_GROUP_CODE" val="l1-1"/>
  <p:tag name="KSO_WM_UNIT_TYPE" val="l_h_i"/>
  <p:tag name="KSO_WM_UNIT_INDEX" val="1_4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f*1_4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4_1"/>
  <p:tag name="KSO_WM_DIAGRAM_VERSION" val="3"/>
  <p:tag name="KSO_WM_DIAGRAM_COLOR_TEXT_CAN_REMOVE" val="n"/>
  <p:tag name="KSO_WM_UNIT_VALUE" val="36"/>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i*1_5_1"/>
  <p:tag name="KSO_WM_TEMPLATE_CATEGORY" val="diagram"/>
  <p:tag name="KSO_WM_TEMPLATE_INDEX" val="20231351"/>
  <p:tag name="KSO_WM_UNIT_LAYERLEVEL" val="1_1_1"/>
  <p:tag name="KSO_WM_TAG_VERSION" val="3.0"/>
  <p:tag name="KSO_WM_DIAGRAM_GROUP_CODE" val="l1-1"/>
  <p:tag name="KSO_WM_UNIT_TYPE" val="l_h_i"/>
  <p:tag name="KSO_WM_UNIT_INDEX" val="1_5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i*1_5_2"/>
  <p:tag name="KSO_WM_TEMPLATE_CATEGORY" val="diagram"/>
  <p:tag name="KSO_WM_TEMPLATE_INDEX" val="20231351"/>
  <p:tag name="KSO_WM_UNIT_LAYERLEVEL" val="1_1_1"/>
  <p:tag name="KSO_WM_TAG_VERSION" val="3.0"/>
  <p:tag name="KSO_WM_DIAGRAM_GROUP_CODE" val="l1-1"/>
  <p:tag name="KSO_WM_UNIT_TYPE" val="l_h_i"/>
  <p:tag name="KSO_WM_UNIT_INDEX" val="1_5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f*1_5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5_1"/>
  <p:tag name="KSO_WM_DIAGRAM_VERSION" val="3"/>
  <p:tag name="KSO_WM_DIAGRAM_COLOR_TEXT_CAN_REMOVE" val="n"/>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i*1_6_1"/>
  <p:tag name="KSO_WM_TEMPLATE_CATEGORY" val="diagram"/>
  <p:tag name="KSO_WM_TEMPLATE_INDEX" val="20231351"/>
  <p:tag name="KSO_WM_UNIT_LAYERLEVEL" val="1_1_1"/>
  <p:tag name="KSO_WM_TAG_VERSION" val="3.0"/>
  <p:tag name="KSO_WM_DIAGRAM_GROUP_CODE" val="l1-1"/>
  <p:tag name="KSO_WM_UNIT_TYPE" val="l_h_i"/>
  <p:tag name="KSO_WM_UNIT_INDEX" val="1_6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i*1_6_2"/>
  <p:tag name="KSO_WM_TEMPLATE_CATEGORY" val="diagram"/>
  <p:tag name="KSO_WM_TEMPLATE_INDEX" val="20231351"/>
  <p:tag name="KSO_WM_UNIT_LAYERLEVEL" val="1_1_1"/>
  <p:tag name="KSO_WM_TAG_VERSION" val="3.0"/>
  <p:tag name="KSO_WM_DIAGRAM_GROUP_CODE" val="l1-1"/>
  <p:tag name="KSO_WM_UNIT_TYPE" val="l_h_i"/>
  <p:tag name="KSO_WM_UNIT_INDEX" val="1_6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5*l_h_f*1_6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6_1"/>
  <p:tag name="KSO_WM_DIAGRAM_VERSION" val="3"/>
  <p:tag name="KSO_WM_DIAGRAM_COLOR_TEXT_CAN_REMOVE" val="n"/>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1_1"/>
  <p:tag name="KSO_WM_TEMPLATE_CATEGORY" val="diagram"/>
  <p:tag name="KSO_WM_TEMPLATE_INDEX" val="20231351"/>
  <p:tag name="KSO_WM_UNIT_LAYERLEVEL" val="1_1_1"/>
  <p:tag name="KSO_WM_TAG_VERSION" val="3.0"/>
  <p:tag name="KSO_WM_DIAGRAM_GROUP_CODE" val="l1-1"/>
  <p:tag name="KSO_WM_UNIT_TYPE" val="l_h_i"/>
  <p:tag name="KSO_WM_UNIT_INDEX" val="1_1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1_2"/>
  <p:tag name="KSO_WM_TEMPLATE_CATEGORY" val="diagram"/>
  <p:tag name="KSO_WM_TEMPLATE_INDEX" val="20231351"/>
  <p:tag name="KSO_WM_UNIT_LAYERLEVEL" val="1_1_1"/>
  <p:tag name="KSO_WM_TAG_VERSION" val="3.0"/>
  <p:tag name="KSO_WM_DIAGRAM_GROUP_CODE" val="l1-1"/>
  <p:tag name="KSO_WM_UNIT_TYPE" val="l_h_i"/>
  <p:tag name="KSO_WM_UNIT_INDEX" val="1_1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9"/>
  <p:tag name="KSO_WM_UNIT_ID" val="_1*i*49"/>
  <p:tag name="KSO_WM_UNIT_LAYERLEVEL" val="1"/>
  <p:tag name="KSO_WM_TAG_VERSION" val="1.0"/>
</p:tagLst>
</file>

<file path=ppt/tags/tag9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f*1_1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1_1"/>
  <p:tag name="KSO_WM_DIAGRAM_VERSION" val="3"/>
  <p:tag name="KSO_WM_DIAGRAM_COLOR_TEXT_CAN_REMOVE" val="n"/>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2_1"/>
  <p:tag name="KSO_WM_TEMPLATE_CATEGORY" val="diagram"/>
  <p:tag name="KSO_WM_TEMPLATE_INDEX" val="20231351"/>
  <p:tag name="KSO_WM_UNIT_LAYERLEVEL" val="1_1_1"/>
  <p:tag name="KSO_WM_TAG_VERSION" val="3.0"/>
  <p:tag name="KSO_WM_DIAGRAM_GROUP_CODE" val="l1-1"/>
  <p:tag name="KSO_WM_UNIT_TYPE" val="l_h_i"/>
  <p:tag name="KSO_WM_UNIT_INDEX" val="1_2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2_2"/>
  <p:tag name="KSO_WM_TEMPLATE_CATEGORY" val="diagram"/>
  <p:tag name="KSO_WM_TEMPLATE_INDEX" val="20231351"/>
  <p:tag name="KSO_WM_UNIT_LAYERLEVEL" val="1_1_1"/>
  <p:tag name="KSO_WM_TAG_VERSION" val="3.0"/>
  <p:tag name="KSO_WM_DIAGRAM_GROUP_CODE" val="l1-1"/>
  <p:tag name="KSO_WM_UNIT_TYPE" val="l_h_i"/>
  <p:tag name="KSO_WM_UNIT_INDEX" val="1_2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f*1_2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2_1"/>
  <p:tag name="KSO_WM_DIAGRAM_VERSION" val="3"/>
  <p:tag name="KSO_WM_DIAGRAM_COLOR_TEXT_CAN_REMOVE" val="n"/>
  <p:tag name="KSO_WM_UNIT_VALUE" val="36"/>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3_1"/>
  <p:tag name="KSO_WM_TEMPLATE_CATEGORY" val="diagram"/>
  <p:tag name="KSO_WM_TEMPLATE_INDEX" val="20231351"/>
  <p:tag name="KSO_WM_UNIT_LAYERLEVEL" val="1_1_1"/>
  <p:tag name="KSO_WM_TAG_VERSION" val="3.0"/>
  <p:tag name="KSO_WM_DIAGRAM_GROUP_CODE" val="l1-1"/>
  <p:tag name="KSO_WM_UNIT_TYPE" val="l_h_i"/>
  <p:tag name="KSO_WM_UNIT_INDEX" val="1_3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3_2"/>
  <p:tag name="KSO_WM_TEMPLATE_CATEGORY" val="diagram"/>
  <p:tag name="KSO_WM_TEMPLATE_INDEX" val="20231351"/>
  <p:tag name="KSO_WM_UNIT_LAYERLEVEL" val="1_1_1"/>
  <p:tag name="KSO_WM_TAG_VERSION" val="3.0"/>
  <p:tag name="KSO_WM_DIAGRAM_GROUP_CODE" val="l1-1"/>
  <p:tag name="KSO_WM_UNIT_TYPE" val="l_h_i"/>
  <p:tag name="KSO_WM_UNIT_INDEX" val="1_3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f*1_3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3_1"/>
  <p:tag name="KSO_WM_DIAGRAM_VERSION" val="3"/>
  <p:tag name="KSO_WM_DIAGRAM_COLOR_TEXT_CAN_REMOVE" val="n"/>
  <p:tag name="KSO_WM_UNIT_VALUE" val="36"/>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4_1"/>
  <p:tag name="KSO_WM_TEMPLATE_CATEGORY" val="diagram"/>
  <p:tag name="KSO_WM_TEMPLATE_INDEX" val="20231351"/>
  <p:tag name="KSO_WM_UNIT_LAYERLEVEL" val="1_1_1"/>
  <p:tag name="KSO_WM_TAG_VERSION" val="3.0"/>
  <p:tag name="KSO_WM_DIAGRAM_GROUP_CODE" val="l1-1"/>
  <p:tag name="KSO_WM_UNIT_TYPE" val="l_h_i"/>
  <p:tag name="KSO_WM_UNIT_INDEX" val="1_4_1"/>
  <p:tag name="KSO_WM_DIAGRAM_VERSION" val="3"/>
  <p:tag name="KSO_WM_DIAGRAM_COLOR_TEXT_CAN_REMOVE" val="n"/>
  <p:tag name="KSO_WM_BEAUTIFY_FLAG" val="#wm#"/>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2,&quot;rgb&quot;:&quot;#f2f2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i*1_4_2"/>
  <p:tag name="KSO_WM_TEMPLATE_CATEGORY" val="diagram"/>
  <p:tag name="KSO_WM_TEMPLATE_INDEX" val="20231351"/>
  <p:tag name="KSO_WM_UNIT_LAYERLEVEL" val="1_1_1"/>
  <p:tag name="KSO_WM_TAG_VERSION" val="3.0"/>
  <p:tag name="KSO_WM_DIAGRAM_GROUP_CODE" val="l1-1"/>
  <p:tag name="KSO_WM_UNIT_TYPE" val="l_h_i"/>
  <p:tag name="KSO_WM_UNIT_INDEX" val="1_4_2"/>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0.18463134765625,&quot;width&quot;:859.9577026367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351_3*l_h_f*1_4_1"/>
  <p:tag name="KSO_WM_TEMPLATE_CATEGORY" val="diagram"/>
  <p:tag name="KSO_WM_TEMPLATE_INDEX" val="20231351"/>
  <p:tag name="KSO_WM_UNIT_LAYERLEVEL" val="1_1_1"/>
  <p:tag name="KSO_WM_TAG_VERSION" val="3.0"/>
  <p:tag name="KSO_WM_UNIT_SUBTYPE" val="a"/>
  <p:tag name="KSO_WM_UNIT_NOCLEAR" val="0"/>
  <p:tag name="KSO_WM_DIAGRAM_GROUP_CODE" val="l1-1"/>
  <p:tag name="KSO_WM_UNIT_TYPE" val="l_h_f"/>
  <p:tag name="KSO_WM_UNIT_INDEX" val="1_4_1"/>
  <p:tag name="KSO_WM_DIAGRAM_VERSION" val="3"/>
  <p:tag name="KSO_WM_DIAGRAM_COLOR_TEXT_CAN_REMOVE" val="n"/>
  <p:tag name="KSO_WM_UNIT_VALUE" val="36"/>
  <p:tag name="KSO_WM_BEAUTIFY_FLAG" val="#wm#"/>
  <p:tag name="KSO_WM_UNIT_PRESET_TEXT" val="单击此处输入你的正文，文字是您思想的提炼。"/>
  <p:tag name="KSO_WM_DIAGRAM_MAX_ITEMCNT" val="6"/>
  <p:tag name="KSO_WM_DIAGRAM_MIN_ITEMCNT" val="2"/>
  <p:tag name="KSO_WM_DIAGRAM_VIRTUALLY_FRAME" val="{&quot;height&quot;:370.18463134765625,&quot;width&quot;:859.9577026367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0"/>
  <p:tag name="KSO_WM_UNIT_ID" val="_1*i*50"/>
  <p:tag name="KSO_WM_UNIT_LAYERLEVEL" val="1"/>
  <p:tag name="KSO_WM_TAG_VERSION" val="1.0"/>
</p:tagLst>
</file>

<file path=ppt/tags/tag970.xml><?xml version="1.0" encoding="utf-8"?>
<p:tagLst xmlns:a="http://schemas.openxmlformats.org/drawingml/2006/main" xmlns:r="http://schemas.openxmlformats.org/officeDocument/2006/relationships" xmlns:p="http://schemas.openxmlformats.org/presentationml/2006/main">
  <p:tag name="KSO_WM_SLIDE_ID" val="custom20230896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0896"/>
  <p:tag name="KSO_WM_SLIDE_TYPE" val="sectionTitle"/>
  <p:tag name="KSO_WM_SLIDE_SUBTYPE" val="pureTxt"/>
  <p:tag name="KSO_WM_SLIDE_LAYOUT" val="a_e"/>
  <p:tag name="KSO_WM_SLIDE_LAYOUT_CNT" val="1_1"/>
  <p:tag name="KSO_WM_SPECIAL_SOURCE" val="bdnull"/>
  <p:tag name="KSO_WM_SLIDE_CONTENT_AREA" val="{&quot;left&quot;:&quot;37.35&quot;,&quot;top&quot;:&quot;126&quot;,&quot;width&quot;:&quot;593.8&quot;,&quot;height&quot;:&quot;288.05&quot;}"/>
</p:tagLst>
</file>

<file path=ppt/tags/tag97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896_7*a*1"/>
  <p:tag name="KSO_WM_TEMPLATE_CATEGORY" val="custom"/>
  <p:tag name="KSO_WM_TEMPLATE_INDEX" val="20230896"/>
  <p:tag name="KSO_WM_UNIT_LAYERLEVEL" val="1"/>
  <p:tag name="KSO_WM_TAG_VERSION" val="1.0"/>
  <p:tag name="KSO_WM_BEAUTIFY_FLAG" val="#wm#"/>
  <p:tag name="KSO_WM_UNIT_PRESET_TEXT" val="单击添加章节标题"/>
</p:tagLst>
</file>

<file path=ppt/tags/tag972.xml><?xml version="1.0" encoding="utf-8"?>
<p:tagLst xmlns:a="http://schemas.openxmlformats.org/drawingml/2006/main" xmlns:r="http://schemas.openxmlformats.org/officeDocument/2006/relationships" xmlns:p="http://schemas.openxmlformats.org/presentationml/2006/main">
  <p:tag name="KSO_WM_UNIT_NOCLEAR" val="0"/>
  <p:tag name="KSO_WM_UNIT_VALUE" val="10"/>
  <p:tag name="KSO_WM_UNIT_HIGHLIGHT" val="0"/>
  <p:tag name="KSO_WM_UNIT_COMPATIBLE" val="1"/>
  <p:tag name="KSO_WM_UNIT_DIAGRAM_ISNUMVISUAL" val="0"/>
  <p:tag name="KSO_WM_UNIT_DIAGRAM_ISREFERUNIT" val="0"/>
  <p:tag name="KSO_WM_UNIT_TYPE" val="e"/>
  <p:tag name="KSO_WM_UNIT_INDEX" val="1"/>
  <p:tag name="KSO_WM_UNIT_ID" val="custom20230896_7*e*1"/>
  <p:tag name="KSO_WM_TEMPLATE_CATEGORY" val="custom"/>
  <p:tag name="KSO_WM_TEMPLATE_INDEX" val="20230896"/>
  <p:tag name="KSO_WM_UNIT_LAYERLEVEL" val="1"/>
  <p:tag name="KSO_WM_TAG_VERSION" val="1.0"/>
  <p:tag name="KSO_WM_BEAUTIFY_FLAG" val="#wm#"/>
  <p:tag name="KSO_WM_UNIT_PRESET_TEXT" val="Part Seven"/>
</p:tagLst>
</file>

<file path=ppt/tags/tag9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20_3*l_h_i*1_1_1"/>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4.79998779296875,&quot;width&quot;:855.0528564453125}"/>
  <p:tag name="KSO_WM_DIAGRAM_COLOR_MATCH_VALUE" val="{&quot;shape&quot;:{&quot;fill&quot;:{&quot;solid&quot;:{&quot;brightness&quot;:0.800000011920929,&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20_3*l_h_i*1_1_2"/>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4.79998779296875,&quot;width&quot;:855.0528564453125}"/>
  <p:tag name="KSO_WM_DIAGRAM_COLOR_MATCH_VALUE" val="{&quot;shape&quot;:{&quot;fill&quot;:{&quot;solid&quot;:{&quot;brightness&quot;:0,&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7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20_3*l_h_f*1_1_1"/>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4.79998779296875,&quot;width&quot;:855.0528564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20_3*l_h_i*1_2_1"/>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74.79998779296875,&quot;width&quot;:855.0528564453125}"/>
  <p:tag name="KSO_WM_DIAGRAM_COLOR_MATCH_VALUE" val="{&quot;shape&quot;:{&quot;fill&quot;:{&quot;solid&quot;:{&quot;brightness&quot;:0.800000011920929,&quot;colorType&quot;:1,&quot;foreColorIndex&quot;:6,&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20_3*l_h_i*1_2_2"/>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74.79998779296875,&quot;width&quot;:855.0528564453125}"/>
  <p:tag name="KSO_WM_DIAGRAM_COLOR_MATCH_VALUE" val="{&quot;shape&quot;:{&quot;fill&quot;:{&quot;solid&quot;:{&quot;brightness&quot;:0,&quot;colorType&quot;:1,&quot;foreColorIndex&quot;:6,&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7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20_3*l_h_f*1_2_1"/>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4.79998779296875,&quot;width&quot;:855.0528564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20_3*l_h_i*1_3_1"/>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4.79998779296875,&quot;width&quot;:855.0528564453125}"/>
  <p:tag name="KSO_WM_DIAGRAM_COLOR_MATCH_VALUE" val="{&quot;shape&quot;:{&quot;fill&quot;:{&quot;solid&quot;:{&quot;brightness&quot;:0.800000011920929,&quot;colorType&quot;:1,&quot;foreColorIndex&quot;:7,&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1"/>
  <p:tag name="KSO_WM_UNIT_ID" val="_1*i*51"/>
  <p:tag name="KSO_WM_UNIT_LAYERLEVEL" val="1"/>
  <p:tag name="KSO_WM_TAG_VERSION" val="1.0"/>
</p:tagLst>
</file>

<file path=ppt/tags/tag9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20_3*l_h_i*1_3_2"/>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4.79998779296875,&quot;width&quot;:855.0528564453125}"/>
  <p:tag name="KSO_WM_DIAGRAM_COLOR_MATCH_VALUE" val="{&quot;shape&quot;:{&quot;fill&quot;:{&quot;solid&quot;:{&quot;brightness&quot;:0,&quot;colorType&quot;:1,&quot;foreColorIndex&quot;:7,&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8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20_3*l_h_f*1_3_1"/>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4.79998779296875,&quot;width&quot;:855.0528564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320_3*l_h_i*1_4_1"/>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UNIT_FILL_FORE_SCHEMECOLOR_INDEX" val="8"/>
  <p:tag name="KSO_WM_DIAGRAM_MAX_ITEMCNT" val="6"/>
  <p:tag name="KSO_WM_DIAGRAM_MIN_ITEMCNT" val="2"/>
  <p:tag name="KSO_WM_DIAGRAM_VIRTUALLY_FRAME" val="{&quot;height&quot;:374.79998779296875,&quot;width&quot;:855.0528564453125}"/>
  <p:tag name="KSO_WM_DIAGRAM_COLOR_MATCH_VALUE" val="{&quot;shape&quot;:{&quot;fill&quot;:{&quot;solid&quot;:{&quot;brightness&quot;:0.800000011920929,&quot;colorType&quot;:1,&quot;foreColorIndex&quot;:8,&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320_3*l_h_i*1_4_2"/>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UNIT_FILL_FORE_SCHEMECOLOR_INDEX" val="8"/>
  <p:tag name="KSO_WM_DIAGRAM_MAX_ITEMCNT" val="6"/>
  <p:tag name="KSO_WM_DIAGRAM_MIN_ITEMCNT" val="2"/>
  <p:tag name="KSO_WM_DIAGRAM_VIRTUALLY_FRAME" val="{&quot;height&quot;:374.79998779296875,&quot;width&quot;:855.0528564453125}"/>
  <p:tag name="KSO_WM_DIAGRAM_COLOR_MATCH_VALUE" val="{&quot;shape&quot;:{&quot;fill&quot;:{&quot;solid&quot;:{&quot;brightness&quot;:0,&quot;colorType&quot;:1,&quot;foreColorIndex&quot;:8,&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8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20_3*l_h_f*1_4_1"/>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4.79998779296875,&quot;width&quot;:855.05285644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85_4*l_h_i*1_1_1"/>
  <p:tag name="KSO_WM_TEMPLATE_CATEGORY" val="diagram"/>
  <p:tag name="KSO_WM_TEMPLATE_INDEX" val="20231485"/>
  <p:tag name="KSO_WM_UNIT_LAYERLEVEL" val="1_1_1"/>
  <p:tag name="KSO_WM_TAG_VERSION" val="3.0"/>
  <p:tag name="KSO_WM_BEAUTIFY_FLAG" val="#wm#"/>
  <p:tag name="KSO_WM_DIAGRAM_VERSION" val="3"/>
  <p:tag name="KSO_WM_DIAGRAM_COLOR_TRICK" val="4"/>
  <p:tag name="KSO_WM_DIAGRAM_COLOR_TEXT_CAN_REMOVE" val="n"/>
  <p:tag name="KSO_WM_UNIT_PRESET_TEXT" val="添加标题"/>
  <p:tag name="KSO_WM_UNIT_FILL_FORE_SCHEMECOLOR_INDEX" val="5"/>
  <p:tag name="KSO_WM_DIAGRAM_MAX_ITEMCNT" val="6"/>
  <p:tag name="KSO_WM_DIAGRAM_MIN_ITEMCNT" val="1"/>
  <p:tag name="KSO_WM_DIAGRAM_VIRTUALLY_FRAME" val="{&quot;height&quot;:254.35000610351562,&quot;width&quot;:913.6500244140625}"/>
  <p:tag name="KSO_WM_DIAGRAM_COLOR_MATCH_VALUE" val="{&quot;shape&quot;:{&quot;fill&quot;:{&quot;solid&quot;:{&quot;brightness&quot;:0,&quot;colorType&quot;:1,&quot;foreColorIndex&quot;:5,&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85_4*l_h_i*1_2_1"/>
  <p:tag name="KSO_WM_TEMPLATE_CATEGORY" val="diagram"/>
  <p:tag name="KSO_WM_TEMPLATE_INDEX" val="20231485"/>
  <p:tag name="KSO_WM_UNIT_LAYERLEVEL" val="1_1_1"/>
  <p:tag name="KSO_WM_TAG_VERSION" val="3.0"/>
  <p:tag name="KSO_WM_BEAUTIFY_FLAG" val="#wm#"/>
  <p:tag name="KSO_WM_DIAGRAM_VERSION" val="3"/>
  <p:tag name="KSO_WM_DIAGRAM_COLOR_TRICK" val="4"/>
  <p:tag name="KSO_WM_DIAGRAM_COLOR_TEXT_CAN_REMOVE" val="n"/>
  <p:tag name="KSO_WM_UNIT_PRESET_TEXT" val="添加标题"/>
  <p:tag name="KSO_WM_UNIT_FILL_FORE_SCHEMECOLOR_INDEX" val="6"/>
  <p:tag name="KSO_WM_DIAGRAM_MAX_ITEMCNT" val="6"/>
  <p:tag name="KSO_WM_DIAGRAM_MIN_ITEMCNT" val="1"/>
  <p:tag name="KSO_WM_DIAGRAM_VIRTUALLY_FRAME" val="{&quot;height&quot;:254.35000610351562,&quot;width&quot;:913.6500244140625}"/>
  <p:tag name="KSO_WM_DIAGRAM_COLOR_MATCH_VALUE" val="{&quot;shape&quot;:{&quot;fill&quot;:{&quot;solid&quot;:{&quot;brightness&quot;:0,&quot;colorType&quot;:1,&quot;foreColorIndex&quot;:6,&quot;transparency&quot;:0},&quot;type&quot;:1},&quot;glow&quot;:{&quot;colorType&quot;:0},&quot;line&quot;:{&quot;type&quot;:0},&quot;shadow&quot;:{&quot;brightness&quot;:-0.5,&quot;colorType&quot;:1,&quot;foreColorIndex&quot;:6,&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485_4*l_h_i*1_4_1"/>
  <p:tag name="KSO_WM_TEMPLATE_CATEGORY" val="diagram"/>
  <p:tag name="KSO_WM_TEMPLATE_INDEX" val="20231485"/>
  <p:tag name="KSO_WM_UNIT_LAYERLEVEL" val="1_1_1"/>
  <p:tag name="KSO_WM_TAG_VERSION" val="3.0"/>
  <p:tag name="KSO_WM_BEAUTIFY_FLAG" val="#wm#"/>
  <p:tag name="KSO_WM_DIAGRAM_VERSION" val="3"/>
  <p:tag name="KSO_WM_DIAGRAM_COLOR_TRICK" val="4"/>
  <p:tag name="KSO_WM_DIAGRAM_COLOR_TEXT_CAN_REMOVE" val="n"/>
  <p:tag name="KSO_WM_UNIT_PRESET_TEXT" val="添加标题"/>
  <p:tag name="KSO_WM_UNIT_FILL_FORE_SCHEMECOLOR_INDEX" val="8"/>
  <p:tag name="KSO_WM_DIAGRAM_MAX_ITEMCNT" val="6"/>
  <p:tag name="KSO_WM_DIAGRAM_MIN_ITEMCNT" val="1"/>
  <p:tag name="KSO_WM_DIAGRAM_VIRTUALLY_FRAME" val="{&quot;height&quot;:254.35000610351562,&quot;width&quot;:913.6500244140625}"/>
  <p:tag name="KSO_WM_DIAGRAM_COLOR_MATCH_VALUE" val="{&quot;shape&quot;:{&quot;fill&quot;:{&quot;solid&quot;:{&quot;brightness&quot;:0,&quot;colorType&quot;:1,&quot;foreColorIndex&quot;:8,&quot;transparency&quot;:0},&quot;type&quot;:1},&quot;glow&quot;:{&quot;colorType&quot;:0},&quot;line&quot;:{&quot;type&quot;:0},&quot;shadow&quot;:{&quot;brightness&quot;:0.4000000059604645,&quot;colorType&quot;:1,&quot;foreColorIndex&quot;:7,&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85_4*l_h_i*1_3_1"/>
  <p:tag name="KSO_WM_TEMPLATE_CATEGORY" val="diagram"/>
  <p:tag name="KSO_WM_TEMPLATE_INDEX" val="20231485"/>
  <p:tag name="KSO_WM_UNIT_LAYERLEVEL" val="1_1_1"/>
  <p:tag name="KSO_WM_TAG_VERSION" val="3.0"/>
  <p:tag name="KSO_WM_BEAUTIFY_FLAG" val="#wm#"/>
  <p:tag name="KSO_WM_DIAGRAM_VERSION" val="3"/>
  <p:tag name="KSO_WM_DIAGRAM_COLOR_TRICK" val="4"/>
  <p:tag name="KSO_WM_DIAGRAM_COLOR_TEXT_CAN_REMOVE" val="n"/>
  <p:tag name="KSO_WM_UNIT_PRESET_TEXT" val="添加标题"/>
  <p:tag name="KSO_WM_UNIT_FILL_FORE_SCHEMECOLOR_INDEX" val="10"/>
  <p:tag name="KSO_WM_DIAGRAM_MAX_ITEMCNT" val="6"/>
  <p:tag name="KSO_WM_DIAGRAM_MIN_ITEMCNT" val="1"/>
  <p:tag name="KSO_WM_DIAGRAM_VIRTUALLY_FRAME" val="{&quot;height&quot;:254.35000610351562,&quot;width&quot;:913.6500244140625}"/>
  <p:tag name="KSO_WM_DIAGRAM_COLOR_MATCH_VALUE" val="{&quot;shape&quot;:{&quot;fill&quot;:{&quot;solid&quot;:{&quot;brightness&quot;:0,&quot;colorType&quot;:1,&quot;foreColorIndex&quot;:10,&quot;transparency&quot;:0},&quot;type&quot;:1},&quot;glow&quot;:{&quot;colorType&quot;:0},&quot;line&quot;:{&quot;type&quot;:0},&quot;shadow&quot;:{&quot;brightness&quot;:-0.5,&quot;colorType&quot;:1,&quot;foreColorIndex&quot;:7,&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8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5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485_4*l_h_f*1_2_1"/>
  <p:tag name="KSO_WM_TEMPLATE_CATEGORY" val="diagram"/>
  <p:tag name="KSO_WM_TEMPLATE_INDEX" val="20231485"/>
  <p:tag name="KSO_WM_UNIT_LAYERLEVEL" val="1_1_1"/>
  <p:tag name="KSO_WM_TAG_VERSION" val="3.0"/>
  <p:tag name="KSO_WM_BEAUTIFY_FLAG" val="#wm#"/>
  <p:tag name="KSO_WM_DIAGRAM_VERSION" val="3"/>
  <p:tag name="KSO_WM_DIAGRAM_COLOR_TRICK" val="4"/>
  <p:tag name="KSO_WM_DIAGRAM_COLOR_TEXT_CAN_REMOVE" val="n"/>
  <p:tag name="KSO_WM_UNIT_PRESET_TEXT" val="单击此处输入你的项正文文字是您思想的提炼，请尽量言简意赅的阐述观点"/>
  <p:tag name="KSO_WM_DIAGRAM_MAX_ITEMCNT" val="6"/>
  <p:tag name="KSO_WM_DIAGRAM_MIN_ITEMCNT" val="1"/>
  <p:tag name="KSO_WM_DIAGRAM_VIRTUALLY_FRAME" val="{&quot;height&quot;:254.35000610351562,&quot;width&quot;:913.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2"/>
  <p:tag name="KSO_WM_UNIT_ID" val="_1*i*52"/>
  <p:tag name="KSO_WM_UNIT_LAYERLEVEL" val="1"/>
  <p:tag name="KSO_WM_TAG_VERSION" val="1.0"/>
</p:tagLst>
</file>

<file path=ppt/tags/tag99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5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485_4*l_h_f*1_1_1"/>
  <p:tag name="KSO_WM_TEMPLATE_CATEGORY" val="diagram"/>
  <p:tag name="KSO_WM_TEMPLATE_INDEX" val="20231485"/>
  <p:tag name="KSO_WM_UNIT_LAYERLEVEL" val="1_1_1"/>
  <p:tag name="KSO_WM_TAG_VERSION" val="3.0"/>
  <p:tag name="KSO_WM_BEAUTIFY_FLAG" val="#wm#"/>
  <p:tag name="KSO_WM_DIAGRAM_VERSION" val="3"/>
  <p:tag name="KSO_WM_DIAGRAM_COLOR_TRICK" val="4"/>
  <p:tag name="KSO_WM_DIAGRAM_COLOR_TEXT_CAN_REMOVE" val="n"/>
  <p:tag name="KSO_WM_UNIT_PRESET_TEXT" val="单击此处输入你的项正文文字是您思想的提炼，请尽量言简意赅的阐述观点"/>
  <p:tag name="KSO_WM_DIAGRAM_MAX_ITEMCNT" val="6"/>
  <p:tag name="KSO_WM_DIAGRAM_MIN_ITEMCNT" val="1"/>
  <p:tag name="KSO_WM_DIAGRAM_VIRTUALLY_FRAME" val="{&quot;height&quot;:254.35000610351562,&quot;width&quot;:913.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9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5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485_4*l_h_f*1_3_1"/>
  <p:tag name="KSO_WM_TEMPLATE_CATEGORY" val="diagram"/>
  <p:tag name="KSO_WM_TEMPLATE_INDEX" val="20231485"/>
  <p:tag name="KSO_WM_UNIT_LAYERLEVEL" val="1_1_1"/>
  <p:tag name="KSO_WM_TAG_VERSION" val="3.0"/>
  <p:tag name="KSO_WM_BEAUTIFY_FLAG" val="#wm#"/>
  <p:tag name="KSO_WM_DIAGRAM_VERSION" val="3"/>
  <p:tag name="KSO_WM_DIAGRAM_COLOR_TRICK" val="4"/>
  <p:tag name="KSO_WM_DIAGRAM_COLOR_TEXT_CAN_REMOVE" val="n"/>
  <p:tag name="KSO_WM_UNIT_PRESET_TEXT" val="单击此处输入你的项正文文字是您思想的提炼，请尽量言简意赅的阐述观点"/>
  <p:tag name="KSO_WM_DIAGRAM_MAX_ITEMCNT" val="6"/>
  <p:tag name="KSO_WM_DIAGRAM_MIN_ITEMCNT" val="1"/>
  <p:tag name="KSO_WM_DIAGRAM_VIRTUALLY_FRAME" val="{&quot;height&quot;:254.35000610351562,&quot;width&quot;:913.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9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5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485_4*l_h_f*1_4_1"/>
  <p:tag name="KSO_WM_TEMPLATE_CATEGORY" val="diagram"/>
  <p:tag name="KSO_WM_TEMPLATE_INDEX" val="20231485"/>
  <p:tag name="KSO_WM_UNIT_LAYERLEVEL" val="1_1_1"/>
  <p:tag name="KSO_WM_TAG_VERSION" val="3.0"/>
  <p:tag name="KSO_WM_BEAUTIFY_FLAG" val="#wm#"/>
  <p:tag name="KSO_WM_DIAGRAM_VERSION" val="3"/>
  <p:tag name="KSO_WM_DIAGRAM_COLOR_TRICK" val="4"/>
  <p:tag name="KSO_WM_DIAGRAM_COLOR_TEXT_CAN_REMOVE" val="n"/>
  <p:tag name="KSO_WM_UNIT_PRESET_TEXT" val="单击此处输入你的项正文文字是您思想的提炼，请尽量言简意赅的阐述观点"/>
  <p:tag name="KSO_WM_DIAGRAM_MAX_ITEMCNT" val="6"/>
  <p:tag name="KSO_WM_DIAGRAM_MIN_ITEMCNT" val="1"/>
  <p:tag name="KSO_WM_DIAGRAM_VIRTUALLY_FRAME" val="{&quot;height&quot;:254.35000610351562,&quot;width&quot;:913.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9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16_3*l_h_i*1_3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9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31316_3*l_h_i*1_3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9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16_3*l_h_i*1_3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96.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16_3*l_h_i*1_3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9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16_3*l_h_i*1_1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9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1316_3*l_h_i*1_1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9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16_3*l_h_i*1_1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72.85406494140625,&quot;width&quot;:863.6500854492188}"/>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自定义 119">
      <a:dk1>
        <a:srgbClr val="000000"/>
      </a:dk1>
      <a:lt1>
        <a:srgbClr val="FFFFFF"/>
      </a:lt1>
      <a:dk2>
        <a:srgbClr val="793E03"/>
      </a:dk2>
      <a:lt2>
        <a:srgbClr val="FDECE0"/>
      </a:lt2>
      <a:accent1>
        <a:srgbClr val="F37C07"/>
      </a:accent1>
      <a:accent2>
        <a:srgbClr val="F6A466"/>
      </a:accent2>
      <a:accent3>
        <a:srgbClr val="E47879"/>
      </a:accent3>
      <a:accent4>
        <a:srgbClr val="D27199"/>
      </a:accent4>
      <a:accent5>
        <a:srgbClr val="BF69B8"/>
      </a:accent5>
      <a:accent6>
        <a:srgbClr val="AD62D8"/>
      </a:accent6>
      <a:hlink>
        <a:srgbClr val="4472C4"/>
      </a:hlink>
      <a:folHlink>
        <a:srgbClr val="BFBFBF"/>
      </a:folHlink>
    </a:clrScheme>
    <a:fontScheme name="自定义 9">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1362</Words>
  <Application>Microsoft Office PowerPoint</Application>
  <PresentationFormat>宽屏</PresentationFormat>
  <Paragraphs>165</Paragraphs>
  <Slides>32</Slides>
  <Notes>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32</vt:i4>
      </vt:variant>
    </vt:vector>
  </HeadingPairs>
  <TitlesOfParts>
    <vt:vector size="40" baseType="lpstr">
      <vt:lpstr>+中文标题</vt:lpstr>
      <vt:lpstr>微软雅黑</vt:lpstr>
      <vt:lpstr>Arial</vt:lpstr>
      <vt:lpstr>Calibri</vt:lpstr>
      <vt:lpstr>Calibri Light</vt:lpstr>
      <vt:lpstr>Wingdings</vt:lpstr>
      <vt:lpstr>Office 主题</vt:lpstr>
      <vt:lpstr>Office 主题</vt:lpstr>
      <vt:lpstr>集成产品开发IPD培训大纲</vt:lpstr>
      <vt:lpstr>目录</vt:lpstr>
      <vt:lpstr>IPD概述</vt:lpstr>
      <vt:lpstr>IPD的定义</vt:lpstr>
      <vt:lpstr>IPD的核心思想</vt:lpstr>
      <vt:lpstr>IPD的价值和意义</vt:lpstr>
      <vt:lpstr>IPD的核心理念</vt:lpstr>
      <vt:lpstr>跨部门协同</vt:lpstr>
      <vt:lpstr>跨领域集成</vt:lpstr>
      <vt:lpstr>快速交付</vt:lpstr>
      <vt:lpstr>创新驱动</vt:lpstr>
      <vt:lpstr>IPD的组织结构</vt:lpstr>
      <vt:lpstr>IPD的组织架构</vt:lpstr>
      <vt:lpstr>IPD的角色与职责</vt:lpstr>
      <vt:lpstr>IPD的运作机制</vt:lpstr>
      <vt:lpstr>IPD的流程体系</vt:lpstr>
      <vt:lpstr>IPD流程框架</vt:lpstr>
      <vt:lpstr>IPD核心流程</vt:lpstr>
      <vt:lpstr>IPD流程优化与持续改进</vt:lpstr>
      <vt:lpstr>IPD的工具与方法</vt:lpstr>
      <vt:lpstr>IPD工具概述</vt:lpstr>
      <vt:lpstr>IPD工具应用场景</vt:lpstr>
      <vt:lpstr>IPD工具的集成与协同</vt:lpstr>
      <vt:lpstr>IPD的实践案例</vt:lpstr>
      <vt:lpstr>IPD在某企业的应用实践</vt:lpstr>
      <vt:lpstr>IPD在某项目的应用实践</vt:lpstr>
      <vt:lpstr>IPD实践的成功因素与挑战应对</vt:lpstr>
      <vt:lpstr>IPD的未来发展</vt:lpstr>
      <vt:lpstr>IPD的发展趋势</vt:lpstr>
      <vt:lpstr>IPD的未来展望</vt:lpstr>
      <vt:lpstr>IPD的持续创新与变革</vt:lpstr>
      <vt:lpstr>感谢您的观看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集成产品开发IPD培训大纲</dc:title>
  <dc:creator>HD1910</dc:creator>
  <cp:lastModifiedBy>小凤 尹</cp:lastModifiedBy>
  <cp:revision>1</cp:revision>
  <dcterms:created xsi:type="dcterms:W3CDTF">2024-01-02T12:06:47Z</dcterms:created>
  <dcterms:modified xsi:type="dcterms:W3CDTF">2024-04-19T03:30:50Z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2052-11.1.0.8500</vt:lpwstr>
  </property>
  <property fmtid="{D5CDD505-2E9C-101B-9397-08002B2CF9AE}" pid="3" name="ICV">
    <vt:lpwstr>8aa03db7318d494b8011f59ebc7acc5f_21</vt:lpwstr>
  </property>
</Properties>
</file>