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av" ContentType="audio/wav"/>
  <Default Extension="wmf" ContentType="image/x-wmf"/>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7-->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0" r:id="rId2"/>
  </p:sldMasterIdLst>
  <p:notesMasterIdLst>
    <p:notesMasterId r:id="rId3"/>
  </p:notesMasterIdLst>
  <p:sldIdLst>
    <p:sldId id="259" r:id="rId4"/>
    <p:sldId id="262" r:id="rId5"/>
    <p:sldId id="265" r:id="rId6"/>
    <p:sldId id="268" r:id="rId7"/>
    <p:sldId id="271" r:id="rId8"/>
    <p:sldId id="274" r:id="rId9"/>
    <p:sldId id="277" r:id="rId10"/>
    <p:sldId id="280" r:id="rId11"/>
    <p:sldId id="283" r:id="rId12"/>
    <p:sldId id="286" r:id="rId13"/>
    <p:sldId id="289" r:id="rId14"/>
    <p:sldId id="292" r:id="rId15"/>
    <p:sldId id="295" r:id="rId16"/>
    <p:sldId id="298" r:id="rId17"/>
    <p:sldId id="301" r:id="rId18"/>
    <p:sldId id="304" r:id="rId19"/>
    <p:sldId id="307" r:id="rId20"/>
    <p:sldId id="310" r:id="rId21"/>
    <p:sldId id="313" r:id="rId22"/>
    <p:sldId id="316" r:id="rId23"/>
    <p:sldId id="319" r:id="rId24"/>
    <p:sldId id="322" r:id="rId25"/>
    <p:sldId id="325" r:id="rId26"/>
    <p:sldId id="328" r:id="rId27"/>
    <p:sldId id="331" r:id="rId28"/>
    <p:sldId id="334" r:id="rId29"/>
    <p:sldId id="337" r:id="rId30"/>
    <p:sldId id="340" r:id="rId31"/>
    <p:sldId id="343" r:id="rId32"/>
    <p:sldId id="346" r:id="rId33"/>
    <p:sldId id="349" r:id="rId34"/>
    <p:sldId id="352" r:id="rId35"/>
    <p:sldId id="355" r:id="rId36"/>
    <p:sldId id="358" r:id="rId37"/>
    <p:sldId id="361" r:id="rId38"/>
  </p:sldIdLst>
  <p:sldSz cx="9281160" cy="696087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tags" Target="tags/tag1.xml" /><Relationship Id="rId4" Type="http://schemas.openxmlformats.org/officeDocument/2006/relationships/slide" Target="slides/slide1.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9.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1.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6.w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7.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22.w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23.w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24.w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28.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a:effectLst/>
      </p:grpSpPr>
      <p:sp>
        <p:nvSpPr>
          <p:cNvPr id="2050" name="页眉占位符 1"/>
          <p:cNvSpPr>
            <a:spLocks noGrp="1" noChangeArrowheads="1"/>
          </p:cNvSpPr>
          <p:nvPr>
            <p:ph type="hdr" sz="quarter" idx="4294967295"/>
          </p:nvPr>
        </p:nvSpPr>
        <p:spPr>
          <a:xfrm>
            <a:off x="0" y="0"/>
            <a:ext cx="3962400" cy="344091"/>
          </a:xfrm>
          <a:prstGeom prst="rect">
            <a:avLst/>
          </a:prstGeom>
          <a:noFill/>
          <a:ln>
            <a:noFill/>
          </a:ln>
          <a:effectLst/>
        </p:spPr>
        <p:txBody>
          <a:bodyPr vert="horz" wrap="square" lIns="91440" tIns="45720" rIns="91440" bIns="45720" anchor="t" anchorCtr="0" compatLnSpc="1"/>
          <a:lstStyle>
            <a:lvl1pPr eaLnBrk="1" hangingPunct="1">
              <a:buFont typeface="Arial" pitchFamily="34" charset="0"/>
              <a:buNone/>
              <a:defRPr sz="1200">
                <a:effectLst/>
              </a:defRPr>
            </a:lvl1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zh-CN"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2051" name="日期占位符 2"/>
          <p:cNvSpPr>
            <a:spLocks noGrp="1" noChangeArrowheads="1"/>
          </p:cNvSpPr>
          <p:nvPr>
            <p:ph type="dt" idx="1"/>
          </p:nvPr>
        </p:nvSpPr>
        <p:spPr>
          <a:xfrm>
            <a:off x="5179484" y="0"/>
            <a:ext cx="3962400" cy="344091"/>
          </a:xfrm>
          <a:prstGeom prst="rect">
            <a:avLst/>
          </a:prstGeom>
          <a:noFill/>
          <a:ln>
            <a:noFill/>
          </a:ln>
          <a:effectLst/>
        </p:spPr>
        <p:txBody>
          <a:bodyPr vert="horz" wrap="square" lIns="91440" tIns="45720" rIns="91440" bIns="45720" anchor="t" anchorCtr="0" compatLnSpc="1"/>
          <a:lstStyle>
            <a:lvl1pPr algn="r" eaLnBrk="1" hangingPunct="1">
              <a:buFont typeface="Arial" pitchFamily="34" charset="0"/>
              <a:buNone/>
            </a:lvl1p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pPr>
            <a:fld id="{8FADED5E-DBCD-431C-9B8F-CF6BC0D146BC}" type="datetime1">
              <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rPr>
              <a:t/>
            </a:fld>
            <a:endParaRPr kumimoji="0" lang="zh-CN" altLang="en-US"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40964" name="幻灯片图像占位符 3"/>
          <p:cNvSpPr>
            <a:spLocks noGrp="1" noRot="1" noChangeAspect="1"/>
          </p:cNvSpPr>
          <p:nvPr>
            <p:ph type="sldImg" idx="2"/>
          </p:nvPr>
        </p:nvSpPr>
        <p:spPr>
          <a:xfrm>
            <a:off x="2514600" y="857250"/>
            <a:ext cx="4114800" cy="2314575"/>
          </a:xfrm>
          <a:prstGeom prst="rect">
            <a:avLst/>
          </a:prstGeom>
          <a:noFill/>
          <a:ln w="9525">
            <a:noFill/>
          </a:ln>
          <a:effectLst/>
        </p:spPr>
      </p:sp>
      <p:sp>
        <p:nvSpPr>
          <p:cNvPr id="2053" name="备注占位符 4"/>
          <p:cNvSpPr>
            <a:spLocks noGrp="1" noRot="1" noChangeAspect="1" noChangeArrowheads="1"/>
          </p:cNvSpPr>
          <p:nvPr/>
        </p:nvSpPr>
        <p:spPr>
          <a:xfrm>
            <a:off x="914400" y="3300413"/>
            <a:ext cx="7315200" cy="2700338"/>
          </a:xfrm>
          <a:prstGeom prst="rect">
            <a:avLst/>
          </a:prstGeom>
          <a:noFill/>
          <a:ln>
            <a:noFill/>
          </a:ln>
          <a:effectLst/>
        </p:spPr>
        <p:txBody>
          <a:bodyPr anchor="ctr"/>
          <a:lstStyle>
            <a:lvl1pPr defTabSz="0" eaLnBrk="0" hangingPunct="0">
              <a:spcBef>
                <a:spcPct val="30000"/>
              </a:spcBef>
              <a:defRPr sz="1200">
                <a:solidFill>
                  <a:schemeClr val="tx1"/>
                </a:solidFill>
                <a:effectLst/>
                <a:latin typeface="Arial" pitchFamily="34" charset="0"/>
              </a:defRPr>
            </a:lvl1pPr>
            <a:lvl2pPr defTabSz="0" eaLnBrk="0" hangingPunct="0">
              <a:spcBef>
                <a:spcPct val="30000"/>
              </a:spcBef>
              <a:defRPr sz="1200">
                <a:solidFill>
                  <a:schemeClr val="tx1"/>
                </a:solidFill>
                <a:effectLst/>
                <a:latin typeface="Arial" pitchFamily="34" charset="0"/>
              </a:defRPr>
            </a:lvl2pPr>
            <a:lvl3pPr defTabSz="0" eaLnBrk="0" hangingPunct="0">
              <a:spcBef>
                <a:spcPct val="30000"/>
              </a:spcBef>
              <a:defRPr sz="1200">
                <a:solidFill>
                  <a:schemeClr val="tx1"/>
                </a:solidFill>
                <a:effectLst/>
                <a:latin typeface="Arial" pitchFamily="34" charset="0"/>
              </a:defRPr>
            </a:lvl3pPr>
            <a:lvl4pPr defTabSz="0" eaLnBrk="0" hangingPunct="0">
              <a:spcBef>
                <a:spcPct val="30000"/>
              </a:spcBef>
              <a:defRPr sz="1200">
                <a:solidFill>
                  <a:schemeClr val="tx1"/>
                </a:solidFill>
                <a:effectLst/>
                <a:latin typeface="Arial" pitchFamily="34" charset="0"/>
              </a:defRPr>
            </a:lvl4pPr>
            <a:lvl5pPr defTabSz="0" eaLnBrk="0" hangingPunct="0">
              <a:spcBef>
                <a:spcPct val="30000"/>
              </a:spcBef>
              <a:defRPr sz="1200">
                <a:solidFill>
                  <a:schemeClr val="tx1"/>
                </a:solidFill>
                <a:effectLst/>
                <a:latin typeface="Arial" pitchFamily="34" charset="0"/>
              </a:defRPr>
            </a:lvl5pPr>
            <a:lvl6pPr marL="457200" defTabSz="0" eaLnBrk="0" fontAlgn="base" hangingPunct="0">
              <a:spcBef>
                <a:spcPct val="30000"/>
              </a:spcBef>
              <a:spcAft>
                <a:spcPct val="0"/>
              </a:spcAft>
              <a:defRPr sz="1200">
                <a:solidFill>
                  <a:schemeClr val="tx1"/>
                </a:solidFill>
                <a:effectLst/>
                <a:latin typeface="Arial" pitchFamily="34" charset="0"/>
              </a:defRPr>
            </a:lvl6pPr>
            <a:lvl7pPr marL="914400" defTabSz="0" eaLnBrk="0" fontAlgn="base" hangingPunct="0">
              <a:spcBef>
                <a:spcPct val="30000"/>
              </a:spcBef>
              <a:spcAft>
                <a:spcPct val="0"/>
              </a:spcAft>
              <a:defRPr sz="1200">
                <a:solidFill>
                  <a:schemeClr val="tx1"/>
                </a:solidFill>
                <a:effectLst/>
                <a:latin typeface="Arial" pitchFamily="34" charset="0"/>
              </a:defRPr>
            </a:lvl7pPr>
            <a:lvl8pPr marL="1371600" defTabSz="0" eaLnBrk="0" fontAlgn="base" hangingPunct="0">
              <a:spcBef>
                <a:spcPct val="30000"/>
              </a:spcBef>
              <a:spcAft>
                <a:spcPct val="0"/>
              </a:spcAft>
              <a:defRPr sz="1200">
                <a:solidFill>
                  <a:schemeClr val="tx1"/>
                </a:solidFill>
                <a:effectLst/>
                <a:latin typeface="Arial" pitchFamily="34" charset="0"/>
              </a:defRPr>
            </a:lvl8pPr>
            <a:lvl9pPr marL="1828800" defTabSz="0" eaLnBrk="0" fontAlgn="base" hangingPunct="0">
              <a:spcBef>
                <a:spcPct val="30000"/>
              </a:spcBef>
              <a:spcAft>
                <a:spcPct val="0"/>
              </a:spcAft>
              <a:defRPr sz="1200">
                <a:solidFill>
                  <a:schemeClr val="tx1"/>
                </a:solidFill>
                <a:effectLst/>
                <a:latin typeface="Arial"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pPr>
            <a:r>
              <a:rPr kumimoji="0" lang="zh-CN" altLang="zh-CN" sz="12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pPr>
            <a:r>
              <a:rPr kumimoji="0" lang="zh-CN" altLang="zh-CN" sz="12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pPr>
            <a:r>
              <a:rPr kumimoji="0" lang="zh-CN" altLang="zh-CN" sz="12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pPr>
            <a:r>
              <a:rPr kumimoji="0" lang="zh-CN" altLang="zh-CN" sz="12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pPr>
            <a:r>
              <a:rPr kumimoji="0" lang="zh-CN" altLang="zh-CN" sz="12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rPr>
              <a:t>第五级</a:t>
            </a:r>
          </a:p>
        </p:txBody>
      </p:sp>
      <p:sp>
        <p:nvSpPr>
          <p:cNvPr id="2054" name="页脚占位符 5"/>
          <p:cNvSpPr>
            <a:spLocks noGrp="1" noChangeArrowheads="1"/>
          </p:cNvSpPr>
          <p:nvPr>
            <p:ph type="ftr" sz="quarter" idx="4"/>
          </p:nvPr>
        </p:nvSpPr>
        <p:spPr>
          <a:xfrm>
            <a:off x="0" y="6513910"/>
            <a:ext cx="3962400" cy="344091"/>
          </a:xfrm>
          <a:prstGeom prst="rect">
            <a:avLst/>
          </a:prstGeom>
          <a:noFill/>
          <a:ln>
            <a:noFill/>
          </a:ln>
          <a:effectLst/>
        </p:spPr>
        <p:txBody>
          <a:bodyPr vert="horz" wrap="square" lIns="91440" tIns="45720" rIns="91440" bIns="45720" anchor="b" anchorCtr="0" compatLnSpc="1"/>
          <a:lstStyle>
            <a:lvl1pPr eaLnBrk="1" hangingPunct="1">
              <a:buFont typeface="Arial" pitchFamily="34" charset="0"/>
              <a:buNone/>
              <a:defRPr sz="1200">
                <a:effectLst/>
              </a:defRPr>
            </a:lvl1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zh-CN"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2055" name="灯片编号占位符 6"/>
          <p:cNvSpPr>
            <a:spLocks noGrp="1" noChangeArrowheads="1"/>
          </p:cNvSpPr>
          <p:nvPr>
            <p:ph type="sldNum" sz="quarter" idx="5"/>
          </p:nvPr>
        </p:nvSpPr>
        <p:spPr>
          <a:xfrm>
            <a:off x="5179484" y="6513910"/>
            <a:ext cx="3962400" cy="344091"/>
          </a:xfrm>
          <a:prstGeom prst="rect">
            <a:avLst/>
          </a:prstGeom>
          <a:noFill/>
          <a:ln>
            <a:noFill/>
          </a:ln>
          <a:effectLst/>
        </p:spPr>
        <p:txBody>
          <a:bodyPr vert="horz" wrap="square" lIns="91440" tIns="45720" rIns="91440" bIns="45720" anchor="b" anchorCtr="0" compatLnSpc="1"/>
          <a:lstStyle/>
          <a:p>
            <a:pPr lvl="0" algn="r" eaLnBrk="1" hangingPunct="1">
              <a:buFont typeface="Arial" pitchFamily="34" charset="0"/>
            </a:pPr>
            <a:fld id="{9A0DB2DC-4C9A-4742-B13C-FB6460FD3503}" type="slidenum">
              <a:rPr lang="zh-CN" altLang="en-US">
                <a:effectLst/>
              </a:rPr>
              <a:t/>
            </a:fld>
            <a:endParaRPr lang="zh-CN" altLang="en-US" sz="1200">
              <a:effectLst/>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词语：开发</a:t>
            </a:r>
          </a:p>
          <a:p>
            <a:r>
              <a:t>
拼音：kāifā</a:t>
            </a:r>
          </a:p>
          <a:p>
            <a:r>
              <a:t>
解释：开拆；启封。《汉书·王莽传中》：“吏民上封事书，宦官左右开发，尚书不得知。”开掘；发掘。唐李绰《尚书故实》：“卢氏县南山尧女塚，近亦曾为人开发。”宋费衮《梁溪漫志·漫公论碑志》：“誌乃藏於壙中，自非开发，莫之覩也。”以荒地、矿山、森林、水力等自然资源为对象进行劳动，以达到利用的目的；开拓。《汉书·孙宝传》：“时帝舅红阳侯立使客因南郡太守李尚占垦草田数百顷，颇有民所假少府陂泽，略皆开发，上书愿以入县官。”《金史·张开传》：“论淇门、安阳、黎阳皆作堰塞水，河运不通，乞开发水道，不报。”瞿秋白《饿乡纪程》九：“地力的开发，还存着莫大的富源。”茅盾《子夜》三：“我们汪先生就是竭力主张实现民主政治，真心要开发中国的工业。”施展并发挥。《艺文类聚》卷十二引汉桓谭《新论·识通》：“汉武帝材质高妙，有崇先广统之规，故即位而开发大志。”启发；开导。《北史·崔赡传》：“东宫弱年，未陶训义，卿仪形风德，人之师表，故劳卿朝夕游处，开发幼蒙。”宋欧阳修《与修史学士书》：“辱教，开发蒙滞，实寡陋者之幸也。”李大钊《鲁豫陕等省的红枪会》：“你们应该赶快的加入红枪会的群众里去，开发他们，辅助他们。”开朗焕发。北齐刘昼《新论·通塞》：“睿彩光焲，神气开发，言成金玉，行为世则。”开豁并显露。《陈书·废帝纪》：“适又盪主孙泰等潜相连结，大有交通，兵力殊彊，指期挻乱。皇家有庆，歷数遐长，天诱其衷，同然开发。”宋罗烨《醉翁谈录·钱穆离妻而后再合》：“酒所以开发胸怀，诗所以吟咏情性。”郭沫若《我的学生时代》：“在医科开始的两年很感觉兴趣，那时所学的可以说是纯粹的自然科学，人体的秘密在眼前和手底开发了。”开通。宋欧阳修《準诏言事上书》：“近年朝廷开发言路，献计之士，不下数千。”马和《＜变雅楼三十年诗徵＞题词》：“文明开发真吾事，欧墨新潮尽向东。”(花)开放。清蒋士铨《第二碑·书表》：“他本是香案边旁老作家，彩毫端有万朵花，逗着便一齐开发。”10.打发；处理。《红楼梦》第七一回：“将那两个的名字记上，等过了这几日，捆了送到那府里，凭大奶奶开发。”《老残游记》第二十回：“听説他武艺很高，手底下能开发五六十个人呢。”《白雪遗音·马头调·偷情二》：“等他来，自有开发他出去的话。”11.支付。《红楼梦》第一一三回：“外头拉的账不开发，使得么？”《儿女英雄传》第一回：“家人们在外边开发喜钱。”老舍《樱海集·柳屯的》：“要说为村里的公益事儿拿个块儿八毛的，夏家父子的钱袋好像天衣似的，没有缝儿。‘我们信教，不开发这个。’”12.(车辆)开行。瞿秋白《饿乡纪程》十二：“车停在站南头等着开发。”郭沫若《集外·孤山的梅花三》：“但我看见沪杭线上明明有一架车头，正呼呼呼地时时冒着烟正待要开发的光景。”</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词语：项目</a:t>
            </a:r>
          </a:p>
          <a:p>
            <a:r>
              <a:t>
拼音：xiàngmù</a:t>
            </a:r>
          </a:p>
          <a:p>
            <a:r>
              <a:t>
解释：事物分成的门类。叶圣陶《倪焕之》二五：“教育这个项目当然是不容轻易忽略的。”洪深《戏剧导演的初步知识》上篇二：“它们的式样、大小、制造的材料、使用的方法等等，项目繁多。”秦牧《艺海拾贝·核心》：“生动的语言和丰富的词汇，看来该是技巧性很强的一个项目了。”</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a:effectLst/>
      </p:grpSpPr>
      <p:sp>
        <p:nvSpPr>
          <p:cNvPr id="72706" name=""/>
          <p:cNvSpPr/>
          <p:nvPr>
            <p:ph type="sldImg"/>
          </p:nvPr>
        </p:nvSpPr>
        <p:spPr>
          <a:xfrm>
            <a:off x="1160145" y="696087"/>
            <a:ext cx="4640580" cy="3480435"/>
          </a:xfrm>
          <a:prstGeom prst="rect">
            <a:avLst/>
          </a:prstGeom>
          <a:noFill/>
          <a:ln>
            <a:miter lim="800000"/>
          </a:ln>
          <a:effectLst/>
        </p:spPr>
      </p:sp>
      <p:sp>
        <p:nvSpPr>
          <p:cNvPr id="72707" name=""/>
          <p:cNvSpPr/>
          <p:nvPr>
            <p:ph type="body" idx="1"/>
          </p:nvPr>
        </p:nvSpPr>
        <p:spPr>
          <a:xfrm>
            <a:off x="696087" y="4408551"/>
            <a:ext cx="5568696" cy="4176522"/>
          </a:xfrm>
          <a:prstGeom prst="rect">
            <a:avLst/>
          </a:prstGeom>
          <a:noFill/>
          <a:ln>
            <a:miter lim="800000"/>
          </a:ln>
          <a:effectLst/>
        </p:spPr>
        <p:txBody>
          <a:bodyPr/>
          <a:lstStyle>
            <a:lvl1pPr marL="0"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1pPr>
            <a:lvl2pPr marL="464058"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2pPr>
            <a:lvl3pPr marL="928116"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3pPr>
            <a:lvl4pPr marL="1392174"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4pPr>
            <a:lvl5pPr marL="1856232"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5p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词语：中止</a:t>
            </a:r>
          </a:p>
          <a:p>
            <a:r>
              <a:t>
拼音：zhōngzhǐ</a:t>
            </a:r>
          </a:p>
          <a:p>
            <a:r>
              <a:t>
解释：中途停止。《韩诗外传》卷九：“孟子少时诵，其母方织，孟子輟然中止。”南朝宋鲍照《舞鹤赋》：“将兴中止，若往而归。”《红楼梦》第六十回：“柳家父母却也情愿，争奈五儿执意不从，虽未明言，却已中止，他父母未敢应允。”孙犁《澹定集·烬余书札》：“我忽然觉得废话太多，非病中之急务，乃中止。”</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词语：战略</a:t>
            </a:r>
          </a:p>
          <a:p>
            <a:r>
              <a:t>
拼音：zhànlüè</a:t>
            </a:r>
          </a:p>
          <a:p>
            <a:r>
              <a:t>
解释：作战的谋略。唐高适《自淇涉黄河途中作》诗之十一：“当时无战略，此地即边戍。”清叶名沣《桥西杂记·杨忠武公训子语》：“公一生战略，具载国史。”指导战争全局的计划和策略。对战术而言。洪深《戏剧导演的初步知识》上篇五：“兵书上说得好：战略与战术乃二个全异之行动。战术是关于战斗诸种行动之指导法，战略乃连系配合各种战斗之谓。战略为作战之根源，即创意定计；战术乃实行战略所要求之手段。”郭沫若《洪波曲》第七章一：“敌人最初的计划，据传是将采取大迂回的包围战略。”比喻在一定历史时期指导全局的方略。毛泽东《在省市自治区党委书记会议上的讲话》：“调动一切积极力量，为了建设社会主义。这是一个战略方针。”邓小平《高级干部要带头发扬党的优良传统》：“我们一定要认识到，认真选好接班人，这是一个战略问题。”</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词语：管理</a:t>
            </a:r>
          </a:p>
          <a:p>
            <a:r>
              <a:t>
拼音：guǎnlǐ</a:t>
            </a:r>
          </a:p>
          <a:p>
            <a:r>
              <a:t>
解释：料理；治理。明刘兑《娇红记》：“去年听除回来，为见姪儿申纯在家管理事务，十分停当。”《初刻拍案惊奇》卷三三：“天可怜见，生得此子，本待把家私尽付与他，争奈他年纪幼小，你又是个女人，不能支持门户，不得不与女壻管理。”清魏源《圣武记》卷六：“近日西洋英吉利，自称管理五印度。”魏巍《东方》第四部第二四章：“大妈赞叹地说：‘管理咱们这么大个国家，一天得有多少事。’”过问，理会。《再生缘》第四一回：“你若嫌烦，休管理，我同媳妇会铺排。”管束。洪深《劫后桃花》十三：“﹝学校﹞管理极严，除掉星期六，平常都不许回家的。”</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词语：后续</a:t>
            </a:r>
          </a:p>
          <a:p>
            <a:r>
              <a:t>
拼音：hòuxù</a:t>
            </a:r>
          </a:p>
          <a:p>
            <a:r>
              <a:t>
解释：后嗣。清蒲松龄《聊斋志异·龙飞相公》：“曩因不肖孙堂，连结匪类，近墓作井，使老夫不安於夜室，故以海水没之。今其后续如何矣！”方言。续娶，续弦。后边接续而来的。刘亚楼《伟大的第一步》：“其先头部队一○三团到了龙冈，后续部队正继续跟进。”《人民日报》1970.7.22：“对那些后续课程用得较多、前面不学后面就不懂的基础课，还要单独设课。”</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词语：需求</a:t>
            </a:r>
          </a:p>
          <a:p>
            <a:r>
              <a:t>
拼音：xūqiú</a:t>
            </a:r>
          </a:p>
          <a:p>
            <a:r>
              <a:t>
解释：索取，求索。明沉德符《野获编补遗·户部·江南白粮》：“监守者不得越例需求。”清陈田《明诗纪事丙籤·张弼》：“成化间，妖人王臣……买办搜索宝玩，需求珍异，民不堪命。”需要，要求。邹韬奋《经历》九：“高等物理学对于算学的需求也是特别紧张的。”叶圣陶《倪焕之》十一：“热心热心，抵不过实际生活的需求。”</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词语：等等</a:t>
            </a:r>
          </a:p>
          <a:p>
            <a:r>
              <a:t>
拼音：děnɡ děnɡ</a:t>
            </a:r>
          </a:p>
          <a:p>
            <a:r>
              <a:t>
解释：“称等”之“等”的重迭用法。犹言称称。《西游补》第九回：“行者道：‘约来的数不确，你自家等等分釐看。’”“等候”之“等”的重迭用法。犹言等一等。老舍《龙须沟》第二幕第一场：“等等！告诉你，以后布市上、晓市上，是大家伙儿好好作生意的地方，不准再有偷、抢、讹、诈。”用于两个或两个以上并列的词语后，表示列举未尽。毛泽东《关于正确处理人民内部矛盾的问题》二：“我们国家的巩固，还由于我们的经济措施根本上是正确的；人民生活是稳定的，并且逐步有所改善；我们对于民族资产阶级和其他阶级的政策，也是正确的；等等。”如：这个商店供应的货物有瓷器、竹器、小五金等等。</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词语：开发</a:t>
            </a:r>
          </a:p>
          <a:p>
            <a:r>
              <a:t>
拼音：kāifā</a:t>
            </a:r>
          </a:p>
          <a:p>
            <a:r>
              <a:t>
解释：开拆；启封。《汉书·王莽传中》：“吏民上封事书，宦官左右开发，尚书不得知。”开掘；发掘。唐李绰《尚书故实》：“卢氏县南山尧女塚，近亦曾为人开发。”宋费衮《梁溪漫志·漫公论碑志》：“誌乃藏於壙中，自非开发，莫之覩也。”以荒地、矿山、森林、水力等自然资源为对象进行劳动，以达到利用的目的；开拓。《汉书·孙宝传》：“时帝舅红阳侯立使客因南郡太守李尚占垦草田数百顷，颇有民所假少府陂泽，略皆开发，上书愿以入县官。”《金史·张开传》：“论淇门、安阳、黎阳皆作堰塞水，河运不通，乞开发水道，不报。”瞿秋白《饿乡纪程》九：“地力的开发，还存着莫大的富源。”茅盾《子夜》三：“我们汪先生就是竭力主张实现民主政治，真心要开发中国的工业。”施展并发挥。《艺文类聚》卷十二引汉桓谭《新论·识通》：“汉武帝材质高妙，有崇先广统之规，故即位而开发大志。”启发；开导。《北史·崔赡传》：“东宫弱年，未陶训义，卿仪形风德，人之师表，故劳卿朝夕游处，开发幼蒙。”宋欧阳修《与修史学士书》：“辱教，开发蒙滞，实寡陋者之幸也。”李大钊《鲁豫陕等省的红枪会》：“你们应该赶快的加入红枪会的群众里去，开发他们，辅助他们。”开朗焕发。北齐刘昼《新论·通塞》：“睿彩光焲，神气开发，言成金玉，行为世则。”开豁并显露。《陈书·废帝纪》：“适又盪主孙泰等潜相连结，大有交通，兵力殊彊，指期挻乱。皇家有庆，歷数遐长，天诱其衷，同然开发。”宋罗烨《醉翁谈录·钱穆离妻而后再合》：“酒所以开发胸怀，诗所以吟咏情性。”郭沫若《我的学生时代》：“在医科开始的两年很感觉兴趣，那时所学的可以说是纯粹的自然科学，人体的秘密在眼前和手底开发了。”开通。宋欧阳修《準诏言事上书》：“近年朝廷开发言路，献计之士，不下数千。”马和《＜变雅楼三十年诗徵＞题词》：“文明开发真吾事，欧墨新潮尽向东。”(花)开放。清蒋士铨《第二碑·书表》：“他本是香案边旁老作家，彩毫端有万朵花，逗着便一齐开发。”10.打发；处理。《红楼梦》第七一回：“将那两个的名字记上，等过了这几日，捆了送到那府里，凭大奶奶开发。”《老残游记》第二十回：“听説他武艺很高，手底下能开发五六十个人呢。”《白雪遗音·马头调·偷情二》：“等他来，自有开发他出去的话。”11.支付。《红楼梦》第一一三回：“外头拉的账不开发，使得么？”《儿女英雄传》第一回：“家人们在外边开发喜钱。”老舍《樱海集·柳屯的》：“要说为村里的公益事儿拿个块儿八毛的，夏家父子的钱袋好像天衣似的，没有缝儿。‘我们信教，不开发这个。’”12.(车辆)开行。瞿秋白《饿乡纪程》十二：“车停在站南头等着开发。”郭沫若《集外·孤山的梅花三》：“但我看见沪杭线上明明有一架车头，正呼呼呼地时时冒着烟正待要开发的光景。”</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词语：编码</a:t>
            </a:r>
          </a:p>
          <a:p>
            <a:r>
              <a:t>
拼音：biān mǎ</a:t>
            </a:r>
          </a:p>
          <a:p>
            <a:r>
              <a:t>
解释：将某种信息用规定的一组代码来表示的过程。在电子计算机中将指令和数字实行编码后，就适合于计算机上进行运算和操作。在遥控系统和通信系统中，采用编码步骤可提高传送信号的效率和可靠性。亦指编成的数码。如：邮政编码。</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词语：项目</a:t>
            </a:r>
          </a:p>
          <a:p>
            <a:r>
              <a:t>
拼音：xiàngmù</a:t>
            </a:r>
          </a:p>
          <a:p>
            <a:r>
              <a:t>
解释：事物分成的门类。叶圣陶《倪焕之》二五：“教育这个项目当然是不容轻易忽略的。”洪深《戏剧导演的初步知识》上篇二：“它们的式样、大小、制造的材料、使用的方法等等，项目繁多。”秦牧《艺海拾贝·核心》：“生动的语言和丰富的词汇，看来该是技巧性很强的一个项目了。”</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词语：设计</a:t>
            </a:r>
          </a:p>
          <a:p>
            <a:r>
              <a:t>
拼音：shèjì</a:t>
            </a:r>
          </a:p>
          <a:p>
            <a:r>
              <a:t>
解释：设下计谋。《三国志·魏志·高贵乡公髦传》：“赂遗吾左右人，令因吾服药，密因酖毒，重相设计。”元尚仲贤《气英布》第一折：“运筹设计，让之张良；点将出师，属之韩信。”根据一定要求，对某项工作预先制定图样、方案。鲁迅《书信集·致李小峰》：“书面我想也不必特别设计，只要仍用所刻的三个字，照下列的样子一排。”魏巍《做新型的知识分子》四：“没有设计就不能施工；没有正确的勘测，就不能有正确的设计。”指搞设计工作的人。艾青《早晨三点钟》诗：“她的丈夫是设计也是监工，此刻她的心啊是多么高兴！”</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词语：审批</a:t>
            </a:r>
          </a:p>
          <a:p>
            <a:r>
              <a:t>
拼音：shěnpī</a:t>
            </a:r>
          </a:p>
          <a:p>
            <a:r>
              <a:t>
解释：审查批准。《中国农村的社会主义高潮·岑溪县收支计划》：“严格执行审批制度，按计划办事。”</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词语：跟踪</a:t>
            </a:r>
          </a:p>
          <a:p>
            <a:r>
              <a:t>
拼音：gēnzōng</a:t>
            </a:r>
          </a:p>
          <a:p>
            <a:r>
              <a:t>
解释：紧紧跟在后面(追赶或监视)。黎少岑《在白色恐怖的日子里》：“他不知组织破获的消息，但已发现他身后有人跟踪。”杨沫《青春之歌》第一部第十七章：“走着，走着，他自然地带着不经意的神情回顾一下，没有发现跟踪的人，他就加快了脚步。”碧野《没有花的春天》第二章：“他奋力地跟踪奔下山去。”紧接着。周立波《暴风骤雨》第一部六：“‘谁派你来的？’刘胜问……‘你来干啥的？’小王跟踪问一句。”</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词语：树立</a:t>
            </a:r>
          </a:p>
          <a:p>
            <a:r>
              <a:t>
拼音：shùlì</a:t>
            </a:r>
          </a:p>
          <a:p>
            <a:r>
              <a:t>
解释：建立；建树。汉司马迁《报任少卿书》：“特以为智穷罪极，不能自免，卒就死耳。何也？素所自树立使然也。”唐杜甫《咏怀》之一：“本朝再树立，未及贞观时。”元乔吉《两世姻缘》第三折：“某愿为国家树立边功。”毛泽东《论持久战》六：“所以问题的中心点，还是中国全体人民团结起来，树立举国一致的抗日阵线。”直立，竖立。《汉书·王莽传下》：“是月，杜陵便殿乘舆虎文衣废臧在室匣中者出，自树立外堂上，良久乃委地。”颜师古注：“树，竖也。”</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词语：项目</a:t>
            </a:r>
          </a:p>
          <a:p>
            <a:r>
              <a:t>
拼音：xiàngmù</a:t>
            </a:r>
          </a:p>
          <a:p>
            <a:r>
              <a:t>
解释：事物分成的门类。叶圣陶《倪焕之》二五：“教育这个项目当然是不容轻易忽略的。”洪深《戏剧导演的初步知识》上篇二：“它们的式样、大小、制造的材料、使用的方法等等，项目繁多。”秦牧《艺海拾贝·核心》：“生动的语言和丰富的词汇，看来该是技巧性很强的一个项目了。”</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词语：立项</a:t>
            </a:r>
          </a:p>
          <a:p>
            <a:r>
              <a:t>
拼音：lì xiànɡ</a:t>
            </a:r>
          </a:p>
          <a:p>
            <a:r>
              <a:t>
解释：某项工程经有关部门批准立为建设项目：这个车间当年～，当年施工，当年投产。</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词语：方案</a:t>
            </a:r>
          </a:p>
          <a:p>
            <a:r>
              <a:t>
拼音：fāng àn</a:t>
            </a:r>
          </a:p>
          <a:p>
            <a:r>
              <a:t>
解释：工作或行动的计划。冰心《我的童年》：“父亲那时正忙于拟定筹建海军学校的方案。”梁斌《播火记》四十：“朱老忠和宋洛曙正在跟战士们开会，讲明形势，设计战斗方案。”制定的法式、条例等。如：汉语拼音方案；教学方案。</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词语：改良</a:t>
            </a:r>
          </a:p>
          <a:p>
            <a:r>
              <a:t>
拼音：gǎiliáng</a:t>
            </a:r>
          </a:p>
          <a:p>
            <a:r>
              <a:t>
解释：去掉事物的某些缺点，使它更适合要求。康有为《大同书》辛部第十三章：“其时学校所教，时时公议改良，固非今日所能预议。”吴玉章《论辛亥革命》：“中国最早的资产阶级政治家如康有为和梁启超等曾经认为这种改革也可以用革命以外的其他方式，例如日本的方式，即依靠政府采取一些改良的方式来完成。”茅盾《清明前后》第三幕：“她主张节约材料，减低成本，加精技术，改良出品。”改正过错，转为良善。徐特立《致张敬尧的公开信》：“鄙意以为稍事警告即可，令其改良。”改善。徐特立《公园设立管见》：“市中多设公园，可以改良市中的空气。”毛泽东《论政策》：“必须改良工人的生活，才能发动工人的抗日积极性。”参见“改善”。</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词语：计划</a:t>
            </a:r>
          </a:p>
          <a:p>
            <a:r>
              <a:t>
拼音：jìhuà</a:t>
            </a:r>
          </a:p>
          <a:p>
            <a:r>
              <a:t>
解释：计策；打算；办法。元无名氏《符金锭》第二折：“我忙回住宅，自有箇计划，便着你花烛筵开会宾客。”老舍《茶馆》第三幕：“小丁宝，看看我的计划！”计虑；谋划。沙汀《记贺龙》十三：“对待新同志要特别仔细才对：吃呀，住呀，你都要带着他们计划。”</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a:effectLst/>
      </p:grpSpPr>
      <p:sp>
        <p:nvSpPr>
          <p:cNvPr id="51202" name=""/>
          <p:cNvSpPr/>
          <p:nvPr>
            <p:ph type="sldImg"/>
          </p:nvPr>
        </p:nvSpPr>
        <p:spPr>
          <a:xfrm>
            <a:off x="1160145" y="696087"/>
            <a:ext cx="4640580" cy="3480435"/>
          </a:xfrm>
          <a:prstGeom prst="rect">
            <a:avLst/>
          </a:prstGeom>
          <a:noFill/>
          <a:ln>
            <a:miter lim="800000"/>
          </a:ln>
          <a:effectLst/>
        </p:spPr>
      </p:sp>
      <p:sp>
        <p:nvSpPr>
          <p:cNvPr id="51203" name=""/>
          <p:cNvSpPr/>
          <p:nvPr>
            <p:ph type="body" idx="1"/>
          </p:nvPr>
        </p:nvSpPr>
        <p:spPr>
          <a:xfrm>
            <a:off x="696087" y="4408551"/>
            <a:ext cx="5568696" cy="4176522"/>
          </a:xfrm>
          <a:prstGeom prst="rect">
            <a:avLst/>
          </a:prstGeom>
          <a:noFill/>
          <a:ln>
            <a:miter lim="800000"/>
          </a:ln>
          <a:effectLst/>
        </p:spPr>
        <p:txBody>
          <a:bodyPr/>
          <a:lstStyle>
            <a:lvl1pPr marL="0"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1pPr>
            <a:lvl2pPr marL="464058"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2pPr>
            <a:lvl3pPr marL="928116"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3pPr>
            <a:lvl4pPr marL="1392174"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4pPr>
            <a:lvl5pPr marL="1856232"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5pPr>
          </a:lstStyle>
          <a:p>
            <a:pPr lvl="0"/>
            <a:r>
              <a:t>SP2.1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a:effectLst/>
      </p:grpSpPr>
      <p:sp>
        <p:nvSpPr>
          <p:cNvPr id="65538" name=""/>
          <p:cNvSpPr/>
          <p:nvPr>
            <p:ph type="sldImg"/>
          </p:nvPr>
        </p:nvSpPr>
        <p:spPr>
          <a:xfrm>
            <a:off x="1160145" y="696087"/>
            <a:ext cx="4640580" cy="3480435"/>
          </a:xfrm>
          <a:prstGeom prst="rect">
            <a:avLst/>
          </a:prstGeom>
          <a:noFill/>
          <a:ln>
            <a:miter lim="800000"/>
          </a:ln>
          <a:effectLst/>
        </p:spPr>
      </p:sp>
      <p:sp>
        <p:nvSpPr>
          <p:cNvPr id="65539" name=""/>
          <p:cNvSpPr/>
          <p:nvPr>
            <p:ph type="body" idx="1"/>
          </p:nvPr>
        </p:nvSpPr>
        <p:spPr>
          <a:xfrm>
            <a:off x="696087" y="4408551"/>
            <a:ext cx="5568696" cy="4176522"/>
          </a:xfrm>
          <a:prstGeom prst="rect">
            <a:avLst/>
          </a:prstGeom>
          <a:noFill/>
          <a:ln>
            <a:miter lim="800000"/>
          </a:ln>
          <a:effectLst/>
        </p:spPr>
        <p:txBody>
          <a:bodyPr/>
          <a:lstStyle>
            <a:lvl1pPr marL="0"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1pPr>
            <a:lvl2pPr marL="464058"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2pPr>
            <a:lvl3pPr marL="928116"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3pPr>
            <a:lvl4pPr marL="1392174"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4pPr>
            <a:lvl5pPr marL="1856232"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5p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词语：央求</a:t>
            </a:r>
          </a:p>
          <a:p>
            <a:r>
              <a:t>
拼音：yāngqiú</a:t>
            </a:r>
          </a:p>
          <a:p>
            <a:r>
              <a:t>
解释：恳求。茅盾《林家铺子》三：“除了央求那上海客人再通融，还有什么别的办法？”</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a:effectLst/>
      </p:grpSpPr>
      <p:sp>
        <p:nvSpPr>
          <p:cNvPr id="67586" name=""/>
          <p:cNvSpPr/>
          <p:nvPr>
            <p:ph type="sldImg"/>
          </p:nvPr>
        </p:nvSpPr>
        <p:spPr>
          <a:xfrm>
            <a:off x="1160145" y="696087"/>
            <a:ext cx="4640580" cy="3480435"/>
          </a:xfrm>
          <a:prstGeom prst="rect">
            <a:avLst/>
          </a:prstGeom>
          <a:noFill/>
          <a:ln>
            <a:miter lim="800000"/>
          </a:ln>
          <a:effectLst/>
        </p:spPr>
      </p:sp>
      <p:sp>
        <p:nvSpPr>
          <p:cNvPr id="67587" name=""/>
          <p:cNvSpPr/>
          <p:nvPr>
            <p:ph type="body" idx="1"/>
          </p:nvPr>
        </p:nvSpPr>
        <p:spPr>
          <a:xfrm>
            <a:off x="696087" y="4408551"/>
            <a:ext cx="5568696" cy="4176522"/>
          </a:xfrm>
          <a:prstGeom prst="rect">
            <a:avLst/>
          </a:prstGeom>
          <a:noFill/>
          <a:ln>
            <a:miter lim="800000"/>
          </a:ln>
          <a:effectLst/>
        </p:spPr>
        <p:txBody>
          <a:bodyPr/>
          <a:lstStyle>
            <a:lvl1pPr marL="0"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1pPr>
            <a:lvl2pPr marL="464058"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2pPr>
            <a:lvl3pPr marL="928116"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3pPr>
            <a:lvl4pPr marL="1392174"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4pPr>
            <a:lvl5pPr marL="1856232" indent="0" algn="l" defTabSz="928116" rtl="0" eaLnBrk="1" fontAlgn="base" hangingPunct="1">
              <a:lnSpc>
                <a:spcPct val="100000"/>
              </a:lnSpc>
              <a:spcBef>
                <a:spcPct val="30000"/>
              </a:spcBef>
              <a:spcAft>
                <a:spcPct val="0"/>
              </a:spcAft>
              <a:buClrTx/>
              <a:buSzTx/>
              <a:buFontTx/>
              <a:buNone/>
              <a:defRPr kumimoji="0" lang="zh-CN" altLang="en-US" sz="1218" b="0" i="0" u="none">
                <a:solidFill>
                  <a:schemeClr val="tx1"/>
                </a:solidFill>
                <a:effectLst/>
                <a:latin typeface="Arial" pitchFamily="34" charset="0"/>
                <a:ea typeface="宋体" pitchFamily="2" charset="-122"/>
              </a:defRPr>
            </a:lvl5p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2500" lnSpcReduction="20000"/>
          </a:bodyPr>
          <a:lstStyle/>
          <a:p>
            <a:r>
              <a:t>词语：计划</a:t>
            </a:r>
          </a:p>
          <a:p>
            <a:r>
              <a:t>
拼音：jìhuà</a:t>
            </a:r>
          </a:p>
          <a:p>
            <a:r>
              <a:t>
解释：计策；打算；办法。元无名氏《符金锭》第二折：“我忙回住宅，自有箇计划，便着你花烛筵开会宾客。”老舍《茶馆》第三幕：“小丁宝，看看我的计划！”计虑；谋划。沙汀《记贺龙》十三：“对待新同志要特别仔细才对：吃呀，住呀，你都要带着他们计划。”</a:t>
            </a:r>
          </a:p>
          <a:p>
            <a:r>
              <a:t>
</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19B8D005-C28E-4421-9F04-8994C68FFC7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4053822-CBEF-40FA-8865-29AA4549133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6198211-84D2-4183-A3E2-1A329502BE7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blipFill rotWithShape="1">
          <a:blip r:embed="rId1"/>
          <a:stretch>
            <a:fillRect/>
          </a:stretch>
        </a:blipFill>
        <a:effectLst/>
      </p:bgPr>
    </p:bg>
    <p:spTree>
      <p:nvGrpSpPr>
        <p:cNvPr id="1" name=""/>
        <p:cNvGrpSpPr/>
        <p:nvPr/>
      </p:nvGrpSpPr>
      <p:grpSpPr>
        <a:xfrm>
          <a:off x="0" y="0"/>
          <a:ext cx="0" cy="0"/>
        </a:xfrm>
        <a:effectLst/>
      </p:grpSpPr>
      <p:sp>
        <p:nvSpPr>
          <p:cNvPr id="7" name="日期占位符 3"/>
          <p:cNvSpPr>
            <a:spLocks noGrp="1" noChangeArrowheads="1"/>
          </p:cNvSpPr>
          <p:nvPr>
            <p:ph type="dt" sz="half" idx="2"/>
          </p:nvPr>
        </p:nvSpPr>
        <p:spPr>
          <a:xfrm>
            <a:off x="1719593" y="6451695"/>
            <a:ext cx="3211453"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F5CA30C2-BAC5-484D-A10A-FE005A1830AF}"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6368766" y="6451695"/>
            <a:ext cx="3846525"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内容占位符 2"/>
          <p:cNvSpPr>
            <a:spLocks noGrp="1"/>
          </p:cNvSpPr>
          <p:nvPr>
            <p:ph idx="1"/>
          </p:nvPr>
        </p:nvSpPr>
        <p:spPr>
          <a:effectLst/>
        </p:spPr>
        <p:txBody>
          <a:body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2"/>
          </p:nvPr>
        </p:nvSpPr>
        <p:spPr>
          <a:xfrm>
            <a:off x="2488726" y="6451695"/>
            <a:ext cx="2713021"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B06B58FF-E945-4AA9-949B-E3761759E8F0}"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6900712" y="6451695"/>
            <a:ext cx="4133554"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xfrm>
            <a:off x="1304089" y="4438199"/>
            <a:ext cx="14024863" cy="1382506"/>
          </a:xfrm>
          <a:effectLst/>
        </p:spPr>
        <p:txBody>
          <a:bodyPr anchor="t"/>
          <a:lstStyle>
            <a:lvl1pPr algn="l">
              <a:defRPr sz="4060" b="1" cap="all">
                <a:effectLst/>
              </a:defRPr>
            </a:lvl1pPr>
          </a:lstStyle>
          <a:p>
            <a:r>
              <a:rPr lang="zh-CN" altLang="en-US" smtClean="0">
                <a:effectLst/>
              </a:rPr>
              <a:t>单击此处编辑母版标题样式</a:t>
            </a:r>
            <a:endParaRPr lang="zh-CN" altLang="en-US">
              <a:effectLst/>
            </a:endParaRPr>
          </a:p>
        </p:txBody>
      </p:sp>
      <p:sp>
        <p:nvSpPr>
          <p:cNvPr id="3" name="文本占位符 2"/>
          <p:cNvSpPr>
            <a:spLocks noGrp="1"/>
          </p:cNvSpPr>
          <p:nvPr>
            <p:ph type="body" idx="1"/>
          </p:nvPr>
        </p:nvSpPr>
        <p:spPr>
          <a:xfrm>
            <a:off x="1304089" y="2950313"/>
            <a:ext cx="14024863" cy="1522690"/>
          </a:xfrm>
          <a:effectLst/>
        </p:spPr>
        <p:txBody>
          <a:bodyPr anchor="b"/>
          <a:lstStyle>
            <a:lvl1pPr marL="0" indent="0">
              <a:buNone/>
              <a:defRPr sz="2030">
                <a:effectLst/>
              </a:defRPr>
            </a:lvl1pPr>
            <a:lvl2pPr marL="464058" indent="0">
              <a:buNone/>
              <a:defRPr sz="1827">
                <a:effectLst/>
              </a:defRPr>
            </a:lvl2pPr>
            <a:lvl3pPr marL="928116" indent="0">
              <a:buNone/>
              <a:defRPr sz="1624">
                <a:effectLst/>
              </a:defRPr>
            </a:lvl3pPr>
            <a:lvl4pPr marL="1392174" indent="0">
              <a:buNone/>
              <a:defRPr sz="1421">
                <a:effectLst/>
              </a:defRPr>
            </a:lvl4pPr>
            <a:lvl5pPr marL="1856232" indent="0">
              <a:buNone/>
              <a:defRPr sz="1421">
                <a:effectLst/>
              </a:defRPr>
            </a:lvl5pPr>
            <a:lvl6pPr marL="2320290" indent="0">
              <a:buNone/>
              <a:defRPr sz="1421">
                <a:effectLst/>
              </a:defRPr>
            </a:lvl6pPr>
            <a:lvl7pPr marL="2784348" indent="0">
              <a:buNone/>
              <a:defRPr sz="1421">
                <a:effectLst/>
              </a:defRPr>
            </a:lvl7pPr>
            <a:lvl8pPr marL="3248406" indent="0">
              <a:buNone/>
              <a:defRPr sz="1421">
                <a:effectLst/>
              </a:defRPr>
            </a:lvl8pPr>
            <a:lvl9pPr marL="3712464" indent="0">
              <a:buNone/>
              <a:defRPr sz="1421">
                <a:effectLst/>
              </a:defRPr>
            </a:lvl9pPr>
          </a:lstStyle>
          <a:p>
            <a:pPr lvl="0"/>
            <a:r>
              <a:rPr lang="zh-CN" altLang="en-US" smtClean="0">
                <a:effectLst/>
              </a:rPr>
              <a:t>单击此处编辑母版文本样式</a:t>
            </a:r>
          </a:p>
        </p:txBody>
      </p:sp>
      <p:sp>
        <p:nvSpPr>
          <p:cNvPr id="7" name="日期占位符 3"/>
          <p:cNvSpPr>
            <a:spLocks noGrp="1" noChangeArrowheads="1"/>
          </p:cNvSpPr>
          <p:nvPr>
            <p:ph type="dt" sz="half" idx="2"/>
          </p:nvPr>
        </p:nvSpPr>
        <p:spPr>
          <a:xfrm>
            <a:off x="2504195" y="6451695"/>
            <a:ext cx="2342633"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9F6359B0-551D-4ED3-9BBA-260F2EF8ABF1}"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内容占位符 2"/>
          <p:cNvSpPr>
            <a:spLocks noGrp="1"/>
          </p:cNvSpPr>
          <p:nvPr>
            <p:ph sz="half" idx="1"/>
          </p:nvPr>
        </p:nvSpPr>
        <p:spPr>
          <a:xfrm>
            <a:off x="1134364" y="1853009"/>
            <a:ext cx="7012432" cy="4416608"/>
          </a:xfrm>
          <a:effectLst/>
        </p:spPr>
        <p:txBody>
          <a:bodyPr/>
          <a:lstStyle>
            <a:lvl1pPr>
              <a:defRPr sz="2842">
                <a:effectLst/>
              </a:defRPr>
            </a:lvl1pPr>
            <a:lvl2pPr>
              <a:defRPr sz="2436">
                <a:effectLst/>
              </a:defRPr>
            </a:lvl2pPr>
            <a:lvl3pPr>
              <a:defRPr sz="2030">
                <a:effectLst/>
              </a:defRPr>
            </a:lvl3pPr>
            <a:lvl4pPr>
              <a:defRPr sz="1827">
                <a:effectLst/>
              </a:defRPr>
            </a:lvl4pPr>
            <a:lvl5pPr>
              <a:defRPr sz="1827">
                <a:effectLst/>
              </a:defRPr>
            </a:lvl5pPr>
            <a:lvl6pPr>
              <a:defRPr sz="1827">
                <a:effectLst/>
              </a:defRPr>
            </a:lvl6pPr>
            <a:lvl7pPr>
              <a:defRPr sz="1827">
                <a:effectLst/>
              </a:defRPr>
            </a:lvl7pPr>
            <a:lvl8pPr>
              <a:defRPr sz="1827">
                <a:effectLst/>
              </a:defRPr>
            </a:lvl8pPr>
            <a:lvl9pPr>
              <a:defRPr sz="1827">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4" name="内容占位符 3"/>
          <p:cNvSpPr>
            <a:spLocks noGrp="1"/>
          </p:cNvSpPr>
          <p:nvPr>
            <p:ph sz="half" idx="2"/>
          </p:nvPr>
        </p:nvSpPr>
        <p:spPr>
          <a:xfrm>
            <a:off x="8353044" y="1853009"/>
            <a:ext cx="7012432" cy="4416608"/>
          </a:xfrm>
          <a:effectLst/>
        </p:spPr>
        <p:txBody>
          <a:bodyPr/>
          <a:lstStyle>
            <a:lvl1pPr>
              <a:defRPr sz="2842">
                <a:effectLst/>
              </a:defRPr>
            </a:lvl1pPr>
            <a:lvl2pPr>
              <a:defRPr sz="2436">
                <a:effectLst/>
              </a:defRPr>
            </a:lvl2pPr>
            <a:lvl3pPr>
              <a:defRPr sz="2030">
                <a:effectLst/>
              </a:defRPr>
            </a:lvl3pPr>
            <a:lvl4pPr>
              <a:defRPr sz="1827">
                <a:effectLst/>
              </a:defRPr>
            </a:lvl4pPr>
            <a:lvl5pPr>
              <a:defRPr sz="1827">
                <a:effectLst/>
              </a:defRPr>
            </a:lvl5pPr>
            <a:lvl6pPr>
              <a:defRPr sz="1827">
                <a:effectLst/>
              </a:defRPr>
            </a:lvl6pPr>
            <a:lvl7pPr>
              <a:defRPr sz="1827">
                <a:effectLst/>
              </a:defRPr>
            </a:lvl7pPr>
            <a:lvl8pPr>
              <a:defRPr sz="1827">
                <a:effectLst/>
              </a:defRPr>
            </a:lvl8pPr>
            <a:lvl9pPr>
              <a:defRPr sz="1827">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12"/>
          </p:nvPr>
        </p:nvSpPr>
        <p:spPr>
          <a:xfrm>
            <a:off x="1906934" y="6451695"/>
            <a:ext cx="2939894"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9EE45A07-9543-4CB3-AD08-77D4ADEA08DB}"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
        <p:nvSpPr>
          <p:cNvPr id="5" name="文本框 4"/>
          <p:cNvSpPr txBox="1"/>
          <p:nvPr userDrawn="1"/>
        </p:nvSpPr>
        <p:spPr>
          <a:xfrm>
            <a:off x="6531186" y="3153016"/>
            <a:ext cx="3437467" cy="108280"/>
          </a:xfrm>
          <a:prstGeom prst="rect">
            <a:avLst/>
          </a:prstGeom>
          <a:noFill/>
          <a:effectLst/>
        </p:spPr>
        <p:txBody>
          <a:bodyPr wrap="square" rtlCol="0" anchor="t">
            <a:spAutoFit/>
          </a:bodyPr>
          <a:lstStyle>
            <a:defPPr>
              <a:defRPr lang="zh-CN">
                <a:effectLst/>
              </a:defRPr>
            </a:defPPr>
            <a:lvl1pPr marL="0" lvl="0"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1pPr>
            <a:lvl2pPr marL="464058" lvl="1"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2pPr>
            <a:lvl3pPr marL="928116" lvl="2"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3pPr>
            <a:lvl4pPr marL="1392174" lvl="3"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4pPr>
            <a:lvl5pPr marL="1856232" lvl="4"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5pPr>
            <a:lvl6pPr marL="2320290" lvl="5"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6pPr>
            <a:lvl7pPr marL="2784348" lvl="6"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7pPr>
            <a:lvl8pPr marL="3248406" lvl="7"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r>
              <a:rPr lang="zh-CN" altLang="en-US" sz="102">
                <a:effectLst/>
              </a:rPr>
              <a:t>勇于开始，才能找到成功的路</a:t>
            </a: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xfrm>
            <a:off x="824992" y="278758"/>
            <a:ext cx="14849856" cy="1160145"/>
          </a:xfrm>
          <a:effectLst/>
        </p:spPr>
        <p:txBody>
          <a:bodyPr/>
          <a:lstStyle/>
          <a:p>
            <a:r>
              <a:rPr lang="zh-CN" altLang="en-US" smtClean="0">
                <a:effectLst/>
              </a:rPr>
              <a:t>单击此处编辑母版标题样式</a:t>
            </a:r>
            <a:endParaRPr lang="zh-CN" altLang="en-US">
              <a:effectLst/>
            </a:endParaRPr>
          </a:p>
        </p:txBody>
      </p:sp>
      <p:sp>
        <p:nvSpPr>
          <p:cNvPr id="3" name="文本占位符 2"/>
          <p:cNvSpPr>
            <a:spLocks noGrp="1"/>
          </p:cNvSpPr>
          <p:nvPr>
            <p:ph type="body" idx="1"/>
          </p:nvPr>
        </p:nvSpPr>
        <p:spPr>
          <a:xfrm>
            <a:off x="824992" y="1558140"/>
            <a:ext cx="7289578" cy="649358"/>
          </a:xfrm>
          <a:effectLst/>
        </p:spPr>
        <p:txBody>
          <a:bodyPr anchor="b"/>
          <a:lstStyle>
            <a:lvl1pPr marL="0" indent="0">
              <a:buNone/>
              <a:defRPr sz="2436" b="1">
                <a:effectLst/>
              </a:defRPr>
            </a:lvl1pPr>
            <a:lvl2pPr marL="464058" indent="0">
              <a:buNone/>
              <a:defRPr sz="2030" b="1">
                <a:effectLst/>
              </a:defRPr>
            </a:lvl2pPr>
            <a:lvl3pPr marL="928116" indent="0">
              <a:buNone/>
              <a:defRPr sz="1827" b="1">
                <a:effectLst/>
              </a:defRPr>
            </a:lvl3pPr>
            <a:lvl4pPr marL="1392174" indent="0">
              <a:buNone/>
              <a:defRPr sz="1624" b="1">
                <a:effectLst/>
              </a:defRPr>
            </a:lvl4pPr>
            <a:lvl5pPr marL="1856232" indent="0">
              <a:buNone/>
              <a:defRPr sz="1624" b="1">
                <a:effectLst/>
              </a:defRPr>
            </a:lvl5pPr>
            <a:lvl6pPr marL="2320290" indent="0">
              <a:buNone/>
              <a:defRPr sz="1624" b="1">
                <a:effectLst/>
              </a:defRPr>
            </a:lvl6pPr>
            <a:lvl7pPr marL="2784348" indent="0">
              <a:buNone/>
              <a:defRPr sz="1624" b="1">
                <a:effectLst/>
              </a:defRPr>
            </a:lvl7pPr>
            <a:lvl8pPr marL="3248406" indent="0">
              <a:buNone/>
              <a:defRPr sz="1624" b="1">
                <a:effectLst/>
              </a:defRPr>
            </a:lvl8pPr>
            <a:lvl9pPr marL="3712464" indent="0">
              <a:buNone/>
              <a:defRPr sz="1624" b="1">
                <a:effectLst/>
              </a:defRPr>
            </a:lvl9pPr>
          </a:lstStyle>
          <a:p>
            <a:pPr lvl="0"/>
            <a:r>
              <a:rPr lang="zh-CN" altLang="en-US" smtClean="0">
                <a:effectLst/>
              </a:rPr>
              <a:t>单击此处编辑母版文本样式</a:t>
            </a:r>
          </a:p>
        </p:txBody>
      </p:sp>
      <p:sp>
        <p:nvSpPr>
          <p:cNvPr id="4" name="内容占位符 3"/>
          <p:cNvSpPr>
            <a:spLocks noGrp="1"/>
          </p:cNvSpPr>
          <p:nvPr>
            <p:ph sz="half" idx="2"/>
          </p:nvPr>
        </p:nvSpPr>
        <p:spPr>
          <a:xfrm>
            <a:off x="824992" y="2207498"/>
            <a:ext cx="7289578" cy="4010557"/>
          </a:xfrm>
          <a:effectLst/>
        </p:spPr>
        <p:txBody>
          <a:bodyPr/>
          <a:lstStyle>
            <a:lvl1pPr>
              <a:defRPr sz="2436">
                <a:effectLst/>
              </a:defRPr>
            </a:lvl1pPr>
            <a:lvl2pPr>
              <a:defRPr sz="2030">
                <a:effectLst/>
              </a:defRPr>
            </a:lvl2pPr>
            <a:lvl3pPr>
              <a:defRPr sz="1827">
                <a:effectLst/>
              </a:defRPr>
            </a:lvl3pPr>
            <a:lvl4pPr>
              <a:defRPr sz="1624">
                <a:effectLst/>
              </a:defRPr>
            </a:lvl4pPr>
            <a:lvl5pPr>
              <a:defRPr sz="1624">
                <a:effectLst/>
              </a:defRPr>
            </a:lvl5pPr>
            <a:lvl6pPr>
              <a:defRPr sz="1624">
                <a:effectLst/>
              </a:defRPr>
            </a:lvl6pPr>
            <a:lvl7pPr>
              <a:defRPr sz="1624">
                <a:effectLst/>
              </a:defRPr>
            </a:lvl7pPr>
            <a:lvl8pPr>
              <a:defRPr sz="1624">
                <a:effectLst/>
              </a:defRPr>
            </a:lvl8pPr>
            <a:lvl9pPr>
              <a:defRPr sz="1624">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5" name="文本占位符 4"/>
          <p:cNvSpPr>
            <a:spLocks noGrp="1"/>
          </p:cNvSpPr>
          <p:nvPr>
            <p:ph type="body" sz="quarter" idx="3"/>
          </p:nvPr>
        </p:nvSpPr>
        <p:spPr>
          <a:xfrm>
            <a:off x="8380975" y="1558140"/>
            <a:ext cx="7293874" cy="649358"/>
          </a:xfrm>
          <a:effectLst/>
        </p:spPr>
        <p:txBody>
          <a:bodyPr anchor="b"/>
          <a:lstStyle>
            <a:lvl1pPr marL="0" indent="0">
              <a:buNone/>
              <a:defRPr sz="2436" b="1">
                <a:effectLst/>
              </a:defRPr>
            </a:lvl1pPr>
            <a:lvl2pPr marL="464058" indent="0">
              <a:buNone/>
              <a:defRPr sz="2030" b="1">
                <a:effectLst/>
              </a:defRPr>
            </a:lvl2pPr>
            <a:lvl3pPr marL="928116" indent="0">
              <a:buNone/>
              <a:defRPr sz="1827" b="1">
                <a:effectLst/>
              </a:defRPr>
            </a:lvl3pPr>
            <a:lvl4pPr marL="1392174" indent="0">
              <a:buNone/>
              <a:defRPr sz="1624" b="1">
                <a:effectLst/>
              </a:defRPr>
            </a:lvl4pPr>
            <a:lvl5pPr marL="1856232" indent="0">
              <a:buNone/>
              <a:defRPr sz="1624" b="1">
                <a:effectLst/>
              </a:defRPr>
            </a:lvl5pPr>
            <a:lvl6pPr marL="2320290" indent="0">
              <a:buNone/>
              <a:defRPr sz="1624" b="1">
                <a:effectLst/>
              </a:defRPr>
            </a:lvl6pPr>
            <a:lvl7pPr marL="2784348" indent="0">
              <a:buNone/>
              <a:defRPr sz="1624" b="1">
                <a:effectLst/>
              </a:defRPr>
            </a:lvl7pPr>
            <a:lvl8pPr marL="3248406" indent="0">
              <a:buNone/>
              <a:defRPr sz="1624" b="1">
                <a:effectLst/>
              </a:defRPr>
            </a:lvl8pPr>
            <a:lvl9pPr marL="3712464" indent="0">
              <a:buNone/>
              <a:defRPr sz="1624" b="1">
                <a:effectLst/>
              </a:defRPr>
            </a:lvl9pPr>
          </a:lstStyle>
          <a:p>
            <a:pPr lvl="0"/>
            <a:r>
              <a:rPr lang="zh-CN" altLang="en-US" smtClean="0">
                <a:effectLst/>
              </a:rPr>
              <a:t>单击此处编辑母版文本样式</a:t>
            </a:r>
          </a:p>
        </p:txBody>
      </p:sp>
      <p:sp>
        <p:nvSpPr>
          <p:cNvPr id="6" name="内容占位符 5"/>
          <p:cNvSpPr>
            <a:spLocks noGrp="1"/>
          </p:cNvSpPr>
          <p:nvPr>
            <p:ph sz="quarter" idx="4"/>
          </p:nvPr>
        </p:nvSpPr>
        <p:spPr>
          <a:xfrm>
            <a:off x="8380975" y="2207498"/>
            <a:ext cx="7293874" cy="4010557"/>
          </a:xfrm>
          <a:effectLst/>
        </p:spPr>
        <p:txBody>
          <a:bodyPr/>
          <a:lstStyle>
            <a:lvl1pPr>
              <a:defRPr sz="2436">
                <a:effectLst/>
              </a:defRPr>
            </a:lvl1pPr>
            <a:lvl2pPr>
              <a:defRPr sz="2030">
                <a:effectLst/>
              </a:defRPr>
            </a:lvl2pPr>
            <a:lvl3pPr>
              <a:defRPr sz="1827">
                <a:effectLst/>
              </a:defRPr>
            </a:lvl3pPr>
            <a:lvl4pPr>
              <a:defRPr sz="1624">
                <a:effectLst/>
              </a:defRPr>
            </a:lvl4pPr>
            <a:lvl5pPr>
              <a:defRPr sz="1624">
                <a:effectLst/>
              </a:defRPr>
            </a:lvl5pPr>
            <a:lvl6pPr>
              <a:defRPr sz="1624">
                <a:effectLst/>
              </a:defRPr>
            </a:lvl6pPr>
            <a:lvl7pPr>
              <a:defRPr sz="1624">
                <a:effectLst/>
              </a:defRPr>
            </a:lvl7pPr>
            <a:lvl8pPr>
              <a:defRPr sz="1624">
                <a:effectLst/>
              </a:defRPr>
            </a:lvl8pPr>
            <a:lvl9pPr>
              <a:defRPr sz="1624">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12"/>
          </p:nvPr>
        </p:nvSpPr>
        <p:spPr>
          <a:xfrm>
            <a:off x="2568648" y="6451695"/>
            <a:ext cx="2278181"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96AD73CA-0E97-49A1-BDF6-7688FEF37AB1}"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1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1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
        <p:nvSpPr>
          <p:cNvPr id="10" name="文本框 9"/>
          <p:cNvSpPr txBox="1"/>
          <p:nvPr userDrawn="1"/>
        </p:nvSpPr>
        <p:spPr>
          <a:xfrm>
            <a:off x="6531186" y="3153016"/>
            <a:ext cx="3437467" cy="108280"/>
          </a:xfrm>
          <a:prstGeom prst="rect">
            <a:avLst/>
          </a:prstGeom>
          <a:noFill/>
          <a:effectLst/>
        </p:spPr>
        <p:txBody>
          <a:bodyPr wrap="square" rtlCol="0" anchor="t">
            <a:spAutoFit/>
          </a:bodyPr>
          <a:lstStyle>
            <a:defPPr>
              <a:defRPr lang="zh-CN">
                <a:effectLst/>
              </a:defRPr>
            </a:defPPr>
            <a:lvl1pPr marL="0" lvl="0"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1pPr>
            <a:lvl2pPr marL="464058" lvl="1"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2pPr>
            <a:lvl3pPr marL="928116" lvl="2"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3pPr>
            <a:lvl4pPr marL="1392174" lvl="3"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4pPr>
            <a:lvl5pPr marL="1856232" lvl="4"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5pPr>
            <a:lvl6pPr marL="2320290" lvl="5"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6pPr>
            <a:lvl7pPr marL="2784348" lvl="6"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7pPr>
            <a:lvl8pPr marL="3248406" lvl="7"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r>
              <a:rPr lang="zh-CN" altLang="en-US" sz="102">
                <a:effectLst/>
              </a:rPr>
              <a:t>临财勿苟得，临难勿苟免</a:t>
            </a: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7" name="日期占位符 3"/>
          <p:cNvSpPr>
            <a:spLocks noGrp="1" noChangeArrowheads="1"/>
          </p:cNvSpPr>
          <p:nvPr>
            <p:ph type="dt" sz="half" idx="2"/>
          </p:nvPr>
        </p:nvSpPr>
        <p:spPr>
          <a:xfrm>
            <a:off x="2342633" y="6451695"/>
            <a:ext cx="2504195"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D812FD26-1286-43F6-83DE-3B071FCA2278}"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blipFill rotWithShape="1">
          <a:blip r:embed="rId1"/>
          <a:stretch>
            <a:fillRect/>
          </a:stretch>
        </a:blipFill>
        <a:effectLst/>
      </p:bgPr>
    </p:bg>
    <p:spTree>
      <p:nvGrpSpPr>
        <p:cNvPr id="1" name=""/>
        <p:cNvGrpSpPr/>
        <p:nvPr/>
      </p:nvGrpSpPr>
      <p:grpSpPr>
        <a:xfrm>
          <a:off x="0" y="0"/>
          <a:ext cx="0" cy="0"/>
        </a:xfrm>
        <a:effectLst/>
      </p:grpSpPr>
      <p:sp>
        <p:nvSpPr>
          <p:cNvPr id="7" name="日期占位符 3"/>
          <p:cNvSpPr>
            <a:spLocks noGrp="1" noChangeArrowheads="1"/>
          </p:cNvSpPr>
          <p:nvPr>
            <p:ph type="dt" sz="half" idx="2"/>
          </p:nvPr>
        </p:nvSpPr>
        <p:spPr>
          <a:xfrm>
            <a:off x="2069355" y="6451695"/>
            <a:ext cx="2777473"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780724A2-EFD5-4EFC-A817-4699F040CCFD}"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xfrm>
            <a:off x="824992" y="277146"/>
            <a:ext cx="5429049" cy="1179481"/>
          </a:xfrm>
          <a:effectLst/>
        </p:spPr>
        <p:txBody>
          <a:bodyPr anchor="b"/>
          <a:lstStyle>
            <a:lvl1pPr algn="l">
              <a:defRPr sz="2030" b="1">
                <a:effectLst/>
              </a:defRPr>
            </a:lvl1pPr>
          </a:lstStyle>
          <a:p>
            <a:r>
              <a:rPr lang="zh-CN" altLang="en-US" smtClean="0">
                <a:effectLst/>
              </a:rPr>
              <a:t>单击此处编辑母版标题样式</a:t>
            </a:r>
            <a:endParaRPr lang="zh-CN" altLang="en-US">
              <a:effectLst/>
            </a:endParaRPr>
          </a:p>
        </p:txBody>
      </p:sp>
      <p:sp>
        <p:nvSpPr>
          <p:cNvPr id="3" name="内容占位符 2"/>
          <p:cNvSpPr>
            <a:spLocks noGrp="1"/>
          </p:cNvSpPr>
          <p:nvPr>
            <p:ph idx="1"/>
          </p:nvPr>
        </p:nvSpPr>
        <p:spPr>
          <a:xfrm>
            <a:off x="6451696" y="277146"/>
            <a:ext cx="9223152" cy="5940909"/>
          </a:xfrm>
          <a:effectLst/>
        </p:spPr>
        <p:txBody>
          <a:bodyPr/>
          <a:lstStyle>
            <a:lvl1pPr>
              <a:defRPr sz="3248">
                <a:effectLst/>
              </a:defRPr>
            </a:lvl1pPr>
            <a:lvl2pPr>
              <a:defRPr sz="2842">
                <a:effectLst/>
              </a:defRPr>
            </a:lvl2pPr>
            <a:lvl3pPr>
              <a:defRPr sz="2436">
                <a:effectLst/>
              </a:defRPr>
            </a:lvl3pPr>
            <a:lvl4pPr>
              <a:defRPr sz="2030">
                <a:effectLst/>
              </a:defRPr>
            </a:lvl4pPr>
            <a:lvl5pPr>
              <a:defRPr sz="2030">
                <a:effectLst/>
              </a:defRPr>
            </a:lvl5pPr>
            <a:lvl6pPr>
              <a:defRPr sz="2030">
                <a:effectLst/>
              </a:defRPr>
            </a:lvl6pPr>
            <a:lvl7pPr>
              <a:defRPr sz="2030">
                <a:effectLst/>
              </a:defRPr>
            </a:lvl7pPr>
            <a:lvl8pPr>
              <a:defRPr sz="2030">
                <a:effectLst/>
              </a:defRPr>
            </a:lvl8pPr>
            <a:lvl9pPr>
              <a:defRPr sz="2030">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4" name="文本占位符 3"/>
          <p:cNvSpPr>
            <a:spLocks noGrp="1"/>
          </p:cNvSpPr>
          <p:nvPr>
            <p:ph type="body" sz="half" idx="2"/>
          </p:nvPr>
        </p:nvSpPr>
        <p:spPr>
          <a:xfrm>
            <a:off x="824992" y="1456627"/>
            <a:ext cx="5429049" cy="4761429"/>
          </a:xfrm>
          <a:effectLst/>
        </p:spPr>
        <p:txBody>
          <a:bodyPr/>
          <a:lstStyle>
            <a:lvl1pPr marL="0" indent="0">
              <a:buNone/>
              <a:defRPr sz="1421">
                <a:effectLst/>
              </a:defRPr>
            </a:lvl1pPr>
            <a:lvl2pPr marL="464058" indent="0">
              <a:buNone/>
              <a:defRPr sz="1218">
                <a:effectLst/>
              </a:defRPr>
            </a:lvl2pPr>
            <a:lvl3pPr marL="928116" indent="0">
              <a:buNone/>
              <a:defRPr sz="1015">
                <a:effectLst/>
              </a:defRPr>
            </a:lvl3pPr>
            <a:lvl4pPr marL="1392174" indent="0">
              <a:buNone/>
              <a:defRPr sz="914">
                <a:effectLst/>
              </a:defRPr>
            </a:lvl4pPr>
            <a:lvl5pPr marL="1856232" indent="0">
              <a:buNone/>
              <a:defRPr sz="914">
                <a:effectLst/>
              </a:defRPr>
            </a:lvl5pPr>
            <a:lvl6pPr marL="2320290" indent="0">
              <a:buNone/>
              <a:defRPr sz="914">
                <a:effectLst/>
              </a:defRPr>
            </a:lvl6pPr>
            <a:lvl7pPr marL="2784348" indent="0">
              <a:buNone/>
              <a:defRPr sz="914">
                <a:effectLst/>
              </a:defRPr>
            </a:lvl7pPr>
            <a:lvl8pPr marL="3248406" indent="0">
              <a:buNone/>
              <a:defRPr sz="914">
                <a:effectLst/>
              </a:defRPr>
            </a:lvl8pPr>
            <a:lvl9pPr marL="3712464" indent="0">
              <a:buNone/>
              <a:defRPr sz="914">
                <a:effectLst/>
              </a:defRPr>
            </a:lvl9pPr>
          </a:lstStyle>
          <a:p>
            <a:pPr lvl="0"/>
            <a:r>
              <a:rPr lang="zh-CN" altLang="en-US" smtClean="0">
                <a:effectLst/>
              </a:rPr>
              <a:t>单击此处编辑母版文本样式</a:t>
            </a:r>
          </a:p>
        </p:txBody>
      </p:sp>
      <p:sp>
        <p:nvSpPr>
          <p:cNvPr id="7" name="日期占位符 3"/>
          <p:cNvSpPr>
            <a:spLocks noGrp="1" noChangeArrowheads="1"/>
          </p:cNvSpPr>
          <p:nvPr>
            <p:ph type="dt" sz="half" idx="12"/>
          </p:nvPr>
        </p:nvSpPr>
        <p:spPr>
          <a:xfrm>
            <a:off x="2472398" y="6451695"/>
            <a:ext cx="2374430"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106C1B9E-FF79-4C84-852B-57FEC9D276F6}"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13CEE86-9D70-40E5-AE02-65DFB899F86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xfrm>
            <a:off x="3233368" y="4872609"/>
            <a:ext cx="9899904" cy="575239"/>
          </a:xfrm>
          <a:effectLst/>
        </p:spPr>
        <p:txBody>
          <a:bodyPr anchor="b"/>
          <a:lstStyle>
            <a:lvl1pPr algn="l">
              <a:defRPr sz="2030" b="1">
                <a:effectLst/>
              </a:defRPr>
            </a:lvl1pPr>
          </a:lstStyle>
          <a:p>
            <a:r>
              <a:rPr lang="zh-CN" altLang="en-US" smtClean="0">
                <a:effectLst/>
              </a:rPr>
              <a:t>单击此处编辑母版标题样式</a:t>
            </a:r>
            <a:endParaRPr lang="zh-CN" altLang="en-US">
              <a:effectLst/>
            </a:endParaRPr>
          </a:p>
        </p:txBody>
      </p:sp>
      <p:sp>
        <p:nvSpPr>
          <p:cNvPr id="3" name="图片占位符 2"/>
          <p:cNvSpPr>
            <a:spLocks noGrp="1"/>
          </p:cNvSpPr>
          <p:nvPr>
            <p:ph type="pic" idx="1"/>
          </p:nvPr>
        </p:nvSpPr>
        <p:spPr>
          <a:xfrm>
            <a:off x="3233368" y="621967"/>
            <a:ext cx="9899904" cy="4176522"/>
          </a:xfrm>
          <a:effectLst/>
        </p:spPr>
        <p:txBody>
          <a:bodyPr vert="horz" wrap="square" lIns="91440" tIns="45720" rIns="91440" bIns="45720" anchor="t" anchorCtr="0" compatLnSpc="1"/>
          <a:lstStyle>
            <a:lvl1pPr marL="0" indent="0">
              <a:buNone/>
              <a:defRPr sz="3248">
                <a:effectLst/>
              </a:defRPr>
            </a:lvl1pPr>
            <a:lvl2pPr marL="464058" indent="0">
              <a:buNone/>
              <a:defRPr sz="2842">
                <a:effectLst/>
              </a:defRPr>
            </a:lvl2pPr>
            <a:lvl3pPr marL="928116" indent="0">
              <a:buNone/>
              <a:defRPr sz="2436">
                <a:effectLst/>
              </a:defRPr>
            </a:lvl3pPr>
            <a:lvl4pPr marL="1392174" indent="0">
              <a:buNone/>
              <a:defRPr sz="2030">
                <a:effectLst/>
              </a:defRPr>
            </a:lvl4pPr>
            <a:lvl5pPr marL="1856232" indent="0">
              <a:buNone/>
              <a:defRPr sz="2030">
                <a:effectLst/>
              </a:defRPr>
            </a:lvl5pPr>
            <a:lvl6pPr marL="2320290" indent="0">
              <a:buNone/>
              <a:defRPr sz="2030">
                <a:effectLst/>
              </a:defRPr>
            </a:lvl6pPr>
            <a:lvl7pPr marL="2784348" indent="0">
              <a:buNone/>
              <a:defRPr sz="2030">
                <a:effectLst/>
              </a:defRPr>
            </a:lvl7pPr>
            <a:lvl8pPr marL="3248406" indent="0">
              <a:buNone/>
              <a:defRPr sz="2030">
                <a:effectLst/>
              </a:defRPr>
            </a:lvl8pPr>
            <a:lvl9pPr marL="3712464" indent="0">
              <a:buNone/>
              <a:defRPr sz="2030">
                <a:effectLst/>
              </a:defRPr>
            </a:lvl9pPr>
          </a:lstStyle>
          <a:p>
            <a:pPr marL="0" marR="0" lvl="0" indent="0" algn="l" defTabSz="928116" rtl="0" eaLnBrk="0" fontAlgn="base" latinLnBrk="0" hangingPunct="0">
              <a:lnSpc>
                <a:spcPct val="90000"/>
              </a:lnSpc>
              <a:spcBef>
                <a:spcPts val="1015"/>
              </a:spcBef>
              <a:spcAft>
                <a:spcPct val="0"/>
              </a:spcAft>
              <a:buClrTx/>
              <a:buSzTx/>
              <a:buFont typeface="Arial" pitchFamily="34" charset="0"/>
              <a:buNone/>
            </a:pPr>
            <a:endParaRPr kumimoji="0" lang="zh-CN" altLang="en-US" sz="3248"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3233368" y="5447848"/>
            <a:ext cx="9899904" cy="816935"/>
          </a:xfrm>
          <a:effectLst/>
        </p:spPr>
        <p:txBody>
          <a:bodyPr/>
          <a:lstStyle>
            <a:lvl1pPr marL="0" indent="0">
              <a:buNone/>
              <a:defRPr sz="1421">
                <a:effectLst/>
              </a:defRPr>
            </a:lvl1pPr>
            <a:lvl2pPr marL="464058" indent="0">
              <a:buNone/>
              <a:defRPr sz="1218">
                <a:effectLst/>
              </a:defRPr>
            </a:lvl2pPr>
            <a:lvl3pPr marL="928116" indent="0">
              <a:buNone/>
              <a:defRPr sz="1015">
                <a:effectLst/>
              </a:defRPr>
            </a:lvl3pPr>
            <a:lvl4pPr marL="1392174" indent="0">
              <a:buNone/>
              <a:defRPr sz="914">
                <a:effectLst/>
              </a:defRPr>
            </a:lvl4pPr>
            <a:lvl5pPr marL="1856232" indent="0">
              <a:buNone/>
              <a:defRPr sz="914">
                <a:effectLst/>
              </a:defRPr>
            </a:lvl5pPr>
            <a:lvl6pPr marL="2320290" indent="0">
              <a:buNone/>
              <a:defRPr sz="914">
                <a:effectLst/>
              </a:defRPr>
            </a:lvl6pPr>
            <a:lvl7pPr marL="2784348" indent="0">
              <a:buNone/>
              <a:defRPr sz="914">
                <a:effectLst/>
              </a:defRPr>
            </a:lvl7pPr>
            <a:lvl8pPr marL="3248406" indent="0">
              <a:buNone/>
              <a:defRPr sz="914">
                <a:effectLst/>
              </a:defRPr>
            </a:lvl8pPr>
            <a:lvl9pPr marL="3712464" indent="0">
              <a:buNone/>
              <a:defRPr sz="914">
                <a:effectLst/>
              </a:defRPr>
            </a:lvl9pPr>
          </a:lstStyle>
          <a:p>
            <a:pPr lvl="0"/>
            <a:r>
              <a:rPr lang="zh-CN" altLang="en-US" smtClean="0">
                <a:effectLst/>
              </a:rPr>
              <a:t>单击此处编辑母版文本样式</a:t>
            </a:r>
          </a:p>
        </p:txBody>
      </p:sp>
      <p:sp>
        <p:nvSpPr>
          <p:cNvPr id="7" name="日期占位符 3"/>
          <p:cNvSpPr>
            <a:spLocks noGrp="1" noChangeArrowheads="1"/>
          </p:cNvSpPr>
          <p:nvPr>
            <p:ph type="dt" sz="half" idx="12"/>
          </p:nvPr>
        </p:nvSpPr>
        <p:spPr>
          <a:xfrm>
            <a:off x="2457789" y="6451695"/>
            <a:ext cx="2389039"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8DC8594F-D407-426F-8B76-A6515250E34D}"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bg>
      <p:bgPr>
        <a:blipFill rotWithShape="1">
          <a:blip r:embed="rId1"/>
          <a:stretch>
            <a:fillRect/>
          </a:stretch>
        </a:blipFill>
        <a:effectLst/>
      </p:bgPr>
    </p:bg>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竖排文字占位符 2"/>
          <p:cNvSpPr>
            <a:spLocks noGrp="1"/>
          </p:cNvSpPr>
          <p:nvPr>
            <p:ph type="body" orient="vert" idx="1"/>
          </p:nvPr>
        </p:nvSpPr>
        <p:spPr>
          <a:effectLst/>
        </p:spPr>
        <p:txBody>
          <a:bodyPr vert="eaVert"/>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2"/>
          </p:nvPr>
        </p:nvSpPr>
        <p:spPr>
          <a:xfrm>
            <a:off x="2408805" y="6451695"/>
            <a:ext cx="2438023"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515F1CAC-6750-4909-8C24-5B1DD96EB07A}"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bg>
      <p:bgPr>
        <a:blipFill rotWithShape="1">
          <a:blip r:embed="rId1"/>
          <a:stretch>
            <a:fillRect/>
          </a:stretch>
        </a:blipFill>
        <a:effectLst/>
      </p:bgPr>
    </p:bg>
    <p:spTree>
      <p:nvGrpSpPr>
        <p:cNvPr id="1" name=""/>
        <p:cNvGrpSpPr/>
        <p:nvPr/>
      </p:nvGrpSpPr>
      <p:grpSpPr>
        <a:xfrm>
          <a:off x="0" y="0"/>
          <a:ext cx="0" cy="0"/>
        </a:xfrm>
        <a:effectLst/>
      </p:grpSpPr>
      <p:sp>
        <p:nvSpPr>
          <p:cNvPr id="2" name="竖排标题 1"/>
          <p:cNvSpPr>
            <a:spLocks noGrp="1"/>
          </p:cNvSpPr>
          <p:nvPr>
            <p:ph type="title" orient="vert"/>
          </p:nvPr>
        </p:nvSpPr>
        <p:spPr>
          <a:xfrm>
            <a:off x="11807697" y="370602"/>
            <a:ext cx="3557778" cy="5899016"/>
          </a:xfrm>
          <a:effectLst/>
        </p:spPr>
        <p:txBody>
          <a:bodyPr vert="eaVert"/>
          <a:lstStyle/>
          <a:p>
            <a:r>
              <a:rPr lang="zh-CN" altLang="en-US" smtClean="0">
                <a:effectLst/>
              </a:rPr>
              <a:t>单击此处编辑母版标题样式</a:t>
            </a:r>
            <a:endParaRPr lang="zh-CN" altLang="en-US">
              <a:effectLst/>
            </a:endParaRPr>
          </a:p>
        </p:txBody>
      </p:sp>
      <p:sp>
        <p:nvSpPr>
          <p:cNvPr id="3" name="竖排文字占位符 2"/>
          <p:cNvSpPr>
            <a:spLocks noGrp="1"/>
          </p:cNvSpPr>
          <p:nvPr>
            <p:ph type="body" orient="vert" idx="1"/>
          </p:nvPr>
        </p:nvSpPr>
        <p:spPr>
          <a:xfrm>
            <a:off x="1134364" y="370602"/>
            <a:ext cx="10467086" cy="5899016"/>
          </a:xfrm>
          <a:effectLst/>
        </p:spPr>
        <p:txBody>
          <a:bodyPr vert="eaVert"/>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2"/>
          </p:nvPr>
        </p:nvSpPr>
        <p:spPr>
          <a:xfrm>
            <a:off x="2665755" y="6451695"/>
            <a:ext cx="2181072" cy="370602"/>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602EAC19-CA7F-4B24-9F4B-C1CCD26EE555}"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465572" y="6451695"/>
            <a:ext cx="5568696" cy="370602"/>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480800" y="6356350"/>
            <a:ext cx="3657600" cy="365125"/>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nvGrpSpPr>
      <p:grpSpPr>
        <a:xfrm>
          <a:off x="0" y="0"/>
          <a:ext cx="0" cy="0"/>
        </a:xfrm>
        <a:effectLst/>
      </p:grpSpPr>
      <p:sp>
        <p:nvSpPr>
          <p:cNvPr id="7" name="日期占位符 3"/>
          <p:cNvSpPr>
            <a:spLocks noGrp="1" noChangeArrowheads="1"/>
          </p:cNvSpPr>
          <p:nvPr>
            <p:ph type="dt" sz="half" idx="2"/>
          </p:nvPr>
        </p:nvSpPr>
        <p:spPr>
          <a:xfrm>
            <a:off x="2227478" y="6452339"/>
            <a:ext cx="2447477"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C44CD405-4A33-4B97-9425-89268DA875E4}"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1_标题和内容">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内容占位符 2"/>
          <p:cNvSpPr>
            <a:spLocks noGrp="1"/>
          </p:cNvSpPr>
          <p:nvPr>
            <p:ph idx="1"/>
          </p:nvPr>
        </p:nvSpPr>
        <p:spPr>
          <a:effectLst/>
        </p:spPr>
        <p:txBody>
          <a:body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2"/>
          </p:nvPr>
        </p:nvSpPr>
        <p:spPr>
          <a:xfrm>
            <a:off x="2405367" y="6452339"/>
            <a:ext cx="2269588"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66069934-4AA2-4C16-B732-68D89DD9F0F7}"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1_节标题">
    <p:spTree>
      <p:nvGrpSpPr>
        <p:cNvPr id="1" name=""/>
        <p:cNvGrpSpPr/>
        <p:nvPr/>
      </p:nvGrpSpPr>
      <p:grpSpPr>
        <a:xfrm>
          <a:off x="0" y="0"/>
          <a:ext cx="0" cy="0"/>
        </a:xfrm>
        <a:effectLst/>
      </p:grpSpPr>
      <p:sp>
        <p:nvSpPr>
          <p:cNvPr id="2" name="标题 1"/>
          <p:cNvSpPr>
            <a:spLocks noGrp="1"/>
          </p:cNvSpPr>
          <p:nvPr>
            <p:ph type="title"/>
          </p:nvPr>
        </p:nvSpPr>
        <p:spPr>
          <a:xfrm>
            <a:off x="1303374" y="4472360"/>
            <a:ext cx="14024863" cy="1382505"/>
          </a:xfrm>
          <a:effectLst/>
        </p:spPr>
        <p:txBody>
          <a:bodyPr anchor="t"/>
          <a:lstStyle>
            <a:lvl1pPr algn="l">
              <a:defRPr sz="4872" b="1" cap="all">
                <a:effectLst/>
              </a:defRPr>
            </a:lvl1pPr>
          </a:lstStyle>
          <a:p>
            <a:r>
              <a:rPr lang="zh-CN" altLang="en-US" smtClean="0">
                <a:effectLst/>
              </a:rPr>
              <a:t>单击此处编辑母版标题样式</a:t>
            </a:r>
            <a:endParaRPr lang="zh-CN" altLang="en-US">
              <a:effectLst/>
            </a:endParaRPr>
          </a:p>
        </p:txBody>
      </p:sp>
      <p:sp>
        <p:nvSpPr>
          <p:cNvPr id="3" name="文本占位符 2"/>
          <p:cNvSpPr>
            <a:spLocks noGrp="1"/>
          </p:cNvSpPr>
          <p:nvPr>
            <p:ph type="body" idx="1"/>
          </p:nvPr>
        </p:nvSpPr>
        <p:spPr>
          <a:xfrm>
            <a:off x="1303374" y="2950636"/>
            <a:ext cx="14024863" cy="1521725"/>
          </a:xfrm>
          <a:effectLst/>
        </p:spPr>
        <p:txBody>
          <a:bodyPr anchor="b"/>
          <a:lstStyle>
            <a:lvl1pPr marL="0" indent="0">
              <a:buNone/>
              <a:defRPr sz="2436">
                <a:effectLst/>
              </a:defRPr>
            </a:lvl1pPr>
            <a:lvl2pPr marL="556870" indent="0">
              <a:buNone/>
              <a:defRPr sz="2192">
                <a:effectLst/>
              </a:defRPr>
            </a:lvl2pPr>
            <a:lvl3pPr marL="1113739" indent="0">
              <a:buNone/>
              <a:defRPr sz="1949">
                <a:effectLst/>
              </a:defRPr>
            </a:lvl3pPr>
            <a:lvl4pPr marL="1670609" indent="0">
              <a:buNone/>
              <a:defRPr sz="1705">
                <a:effectLst/>
              </a:defRPr>
            </a:lvl4pPr>
            <a:lvl5pPr marL="2227478" indent="0">
              <a:buNone/>
              <a:defRPr sz="1705">
                <a:effectLst/>
              </a:defRPr>
            </a:lvl5pPr>
            <a:lvl6pPr marL="2784348" indent="0">
              <a:buNone/>
              <a:defRPr sz="1705">
                <a:effectLst/>
              </a:defRPr>
            </a:lvl6pPr>
            <a:lvl7pPr marL="3341218" indent="0">
              <a:buNone/>
              <a:defRPr sz="1705">
                <a:effectLst/>
              </a:defRPr>
            </a:lvl7pPr>
            <a:lvl8pPr marL="3898087" indent="0">
              <a:buNone/>
              <a:defRPr sz="1705">
                <a:effectLst/>
              </a:defRPr>
            </a:lvl8pPr>
            <a:lvl9pPr marL="4454957" indent="0">
              <a:buNone/>
              <a:defRPr sz="1705">
                <a:effectLst/>
              </a:defRPr>
            </a:lvl9pPr>
          </a:lstStyle>
          <a:p>
            <a:pPr lvl="0"/>
            <a:r>
              <a:rPr lang="zh-CN" altLang="en-US" smtClean="0">
                <a:effectLst/>
              </a:rPr>
              <a:t>单击此处编辑母版文本样式</a:t>
            </a:r>
          </a:p>
        </p:txBody>
      </p:sp>
      <p:sp>
        <p:nvSpPr>
          <p:cNvPr id="7" name="日期占位符 3"/>
          <p:cNvSpPr>
            <a:spLocks noGrp="1" noChangeArrowheads="1"/>
          </p:cNvSpPr>
          <p:nvPr>
            <p:ph type="dt" sz="half" idx="2"/>
          </p:nvPr>
        </p:nvSpPr>
        <p:spPr>
          <a:xfrm>
            <a:off x="2130370" y="6452339"/>
            <a:ext cx="2544585"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723D6DBB-70AA-4DA0-8703-C0CBCA3C8FA8}"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1_两栏内容">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内容占位符 2"/>
          <p:cNvSpPr>
            <a:spLocks noGrp="1"/>
          </p:cNvSpPr>
          <p:nvPr>
            <p:ph sz="half" idx="1"/>
          </p:nvPr>
        </p:nvSpPr>
        <p:spPr>
          <a:xfrm>
            <a:off x="824992" y="1624203"/>
            <a:ext cx="7287429" cy="4594174"/>
          </a:xfrm>
          <a:effectLst/>
        </p:spPr>
        <p:txBody>
          <a:bodyPr/>
          <a:lstStyle>
            <a:lvl1pPr>
              <a:defRPr sz="3410">
                <a:effectLst/>
              </a:defRPr>
            </a:lvl1pPr>
            <a:lvl2pPr>
              <a:defRPr sz="2923">
                <a:effectLst/>
              </a:defRPr>
            </a:lvl2pPr>
            <a:lvl3pPr>
              <a:defRPr sz="2436">
                <a:effectLst/>
              </a:defRPr>
            </a:lvl3pPr>
            <a:lvl4pPr>
              <a:defRPr sz="2192">
                <a:effectLst/>
              </a:defRPr>
            </a:lvl4pPr>
            <a:lvl5pPr>
              <a:defRPr sz="2192">
                <a:effectLst/>
              </a:defRPr>
            </a:lvl5pPr>
            <a:lvl6pPr>
              <a:defRPr sz="2192">
                <a:effectLst/>
              </a:defRPr>
            </a:lvl6pPr>
            <a:lvl7pPr>
              <a:defRPr sz="2192">
                <a:effectLst/>
              </a:defRPr>
            </a:lvl7pPr>
            <a:lvl8pPr>
              <a:defRPr sz="2192">
                <a:effectLst/>
              </a:defRPr>
            </a:lvl8pPr>
            <a:lvl9pPr>
              <a:defRPr sz="2192">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4" name="内容占位符 3"/>
          <p:cNvSpPr>
            <a:spLocks noGrp="1"/>
          </p:cNvSpPr>
          <p:nvPr>
            <p:ph sz="half" idx="2"/>
          </p:nvPr>
        </p:nvSpPr>
        <p:spPr>
          <a:xfrm>
            <a:off x="8387420" y="1624203"/>
            <a:ext cx="7287429" cy="4594174"/>
          </a:xfrm>
          <a:effectLst/>
        </p:spPr>
        <p:txBody>
          <a:bodyPr/>
          <a:lstStyle>
            <a:lvl1pPr>
              <a:defRPr sz="3410">
                <a:effectLst/>
              </a:defRPr>
            </a:lvl1pPr>
            <a:lvl2pPr>
              <a:defRPr sz="2923">
                <a:effectLst/>
              </a:defRPr>
            </a:lvl2pPr>
            <a:lvl3pPr>
              <a:defRPr sz="2436">
                <a:effectLst/>
              </a:defRPr>
            </a:lvl3pPr>
            <a:lvl4pPr>
              <a:defRPr sz="2192">
                <a:effectLst/>
              </a:defRPr>
            </a:lvl4pPr>
            <a:lvl5pPr>
              <a:defRPr sz="2192">
                <a:effectLst/>
              </a:defRPr>
            </a:lvl5pPr>
            <a:lvl6pPr>
              <a:defRPr sz="2192">
                <a:effectLst/>
              </a:defRPr>
            </a:lvl6pPr>
            <a:lvl7pPr>
              <a:defRPr sz="2192">
                <a:effectLst/>
              </a:defRPr>
            </a:lvl7pPr>
            <a:lvl8pPr>
              <a:defRPr sz="2192">
                <a:effectLst/>
              </a:defRPr>
            </a:lvl8pPr>
            <a:lvl9pPr>
              <a:defRPr sz="2192">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12"/>
          </p:nvPr>
        </p:nvSpPr>
        <p:spPr>
          <a:xfrm>
            <a:off x="2582396" y="6452339"/>
            <a:ext cx="2092558"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2CE8C4F7-10D5-4684-A587-26E7DD79A159}"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1_比较">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文本占位符 2"/>
          <p:cNvSpPr>
            <a:spLocks noGrp="1"/>
          </p:cNvSpPr>
          <p:nvPr>
            <p:ph type="body" idx="1"/>
          </p:nvPr>
        </p:nvSpPr>
        <p:spPr>
          <a:xfrm>
            <a:off x="824992" y="1558462"/>
            <a:ext cx="7290295" cy="649681"/>
          </a:xfrm>
          <a:effectLst/>
        </p:spPr>
        <p:txBody>
          <a:bodyPr anchor="b"/>
          <a:lstStyle>
            <a:lvl1pPr marL="0" indent="0">
              <a:buNone/>
              <a:defRPr sz="2923" b="1">
                <a:effectLst/>
              </a:defRPr>
            </a:lvl1pPr>
            <a:lvl2pPr marL="556870" indent="0">
              <a:buNone/>
              <a:defRPr sz="2436" b="1">
                <a:effectLst/>
              </a:defRPr>
            </a:lvl2pPr>
            <a:lvl3pPr marL="1113739" indent="0">
              <a:buNone/>
              <a:defRPr sz="2192" b="1">
                <a:effectLst/>
              </a:defRPr>
            </a:lvl3pPr>
            <a:lvl4pPr marL="1670609" indent="0">
              <a:buNone/>
              <a:defRPr sz="1949" b="1">
                <a:effectLst/>
              </a:defRPr>
            </a:lvl4pPr>
            <a:lvl5pPr marL="2227478" indent="0">
              <a:buNone/>
              <a:defRPr sz="1949" b="1">
                <a:effectLst/>
              </a:defRPr>
            </a:lvl5pPr>
            <a:lvl6pPr marL="2784348" indent="0">
              <a:buNone/>
              <a:defRPr sz="1949" b="1">
                <a:effectLst/>
              </a:defRPr>
            </a:lvl6pPr>
            <a:lvl7pPr marL="3341218" indent="0">
              <a:buNone/>
              <a:defRPr sz="1949" b="1">
                <a:effectLst/>
              </a:defRPr>
            </a:lvl7pPr>
            <a:lvl8pPr marL="3898087" indent="0">
              <a:buNone/>
              <a:defRPr sz="1949" b="1">
                <a:effectLst/>
              </a:defRPr>
            </a:lvl8pPr>
            <a:lvl9pPr marL="4454957" indent="0">
              <a:buNone/>
              <a:defRPr sz="1949" b="1">
                <a:effectLst/>
              </a:defRPr>
            </a:lvl9pPr>
          </a:lstStyle>
          <a:p>
            <a:pPr lvl="0"/>
            <a:r>
              <a:rPr lang="zh-CN" altLang="en-US" smtClean="0">
                <a:effectLst/>
              </a:rPr>
              <a:t>单击此处编辑母版文本样式</a:t>
            </a:r>
          </a:p>
        </p:txBody>
      </p:sp>
      <p:sp>
        <p:nvSpPr>
          <p:cNvPr id="4" name="内容占位符 3"/>
          <p:cNvSpPr>
            <a:spLocks noGrp="1"/>
          </p:cNvSpPr>
          <p:nvPr>
            <p:ph sz="half" idx="2"/>
          </p:nvPr>
        </p:nvSpPr>
        <p:spPr>
          <a:xfrm>
            <a:off x="824992" y="2208143"/>
            <a:ext cx="7290295" cy="4010235"/>
          </a:xfrm>
          <a:effectLst/>
        </p:spPr>
        <p:txBody>
          <a:bodyPr/>
          <a:lstStyle>
            <a:lvl1pPr>
              <a:defRPr sz="2923">
                <a:effectLst/>
              </a:defRPr>
            </a:lvl1pPr>
            <a:lvl2pPr>
              <a:defRPr sz="2436">
                <a:effectLst/>
              </a:defRPr>
            </a:lvl2pPr>
            <a:lvl3pPr>
              <a:defRPr sz="2192">
                <a:effectLst/>
              </a:defRPr>
            </a:lvl3pPr>
            <a:lvl4pPr>
              <a:defRPr sz="1949">
                <a:effectLst/>
              </a:defRPr>
            </a:lvl4pPr>
            <a:lvl5pPr>
              <a:defRPr sz="1949">
                <a:effectLst/>
              </a:defRPr>
            </a:lvl5pPr>
            <a:lvl6pPr>
              <a:defRPr sz="1949">
                <a:effectLst/>
              </a:defRPr>
            </a:lvl6pPr>
            <a:lvl7pPr>
              <a:defRPr sz="1949">
                <a:effectLst/>
              </a:defRPr>
            </a:lvl7pPr>
            <a:lvl8pPr>
              <a:defRPr sz="1949">
                <a:effectLst/>
              </a:defRPr>
            </a:lvl8pPr>
            <a:lvl9pPr>
              <a:defRPr sz="1949">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5" name="文本占位符 4"/>
          <p:cNvSpPr>
            <a:spLocks noGrp="1"/>
          </p:cNvSpPr>
          <p:nvPr>
            <p:ph type="body" sz="quarter" idx="3"/>
          </p:nvPr>
        </p:nvSpPr>
        <p:spPr>
          <a:xfrm>
            <a:off x="8381690" y="1558462"/>
            <a:ext cx="7293157" cy="649681"/>
          </a:xfrm>
          <a:effectLst/>
        </p:spPr>
        <p:txBody>
          <a:bodyPr anchor="b"/>
          <a:lstStyle>
            <a:lvl1pPr marL="0" indent="0">
              <a:buNone/>
              <a:defRPr sz="2923" b="1">
                <a:effectLst/>
              </a:defRPr>
            </a:lvl1pPr>
            <a:lvl2pPr marL="556870" indent="0">
              <a:buNone/>
              <a:defRPr sz="2436" b="1">
                <a:effectLst/>
              </a:defRPr>
            </a:lvl2pPr>
            <a:lvl3pPr marL="1113739" indent="0">
              <a:buNone/>
              <a:defRPr sz="2192" b="1">
                <a:effectLst/>
              </a:defRPr>
            </a:lvl3pPr>
            <a:lvl4pPr marL="1670609" indent="0">
              <a:buNone/>
              <a:defRPr sz="1949" b="1">
                <a:effectLst/>
              </a:defRPr>
            </a:lvl4pPr>
            <a:lvl5pPr marL="2227478" indent="0">
              <a:buNone/>
              <a:defRPr sz="1949" b="1">
                <a:effectLst/>
              </a:defRPr>
            </a:lvl5pPr>
            <a:lvl6pPr marL="2784348" indent="0">
              <a:buNone/>
              <a:defRPr sz="1949" b="1">
                <a:effectLst/>
              </a:defRPr>
            </a:lvl6pPr>
            <a:lvl7pPr marL="3341218" indent="0">
              <a:buNone/>
              <a:defRPr sz="1949" b="1">
                <a:effectLst/>
              </a:defRPr>
            </a:lvl7pPr>
            <a:lvl8pPr marL="3898087" indent="0">
              <a:buNone/>
              <a:defRPr sz="1949" b="1">
                <a:effectLst/>
              </a:defRPr>
            </a:lvl8pPr>
            <a:lvl9pPr marL="4454957" indent="0">
              <a:buNone/>
              <a:defRPr sz="1949" b="1">
                <a:effectLst/>
              </a:defRPr>
            </a:lvl9pPr>
          </a:lstStyle>
          <a:p>
            <a:pPr lvl="0"/>
            <a:r>
              <a:rPr lang="zh-CN" altLang="en-US" smtClean="0">
                <a:effectLst/>
              </a:rPr>
              <a:t>单击此处编辑母版文本样式</a:t>
            </a:r>
          </a:p>
        </p:txBody>
      </p:sp>
      <p:sp>
        <p:nvSpPr>
          <p:cNvPr id="6" name="内容占位符 5"/>
          <p:cNvSpPr>
            <a:spLocks noGrp="1"/>
          </p:cNvSpPr>
          <p:nvPr>
            <p:ph sz="quarter" idx="4"/>
          </p:nvPr>
        </p:nvSpPr>
        <p:spPr>
          <a:xfrm>
            <a:off x="8381690" y="2208143"/>
            <a:ext cx="7293157" cy="4010235"/>
          </a:xfrm>
          <a:effectLst/>
        </p:spPr>
        <p:txBody>
          <a:bodyPr/>
          <a:lstStyle>
            <a:lvl1pPr>
              <a:defRPr sz="2923">
                <a:effectLst/>
              </a:defRPr>
            </a:lvl1pPr>
            <a:lvl2pPr>
              <a:defRPr sz="2436">
                <a:effectLst/>
              </a:defRPr>
            </a:lvl2pPr>
            <a:lvl3pPr>
              <a:defRPr sz="2192">
                <a:effectLst/>
              </a:defRPr>
            </a:lvl3pPr>
            <a:lvl4pPr>
              <a:defRPr sz="1949">
                <a:effectLst/>
              </a:defRPr>
            </a:lvl4pPr>
            <a:lvl5pPr>
              <a:defRPr sz="1949">
                <a:effectLst/>
              </a:defRPr>
            </a:lvl5pPr>
            <a:lvl6pPr>
              <a:defRPr sz="1949">
                <a:effectLst/>
              </a:defRPr>
            </a:lvl6pPr>
            <a:lvl7pPr>
              <a:defRPr sz="1949">
                <a:effectLst/>
              </a:defRPr>
            </a:lvl7pPr>
            <a:lvl8pPr>
              <a:defRPr sz="1949">
                <a:effectLst/>
              </a:defRPr>
            </a:lvl8pPr>
            <a:lvl9pPr>
              <a:defRPr sz="1949">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12"/>
          </p:nvPr>
        </p:nvSpPr>
        <p:spPr>
          <a:xfrm>
            <a:off x="2405367" y="6452339"/>
            <a:ext cx="2269588"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233E71B3-D311-40A7-81C5-B30C67E5ECA3}"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1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1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1_仅标题">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7" name="日期占位符 3"/>
          <p:cNvSpPr>
            <a:spLocks noGrp="1" noChangeArrowheads="1"/>
          </p:cNvSpPr>
          <p:nvPr>
            <p:ph type="dt" sz="half" idx="2"/>
          </p:nvPr>
        </p:nvSpPr>
        <p:spPr>
          <a:xfrm>
            <a:off x="2309118" y="6452339"/>
            <a:ext cx="2365836"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799E11B6-AC0A-461F-AFD7-16631E72B1A9}"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a:effectLst/>
      </p:grpSpPr>
      <p:sp>
        <p:nvSpPr>
          <p:cNvPr id="7" name="日期占位符 3"/>
          <p:cNvSpPr>
            <a:spLocks noGrp="1" noChangeArrowheads="1"/>
          </p:cNvSpPr>
          <p:nvPr>
            <p:ph type="dt" sz="half" idx="2"/>
          </p:nvPr>
        </p:nvSpPr>
        <p:spPr>
          <a:xfrm>
            <a:off x="2517085" y="6452339"/>
            <a:ext cx="2157870"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FEFF423B-E150-432E-85FC-1DB8F30C857E}"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4D161765-59CD-41F7-95E2-C03FE842267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1_内容与标题">
    <p:spTree>
      <p:nvGrpSpPr>
        <p:cNvPr id="1" name=""/>
        <p:cNvGrpSpPr/>
        <p:nvPr/>
      </p:nvGrpSpPr>
      <p:grpSpPr>
        <a:xfrm>
          <a:off x="0" y="0"/>
          <a:ext cx="0" cy="0"/>
        </a:xfrm>
        <a:effectLst/>
      </p:grpSpPr>
      <p:sp>
        <p:nvSpPr>
          <p:cNvPr id="2" name="标题 1"/>
          <p:cNvSpPr>
            <a:spLocks noGrp="1"/>
          </p:cNvSpPr>
          <p:nvPr>
            <p:ph type="title"/>
          </p:nvPr>
        </p:nvSpPr>
        <p:spPr>
          <a:xfrm>
            <a:off x="824992" y="276502"/>
            <a:ext cx="5428333" cy="1179481"/>
          </a:xfrm>
          <a:effectLst/>
        </p:spPr>
        <p:txBody>
          <a:bodyPr anchor="b"/>
          <a:lstStyle>
            <a:lvl1pPr algn="l">
              <a:defRPr sz="2436" b="1">
                <a:effectLst/>
              </a:defRPr>
            </a:lvl1pPr>
          </a:lstStyle>
          <a:p>
            <a:r>
              <a:rPr lang="zh-CN" altLang="en-US" smtClean="0">
                <a:effectLst/>
              </a:rPr>
              <a:t>单击此处编辑母版标题样式</a:t>
            </a:r>
            <a:endParaRPr lang="zh-CN" altLang="en-US">
              <a:effectLst/>
            </a:endParaRPr>
          </a:p>
        </p:txBody>
      </p:sp>
      <p:sp>
        <p:nvSpPr>
          <p:cNvPr id="3" name="内容占位符 2"/>
          <p:cNvSpPr>
            <a:spLocks noGrp="1"/>
          </p:cNvSpPr>
          <p:nvPr>
            <p:ph idx="1"/>
          </p:nvPr>
        </p:nvSpPr>
        <p:spPr>
          <a:xfrm>
            <a:off x="6450978" y="276502"/>
            <a:ext cx="9223870" cy="5941875"/>
          </a:xfrm>
          <a:effectLst/>
        </p:spPr>
        <p:txBody>
          <a:bodyPr/>
          <a:lstStyle>
            <a:lvl1pPr>
              <a:defRPr sz="3898">
                <a:effectLst/>
              </a:defRPr>
            </a:lvl1pPr>
            <a:lvl2pPr>
              <a:defRPr sz="3410">
                <a:effectLst/>
              </a:defRPr>
            </a:lvl2pPr>
            <a:lvl3pPr>
              <a:defRPr sz="2923">
                <a:effectLst/>
              </a:defRPr>
            </a:lvl3pPr>
            <a:lvl4pPr>
              <a:defRPr sz="2436">
                <a:effectLst/>
              </a:defRPr>
            </a:lvl4pPr>
            <a:lvl5pPr>
              <a:defRPr sz="2436">
                <a:effectLst/>
              </a:defRPr>
            </a:lvl5pPr>
            <a:lvl6pPr>
              <a:defRPr sz="2436">
                <a:effectLst/>
              </a:defRPr>
            </a:lvl6pPr>
            <a:lvl7pPr>
              <a:defRPr sz="2436">
                <a:effectLst/>
              </a:defRPr>
            </a:lvl7pPr>
            <a:lvl8pPr>
              <a:defRPr sz="2436">
                <a:effectLst/>
              </a:defRPr>
            </a:lvl8pPr>
            <a:lvl9pPr>
              <a:defRPr sz="2436">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4" name="文本占位符 3"/>
          <p:cNvSpPr>
            <a:spLocks noGrp="1"/>
          </p:cNvSpPr>
          <p:nvPr>
            <p:ph type="body" sz="half" idx="2"/>
          </p:nvPr>
        </p:nvSpPr>
        <p:spPr>
          <a:xfrm>
            <a:off x="824992" y="1455983"/>
            <a:ext cx="5428333" cy="4762394"/>
          </a:xfrm>
          <a:effectLst/>
        </p:spPr>
        <p:txBody>
          <a:bodyPr/>
          <a:lstStyle>
            <a:lvl1pPr marL="0" indent="0">
              <a:buNone/>
              <a:defRPr sz="1705">
                <a:effectLst/>
              </a:defRPr>
            </a:lvl1pPr>
            <a:lvl2pPr marL="556870" indent="0">
              <a:buNone/>
              <a:defRPr sz="1462">
                <a:effectLst/>
              </a:defRPr>
            </a:lvl2pPr>
            <a:lvl3pPr marL="1113739" indent="0">
              <a:buNone/>
              <a:defRPr sz="1218">
                <a:effectLst/>
              </a:defRPr>
            </a:lvl3pPr>
            <a:lvl4pPr marL="1670609" indent="0">
              <a:buNone/>
              <a:defRPr sz="1096">
                <a:effectLst/>
              </a:defRPr>
            </a:lvl4pPr>
            <a:lvl5pPr marL="2227478" indent="0">
              <a:buNone/>
              <a:defRPr sz="1096">
                <a:effectLst/>
              </a:defRPr>
            </a:lvl5pPr>
            <a:lvl6pPr marL="2784348" indent="0">
              <a:buNone/>
              <a:defRPr sz="1096">
                <a:effectLst/>
              </a:defRPr>
            </a:lvl6pPr>
            <a:lvl7pPr marL="3341218" indent="0">
              <a:buNone/>
              <a:defRPr sz="1096">
                <a:effectLst/>
              </a:defRPr>
            </a:lvl7pPr>
            <a:lvl8pPr marL="3898087" indent="0">
              <a:buNone/>
              <a:defRPr sz="1096">
                <a:effectLst/>
              </a:defRPr>
            </a:lvl8pPr>
            <a:lvl9pPr marL="4454957" indent="0">
              <a:buNone/>
              <a:defRPr sz="1096">
                <a:effectLst/>
              </a:defRPr>
            </a:lvl9pPr>
          </a:lstStyle>
          <a:p>
            <a:pPr lvl="0"/>
            <a:r>
              <a:rPr lang="zh-CN" altLang="en-US" smtClean="0">
                <a:effectLst/>
              </a:rPr>
              <a:t>单击此处编辑母版文本样式</a:t>
            </a:r>
          </a:p>
        </p:txBody>
      </p:sp>
      <p:sp>
        <p:nvSpPr>
          <p:cNvPr id="7" name="日期占位符 3"/>
          <p:cNvSpPr>
            <a:spLocks noGrp="1" noChangeArrowheads="1"/>
          </p:cNvSpPr>
          <p:nvPr>
            <p:ph type="dt" sz="half" idx="12"/>
          </p:nvPr>
        </p:nvSpPr>
        <p:spPr>
          <a:xfrm>
            <a:off x="2050449" y="6452339"/>
            <a:ext cx="2624506"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3901D8D5-0935-46DA-BFC9-F68B4EF3379D}"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1_图片与标题">
    <p:spTree>
      <p:nvGrpSpPr>
        <p:cNvPr id="1" name=""/>
        <p:cNvGrpSpPr/>
        <p:nvPr/>
      </p:nvGrpSpPr>
      <p:grpSpPr>
        <a:xfrm>
          <a:off x="0" y="0"/>
          <a:ext cx="0" cy="0"/>
        </a:xfrm>
        <a:effectLst/>
      </p:grpSpPr>
      <p:sp>
        <p:nvSpPr>
          <p:cNvPr id="2" name="标题 1"/>
          <p:cNvSpPr>
            <a:spLocks noGrp="1"/>
          </p:cNvSpPr>
          <p:nvPr>
            <p:ph type="title"/>
          </p:nvPr>
        </p:nvSpPr>
        <p:spPr>
          <a:xfrm>
            <a:off x="3234083" y="4872609"/>
            <a:ext cx="9899904" cy="576205"/>
          </a:xfrm>
          <a:effectLst/>
        </p:spPr>
        <p:txBody>
          <a:bodyPr anchor="b"/>
          <a:lstStyle>
            <a:lvl1pPr algn="l">
              <a:defRPr sz="2436" b="1">
                <a:effectLst/>
              </a:defRPr>
            </a:lvl1pPr>
          </a:lstStyle>
          <a:p>
            <a:r>
              <a:rPr lang="zh-CN" altLang="en-US" smtClean="0">
                <a:effectLst/>
              </a:rPr>
              <a:t>单击此处编辑母版标题样式</a:t>
            </a:r>
            <a:endParaRPr lang="zh-CN" altLang="en-US">
              <a:effectLst/>
            </a:endParaRPr>
          </a:p>
        </p:txBody>
      </p:sp>
      <p:sp>
        <p:nvSpPr>
          <p:cNvPr id="3" name="图片占位符 2"/>
          <p:cNvSpPr>
            <a:spLocks noGrp="1"/>
          </p:cNvSpPr>
          <p:nvPr>
            <p:ph type="pic" idx="1"/>
          </p:nvPr>
        </p:nvSpPr>
        <p:spPr>
          <a:xfrm>
            <a:off x="3234083" y="622611"/>
            <a:ext cx="9899904" cy="4176522"/>
          </a:xfrm>
          <a:effectLst/>
        </p:spPr>
        <p:txBody>
          <a:bodyPr vert="horz" wrap="square" lIns="91440" tIns="45720" rIns="91440" bIns="45720" anchor="t" anchorCtr="0" compatLnSpc="1"/>
          <a:lstStyle>
            <a:lvl1pPr marL="0" indent="0">
              <a:buNone/>
              <a:defRPr sz="3898">
                <a:effectLst/>
              </a:defRPr>
            </a:lvl1pPr>
            <a:lvl2pPr marL="556870" indent="0">
              <a:buNone/>
              <a:defRPr sz="3410">
                <a:effectLst/>
              </a:defRPr>
            </a:lvl2pPr>
            <a:lvl3pPr marL="1113739" indent="0">
              <a:buNone/>
              <a:defRPr sz="2923">
                <a:effectLst/>
              </a:defRPr>
            </a:lvl3pPr>
            <a:lvl4pPr marL="1670609" indent="0">
              <a:buNone/>
              <a:defRPr sz="2436">
                <a:effectLst/>
              </a:defRPr>
            </a:lvl4pPr>
            <a:lvl5pPr marL="2227478" indent="0">
              <a:buNone/>
              <a:defRPr sz="2436">
                <a:effectLst/>
              </a:defRPr>
            </a:lvl5pPr>
            <a:lvl6pPr marL="2784348" indent="0">
              <a:buNone/>
              <a:defRPr sz="2436">
                <a:effectLst/>
              </a:defRPr>
            </a:lvl6pPr>
            <a:lvl7pPr marL="3341218" indent="0">
              <a:buNone/>
              <a:defRPr sz="2436">
                <a:effectLst/>
              </a:defRPr>
            </a:lvl7pPr>
            <a:lvl8pPr marL="3898087" indent="0">
              <a:buNone/>
              <a:defRPr sz="2436">
                <a:effectLst/>
              </a:defRPr>
            </a:lvl8pPr>
            <a:lvl9pPr marL="4454957" indent="0">
              <a:buNone/>
              <a:defRPr sz="2436">
                <a:effectLst/>
              </a:defRPr>
            </a:lvl9pPr>
          </a:lstStyle>
          <a:p>
            <a:pPr marL="0" marR="0" lvl="0" indent="0" algn="l" defTabSz="928116" rtl="0" eaLnBrk="0" fontAlgn="base" latinLnBrk="0" hangingPunct="0">
              <a:lnSpc>
                <a:spcPct val="100000"/>
              </a:lnSpc>
              <a:spcBef>
                <a:spcPct val="20000"/>
              </a:spcBef>
              <a:spcAft>
                <a:spcPct val="0"/>
              </a:spcAft>
              <a:buClrTx/>
              <a:buSzTx/>
              <a:buFont typeface="Arial" pitchFamily="34" charset="0"/>
              <a:buNone/>
            </a:pPr>
            <a:endParaRPr kumimoji="0" lang="zh-CN" altLang="en-US" sz="3248" b="0" i="0" u="none" strike="noStrike" kern="0" cap="none" spc="0" normalizeH="0" baseline="0" noProof="0" smtClean="0">
              <a:ln>
                <a:noFill/>
              </a:ln>
              <a:solidFill>
                <a:schemeClr val="tx1"/>
              </a:solidFill>
              <a:effectLst/>
              <a:uLnTx/>
              <a:uFillTx/>
              <a:latin typeface="+mn-lt"/>
              <a:ea typeface="+mn-ea"/>
              <a:cs typeface="+mn-cs"/>
              <a:sym typeface="Franklin Gothic Book" panose="020b0503020102020204" pitchFamily="34" charset="0"/>
            </a:endParaRPr>
          </a:p>
        </p:txBody>
      </p:sp>
      <p:sp>
        <p:nvSpPr>
          <p:cNvPr id="4" name="文本占位符 3"/>
          <p:cNvSpPr>
            <a:spLocks noGrp="1"/>
          </p:cNvSpPr>
          <p:nvPr>
            <p:ph type="body" sz="half" idx="2"/>
          </p:nvPr>
        </p:nvSpPr>
        <p:spPr>
          <a:xfrm>
            <a:off x="3234083" y="5448814"/>
            <a:ext cx="9899904" cy="815969"/>
          </a:xfrm>
          <a:effectLst/>
        </p:spPr>
        <p:txBody>
          <a:bodyPr/>
          <a:lstStyle>
            <a:lvl1pPr marL="0" indent="0">
              <a:buNone/>
              <a:defRPr sz="1705">
                <a:effectLst/>
              </a:defRPr>
            </a:lvl1pPr>
            <a:lvl2pPr marL="556870" indent="0">
              <a:buNone/>
              <a:defRPr sz="1462">
                <a:effectLst/>
              </a:defRPr>
            </a:lvl2pPr>
            <a:lvl3pPr marL="1113739" indent="0">
              <a:buNone/>
              <a:defRPr sz="1218">
                <a:effectLst/>
              </a:defRPr>
            </a:lvl3pPr>
            <a:lvl4pPr marL="1670609" indent="0">
              <a:buNone/>
              <a:defRPr sz="1096">
                <a:effectLst/>
              </a:defRPr>
            </a:lvl4pPr>
            <a:lvl5pPr marL="2227478" indent="0">
              <a:buNone/>
              <a:defRPr sz="1096">
                <a:effectLst/>
              </a:defRPr>
            </a:lvl5pPr>
            <a:lvl6pPr marL="2784348" indent="0">
              <a:buNone/>
              <a:defRPr sz="1096">
                <a:effectLst/>
              </a:defRPr>
            </a:lvl6pPr>
            <a:lvl7pPr marL="3341218" indent="0">
              <a:buNone/>
              <a:defRPr sz="1096">
                <a:effectLst/>
              </a:defRPr>
            </a:lvl7pPr>
            <a:lvl8pPr marL="3898087" indent="0">
              <a:buNone/>
              <a:defRPr sz="1096">
                <a:effectLst/>
              </a:defRPr>
            </a:lvl8pPr>
            <a:lvl9pPr marL="4454957" indent="0">
              <a:buNone/>
              <a:defRPr sz="1096">
                <a:effectLst/>
              </a:defRPr>
            </a:lvl9pPr>
          </a:lstStyle>
          <a:p>
            <a:pPr lvl="0"/>
            <a:r>
              <a:rPr lang="zh-CN" altLang="en-US" smtClean="0">
                <a:effectLst/>
              </a:rPr>
              <a:t>单击此处编辑母版文本样式</a:t>
            </a:r>
          </a:p>
        </p:txBody>
      </p:sp>
      <p:sp>
        <p:nvSpPr>
          <p:cNvPr id="7" name="日期占位符 3"/>
          <p:cNvSpPr>
            <a:spLocks noGrp="1" noChangeArrowheads="1"/>
          </p:cNvSpPr>
          <p:nvPr>
            <p:ph type="dt" sz="half" idx="12"/>
          </p:nvPr>
        </p:nvSpPr>
        <p:spPr>
          <a:xfrm>
            <a:off x="1582953" y="6452339"/>
            <a:ext cx="3092002"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F4116775-B44C-463D-9705-7FF4573DB5C1}"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1_标题和竖排文字">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竖排文字占位符 2"/>
          <p:cNvSpPr>
            <a:spLocks noGrp="1"/>
          </p:cNvSpPr>
          <p:nvPr>
            <p:ph type="body" orient="vert" idx="1"/>
          </p:nvPr>
        </p:nvSpPr>
        <p:spPr>
          <a:effectLst/>
        </p:spPr>
        <p:txBody>
          <a:bodyPr vert="eaVert"/>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2"/>
          </p:nvPr>
        </p:nvSpPr>
        <p:spPr>
          <a:xfrm>
            <a:off x="2001465" y="6452339"/>
            <a:ext cx="2673490"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DD6FE39E-8632-4E6B-A7EE-A8AA6F0555EE}"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1_垂直排列标题与文本">
    <p:spTree>
      <p:nvGrpSpPr>
        <p:cNvPr id="1" name=""/>
        <p:cNvGrpSpPr/>
        <p:nvPr/>
      </p:nvGrpSpPr>
      <p:grpSpPr>
        <a:xfrm>
          <a:off x="0" y="0"/>
          <a:ext cx="0" cy="0"/>
        </a:xfrm>
        <a:effectLst/>
      </p:grpSpPr>
      <p:sp>
        <p:nvSpPr>
          <p:cNvPr id="2" name="竖排标题 1"/>
          <p:cNvSpPr>
            <a:spLocks noGrp="1"/>
          </p:cNvSpPr>
          <p:nvPr>
            <p:ph type="title" orient="vert"/>
          </p:nvPr>
        </p:nvSpPr>
        <p:spPr>
          <a:xfrm>
            <a:off x="11962383" y="278435"/>
            <a:ext cx="3712464" cy="5939942"/>
          </a:xfrm>
          <a:effectLst/>
        </p:spPr>
        <p:txBody>
          <a:bodyPr vert="eaVert"/>
          <a:lstStyle/>
          <a:p>
            <a:r>
              <a:rPr lang="zh-CN" altLang="en-US" smtClean="0">
                <a:effectLst/>
              </a:rPr>
              <a:t>单击此处编辑母版标题样式</a:t>
            </a:r>
            <a:endParaRPr lang="zh-CN" altLang="en-US">
              <a:effectLst/>
            </a:endParaRPr>
          </a:p>
        </p:txBody>
      </p:sp>
      <p:sp>
        <p:nvSpPr>
          <p:cNvPr id="3" name="竖排文字占位符 2"/>
          <p:cNvSpPr>
            <a:spLocks noGrp="1"/>
          </p:cNvSpPr>
          <p:nvPr>
            <p:ph type="body" orient="vert" idx="1"/>
          </p:nvPr>
        </p:nvSpPr>
        <p:spPr>
          <a:xfrm>
            <a:off x="824992" y="278435"/>
            <a:ext cx="10862395" cy="5939942"/>
          </a:xfrm>
          <a:effectLst/>
        </p:spPr>
        <p:txBody>
          <a:bodyPr vert="eaVert"/>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2"/>
          </p:nvPr>
        </p:nvSpPr>
        <p:spPr>
          <a:xfrm>
            <a:off x="1985137" y="6452339"/>
            <a:ext cx="2689818"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5396842D-59F5-4C41-B055-3D5725FDD8E1}"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a:effectLst/>
      </p:grpSpPr>
      <p:sp>
        <p:nvSpPr>
          <p:cNvPr id="2" name="标题 1"/>
          <p:cNvSpPr>
            <a:spLocks noGrp="1"/>
          </p:cNvSpPr>
          <p:nvPr>
            <p:ph type="title"/>
          </p:nvPr>
        </p:nvSpPr>
        <p:spPr>
          <a:xfrm>
            <a:off x="824992" y="278435"/>
            <a:ext cx="14849856" cy="1160145"/>
          </a:xfrm>
          <a:effectLst/>
        </p:spPr>
        <p:txBody>
          <a:bodyPr/>
          <a:lstStyle/>
          <a:p>
            <a:r>
              <a:rPr lang="zh-CN" altLang="en-US" smtClean="0">
                <a:effectLst/>
              </a:rPr>
              <a:t>单击此处编辑母版标题样式</a:t>
            </a:r>
            <a:endParaRPr lang="zh-CN" altLang="en-US">
              <a:effectLst/>
            </a:endParaRPr>
          </a:p>
        </p:txBody>
      </p:sp>
      <p:sp>
        <p:nvSpPr>
          <p:cNvPr id="7" name="日期占位符 3"/>
          <p:cNvSpPr>
            <a:spLocks noGrp="1" noChangeArrowheads="1"/>
          </p:cNvSpPr>
          <p:nvPr>
            <p:ph type="dt" sz="half" idx="2"/>
          </p:nvPr>
        </p:nvSpPr>
        <p:spPr>
          <a:xfrm>
            <a:off x="2372712" y="6452339"/>
            <a:ext cx="2302243" cy="369313"/>
          </a:xfrm>
          <a:prstGeom prst="rect">
            <a:avLst/>
          </a:prstGeom>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B7FFFEEB-9CFF-4A0A-ABFE-FC8306F68EB3}"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 name="页脚占位符 4"/>
          <p:cNvSpPr>
            <a:spLocks noGrp="1" noChangeArrowheads="1"/>
          </p:cNvSpPr>
          <p:nvPr>
            <p:ph type="ftr" sz="quarter" idx="3"/>
          </p:nvPr>
        </p:nvSpPr>
        <p:spPr>
          <a:xfrm>
            <a:off x="5637445" y="6452340"/>
            <a:ext cx="5224949" cy="369314"/>
          </a:xfrm>
          <a:prstGeom prst="rect">
            <a:avLst/>
          </a:prstGeom>
          <a:effectLst/>
        </p:spPr>
        <p:txBody>
          <a:bodyPr vert="horz" wrap="square" lIns="91440" tIns="45720" rIns="91440" bIns="45720" anchor="ctr" anchorCtr="0" compatLnSpc="1"/>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9" name="灯片编号占位符 5"/>
          <p:cNvSpPr>
            <a:spLocks noGrp="1" noChangeArrowheads="1"/>
          </p:cNvSpPr>
          <p:nvPr>
            <p:ph type="sldNum" sz="quarter" idx="4"/>
          </p:nvPr>
        </p:nvSpPr>
        <p:spPr>
          <a:xfrm>
            <a:off x="11824884" y="6452340"/>
            <a:ext cx="3849963" cy="369314"/>
          </a:xfrm>
          <a:prstGeom prst="rect">
            <a:avLst/>
          </a:prstGeom>
          <a:effectLst/>
        </p:spPr>
        <p:txBody>
          <a:bodyPr vert="horz" wrap="square" lIns="91440" tIns="45720" rIns="91440" bIns="45720" anchor="ctr" anchorCtr="0" compatLnSpc="1"/>
          <a:lstStyle/>
          <a:p>
            <a:pPr algn="r" eaLnBrk="1" hangingPunct="1"/>
            <a:fld id="{9A0DB2DC-4C9A-4742-B13C-FB6460FD3503}" type="slidenum">
              <a:rPr lang="zh-CN" altLang="en-US">
                <a:effectLst/>
              </a:rPr>
              <a:t/>
            </a:fld>
            <a:endParaRPr lang="zh-CN" altLang="en-US">
              <a:effectLst/>
            </a:endParaRPr>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2_比较">
    <p:spTree>
      <p:nvGrpSpPr>
        <p:cNvPr id="1" name=""/>
        <p:cNvGrpSpPr/>
        <p:nvPr/>
      </p:nvGrpSpPr>
      <p:grpSpPr>
        <a:xfrm>
          <a:off x="0" y="0"/>
          <a:ext cx="0" cy="0"/>
        </a:xfrm>
        <a:effectLst/>
      </p:grpSpPr>
      <p:sp>
        <p:nvSpPr>
          <p:cNvPr id="2" name="标题 1"/>
          <p:cNvSpPr>
            <a:spLocks noGrp="1"/>
          </p:cNvSpPr>
          <p:nvPr>
            <p:ph type="title"/>
          </p:nvPr>
        </p:nvSpPr>
        <p:spPr>
          <a:xfrm>
            <a:off x="1136513" y="370602"/>
            <a:ext cx="14231111" cy="1345446"/>
          </a:xfrm>
          <a:effectLst/>
        </p:spPr>
        <p:txBody>
          <a:bodyPr/>
          <a:lstStyle/>
          <a:p>
            <a:r>
              <a:rPr lang="zh-CN" altLang="en-US" smtClean="0">
                <a:effectLst/>
              </a:rPr>
              <a:t>单击此处编辑母版标题样式</a:t>
            </a:r>
            <a:endParaRPr lang="zh-CN" altLang="en-US">
              <a:effectLst/>
            </a:endParaRPr>
          </a:p>
        </p:txBody>
      </p:sp>
      <p:sp>
        <p:nvSpPr>
          <p:cNvPr id="3" name="文本占位符 2"/>
          <p:cNvSpPr>
            <a:spLocks noGrp="1"/>
          </p:cNvSpPr>
          <p:nvPr>
            <p:ph type="body" idx="1"/>
          </p:nvPr>
        </p:nvSpPr>
        <p:spPr>
          <a:xfrm>
            <a:off x="1136513" y="1706381"/>
            <a:ext cx="6980205" cy="836271"/>
          </a:xfrm>
          <a:effectLst/>
        </p:spPr>
        <p:txBody>
          <a:bodyPr anchor="b"/>
          <a:lstStyle>
            <a:lvl1pPr marL="0" indent="0">
              <a:buNone/>
              <a:defRPr sz="2436" b="1">
                <a:effectLst/>
              </a:defRPr>
            </a:lvl1pPr>
            <a:lvl2pPr marL="464058" indent="0">
              <a:buNone/>
              <a:defRPr sz="2030" b="1">
                <a:effectLst/>
              </a:defRPr>
            </a:lvl2pPr>
            <a:lvl3pPr marL="928116" indent="0">
              <a:buNone/>
              <a:defRPr sz="1827" b="1">
                <a:effectLst/>
              </a:defRPr>
            </a:lvl3pPr>
            <a:lvl4pPr marL="1392174" indent="0">
              <a:buNone/>
              <a:defRPr sz="1624" b="1">
                <a:effectLst/>
              </a:defRPr>
            </a:lvl4pPr>
            <a:lvl5pPr marL="1856232" indent="0">
              <a:buNone/>
              <a:defRPr sz="1624" b="1">
                <a:effectLst/>
              </a:defRPr>
            </a:lvl5pPr>
            <a:lvl6pPr marL="2320290" indent="0">
              <a:buNone/>
              <a:defRPr sz="1624" b="1">
                <a:effectLst/>
              </a:defRPr>
            </a:lvl6pPr>
            <a:lvl7pPr marL="2784348" indent="0">
              <a:buNone/>
              <a:defRPr sz="1624" b="1">
                <a:effectLst/>
              </a:defRPr>
            </a:lvl7pPr>
            <a:lvl8pPr marL="3248406" indent="0">
              <a:buNone/>
              <a:defRPr sz="1624" b="1">
                <a:effectLst/>
              </a:defRPr>
            </a:lvl8pPr>
            <a:lvl9pPr marL="3712464" indent="0">
              <a:buNone/>
              <a:defRPr sz="1624" b="1">
                <a:effectLst/>
              </a:defRPr>
            </a:lvl9pPr>
          </a:lstStyle>
          <a:p>
            <a:pPr lvl="0"/>
            <a:r>
              <a:rPr lang="zh-CN" altLang="en-US" smtClean="0">
                <a:effectLst/>
              </a:rPr>
              <a:t>单击此处编辑母版文本样式</a:t>
            </a:r>
          </a:p>
        </p:txBody>
      </p:sp>
      <p:sp>
        <p:nvSpPr>
          <p:cNvPr id="4" name="内容占位符 3"/>
          <p:cNvSpPr>
            <a:spLocks noGrp="1"/>
          </p:cNvSpPr>
          <p:nvPr>
            <p:ph sz="half" idx="2"/>
          </p:nvPr>
        </p:nvSpPr>
        <p:spPr>
          <a:xfrm>
            <a:off x="1136513" y="2542651"/>
            <a:ext cx="6980205" cy="3739857"/>
          </a:xfrm>
          <a:effectLst/>
        </p:spPr>
        <p:txBody>
          <a:body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5" name="文本占位符 4"/>
          <p:cNvSpPr>
            <a:spLocks noGrp="1"/>
          </p:cNvSpPr>
          <p:nvPr>
            <p:ph type="body" sz="quarter" idx="3"/>
          </p:nvPr>
        </p:nvSpPr>
        <p:spPr>
          <a:xfrm>
            <a:off x="8353044" y="1706381"/>
            <a:ext cx="7014580" cy="836271"/>
          </a:xfrm>
          <a:effectLst/>
        </p:spPr>
        <p:txBody>
          <a:bodyPr anchor="b"/>
          <a:lstStyle>
            <a:lvl1pPr marL="0" indent="0">
              <a:buNone/>
              <a:defRPr sz="2436" b="1">
                <a:effectLst/>
              </a:defRPr>
            </a:lvl1pPr>
            <a:lvl2pPr marL="464058" indent="0">
              <a:buNone/>
              <a:defRPr sz="2030" b="1">
                <a:effectLst/>
              </a:defRPr>
            </a:lvl2pPr>
            <a:lvl3pPr marL="928116" indent="0">
              <a:buNone/>
              <a:defRPr sz="1827" b="1">
                <a:effectLst/>
              </a:defRPr>
            </a:lvl3pPr>
            <a:lvl4pPr marL="1392174" indent="0">
              <a:buNone/>
              <a:defRPr sz="1624" b="1">
                <a:effectLst/>
              </a:defRPr>
            </a:lvl4pPr>
            <a:lvl5pPr marL="1856232" indent="0">
              <a:buNone/>
              <a:defRPr sz="1624" b="1">
                <a:effectLst/>
              </a:defRPr>
            </a:lvl5pPr>
            <a:lvl6pPr marL="2320290" indent="0">
              <a:buNone/>
              <a:defRPr sz="1624" b="1">
                <a:effectLst/>
              </a:defRPr>
            </a:lvl6pPr>
            <a:lvl7pPr marL="2784348" indent="0">
              <a:buNone/>
              <a:defRPr sz="1624" b="1">
                <a:effectLst/>
              </a:defRPr>
            </a:lvl7pPr>
            <a:lvl8pPr marL="3248406" indent="0">
              <a:buNone/>
              <a:defRPr sz="1624" b="1">
                <a:effectLst/>
              </a:defRPr>
            </a:lvl8pPr>
            <a:lvl9pPr marL="3712464" indent="0">
              <a:buNone/>
              <a:defRPr sz="1624" b="1">
                <a:effectLst/>
              </a:defRPr>
            </a:lvl9pPr>
          </a:lstStyle>
          <a:p>
            <a:pPr lvl="0"/>
            <a:r>
              <a:rPr lang="zh-CN" altLang="en-US" smtClean="0">
                <a:effectLst/>
              </a:rPr>
              <a:t>单击此处编辑母版文本样式</a:t>
            </a:r>
          </a:p>
        </p:txBody>
      </p:sp>
      <p:sp>
        <p:nvSpPr>
          <p:cNvPr id="6" name="内容占位符 5"/>
          <p:cNvSpPr>
            <a:spLocks noGrp="1"/>
          </p:cNvSpPr>
          <p:nvPr>
            <p:ph sz="quarter" idx="4"/>
          </p:nvPr>
        </p:nvSpPr>
        <p:spPr>
          <a:xfrm>
            <a:off x="8353044" y="2542651"/>
            <a:ext cx="7014580" cy="3739857"/>
          </a:xfrm>
          <a:effectLst/>
        </p:spPr>
        <p:txBody>
          <a:body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7" name="日期占位符 3"/>
          <p:cNvSpPr>
            <a:spLocks noGrp="1" noChangeArrowheads="1"/>
          </p:cNvSpPr>
          <p:nvPr>
            <p:ph type="dt" sz="half" idx="10"/>
          </p:nvPr>
        </p:nvSpPr>
        <p:spPr>
          <a:effectLst/>
        </p:spPr>
        <p:txBody>
          <a:bodyPr/>
          <a:lstStyle/>
          <a:p>
            <a:fld id="{B211DF68-EC24-426F-9189-6DCD5DD49CB3}" type="datetime1">
              <a:rPr lang="zh-CN" altLang="en-US">
                <a:effectLst/>
              </a:rPr>
              <a:t/>
            </a:fld>
            <a:endParaRPr lang="zh-CN" altLang="en-US" sz="1827">
              <a:solidFill>
                <a:schemeClr val="tx1"/>
              </a:solidFill>
              <a:effectLst/>
            </a:endParaRPr>
          </a:p>
        </p:txBody>
      </p:sp>
      <p:sp>
        <p:nvSpPr>
          <p:cNvPr id="8" name="页脚占位符 4"/>
          <p:cNvSpPr>
            <a:spLocks noGrp="1" noChangeArrowheads="1"/>
          </p:cNvSpPr>
          <p:nvPr>
            <p:ph type="ftr" sz="quarter" idx="11"/>
          </p:nvPr>
        </p:nvSpPr>
        <p:spPr>
          <a:effectLst/>
        </p:spPr>
        <p:txBody>
          <a:bodyPr/>
          <a:lstStyle/>
          <a:p>
            <a:endParaRPr lang="zh-CN" altLang="zh-CN">
              <a:effectLst/>
            </a:endParaRPr>
          </a:p>
        </p:txBody>
      </p:sp>
      <p:sp>
        <p:nvSpPr>
          <p:cNvPr id="9" name="灯片编号占位符 5"/>
          <p:cNvSpPr>
            <a:spLocks noGrp="1" noChangeArrowheads="1"/>
          </p:cNvSpPr>
          <p:nvPr>
            <p:ph type="sldNum" sz="quarter" idx="12"/>
          </p:nvPr>
        </p:nvSpPr>
        <p:spPr>
          <a:effectLst/>
        </p:spPr>
        <p:txBody>
          <a:bodyPr/>
          <a:lstStyle/>
          <a:p>
            <a:fld id="{3AAFAEC4-E2C0-4853-B8BE-0705722EBB98}" type="slidenum">
              <a:rPr lang="zh-CN" altLang="en-US">
                <a:effectLst/>
              </a:rPr>
              <a:t/>
            </a:fld>
            <a:endParaRPr lang="zh-CN" altLang="en-US" sz="1827">
              <a:solidFill>
                <a:schemeClr val="tx1"/>
              </a:solidFill>
              <a:effectLst/>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2_仅标题">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日期占位符 3"/>
          <p:cNvSpPr>
            <a:spLocks noGrp="1" noChangeArrowheads="1"/>
          </p:cNvSpPr>
          <p:nvPr>
            <p:ph type="dt" sz="half" idx="10"/>
          </p:nvPr>
        </p:nvSpPr>
        <p:spPr>
          <a:effectLst/>
        </p:spPr>
        <p:txBody>
          <a:bodyPr/>
          <a:lstStyle/>
          <a:p>
            <a:fld id="{9A89BA35-72E6-4231-8688-417EB9381708}" type="datetime1">
              <a:rPr lang="zh-CN" altLang="en-US">
                <a:effectLst/>
              </a:rPr>
              <a:t/>
            </a:fld>
            <a:endParaRPr lang="zh-CN" altLang="en-US" sz="1827">
              <a:solidFill>
                <a:schemeClr val="tx1"/>
              </a:solidFill>
              <a:effectLst/>
            </a:endParaRPr>
          </a:p>
        </p:txBody>
      </p:sp>
      <p:sp>
        <p:nvSpPr>
          <p:cNvPr id="4" name="页脚占位符 4"/>
          <p:cNvSpPr>
            <a:spLocks noGrp="1" noChangeArrowheads="1"/>
          </p:cNvSpPr>
          <p:nvPr>
            <p:ph type="ftr" sz="quarter" idx="11"/>
          </p:nvPr>
        </p:nvSpPr>
        <p:spPr>
          <a:effectLst/>
        </p:spPr>
        <p:txBody>
          <a:bodyPr/>
          <a:lstStyle/>
          <a:p>
            <a:endParaRPr lang="zh-CN" altLang="zh-CN">
              <a:effectLst/>
            </a:endParaRPr>
          </a:p>
        </p:txBody>
      </p:sp>
      <p:sp>
        <p:nvSpPr>
          <p:cNvPr id="5" name="灯片编号占位符 5"/>
          <p:cNvSpPr>
            <a:spLocks noGrp="1" noChangeArrowheads="1"/>
          </p:cNvSpPr>
          <p:nvPr>
            <p:ph type="sldNum" sz="quarter" idx="12"/>
          </p:nvPr>
        </p:nvSpPr>
        <p:spPr>
          <a:effectLst/>
        </p:spPr>
        <p:txBody>
          <a:bodyPr/>
          <a:lstStyle/>
          <a:p>
            <a:fld id="{AAB73687-1A5F-4A06-8C73-EEA330699C90}" type="slidenum">
              <a:rPr lang="zh-CN" altLang="en-US">
                <a:effectLst/>
              </a:rPr>
              <a:t/>
            </a:fld>
            <a:endParaRPr lang="zh-CN" altLang="en-US" sz="1827">
              <a:solidFill>
                <a:schemeClr val="tx1"/>
              </a:solidFill>
              <a:effectLst/>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2_内容与标题">
    <p:spTree>
      <p:nvGrpSpPr>
        <p:cNvPr id="1" name=""/>
        <p:cNvGrpSpPr/>
        <p:nvPr/>
      </p:nvGrpSpPr>
      <p:grpSpPr>
        <a:xfrm>
          <a:off x="0" y="0"/>
          <a:ext cx="0" cy="0"/>
        </a:xfrm>
        <a:effectLst/>
      </p:grpSpPr>
      <p:sp>
        <p:nvSpPr>
          <p:cNvPr id="2" name="标题 1"/>
          <p:cNvSpPr>
            <a:spLocks noGrp="1"/>
          </p:cNvSpPr>
          <p:nvPr>
            <p:ph type="title"/>
          </p:nvPr>
        </p:nvSpPr>
        <p:spPr>
          <a:xfrm>
            <a:off x="1136513" y="464058"/>
            <a:ext cx="5321628" cy="1624203"/>
          </a:xfrm>
          <a:effectLst/>
        </p:spPr>
        <p:txBody>
          <a:bodyPr anchor="b"/>
          <a:lstStyle>
            <a:lvl1pPr>
              <a:defRPr sz="3248">
                <a:effectLst/>
              </a:defRPr>
            </a:lvl1pPr>
          </a:lstStyle>
          <a:p>
            <a:r>
              <a:rPr lang="zh-CN" altLang="en-US" smtClean="0">
                <a:effectLst/>
              </a:rPr>
              <a:t>单击此处编辑母版标题样式</a:t>
            </a:r>
            <a:endParaRPr lang="zh-CN" altLang="en-US">
              <a:effectLst/>
            </a:endParaRPr>
          </a:p>
        </p:txBody>
      </p:sp>
      <p:sp>
        <p:nvSpPr>
          <p:cNvPr id="3" name="内容占位符 2"/>
          <p:cNvSpPr>
            <a:spLocks noGrp="1"/>
          </p:cNvSpPr>
          <p:nvPr>
            <p:ph idx="1"/>
          </p:nvPr>
        </p:nvSpPr>
        <p:spPr>
          <a:xfrm>
            <a:off x="7014580" y="1002236"/>
            <a:ext cx="8353044" cy="4946729"/>
          </a:xfrm>
          <a:effectLst/>
        </p:spPr>
        <p:txBody>
          <a:bodyPr/>
          <a:lstStyle>
            <a:lvl1pPr>
              <a:defRPr sz="3248">
                <a:effectLst/>
              </a:defRPr>
            </a:lvl1pPr>
            <a:lvl2pPr>
              <a:defRPr sz="2842">
                <a:effectLst/>
              </a:defRPr>
            </a:lvl2pPr>
            <a:lvl3pPr>
              <a:defRPr sz="2436">
                <a:effectLst/>
              </a:defRPr>
            </a:lvl3pPr>
            <a:lvl4pPr>
              <a:defRPr sz="2030">
                <a:effectLst/>
              </a:defRPr>
            </a:lvl4pPr>
            <a:lvl5pPr>
              <a:defRPr sz="2030">
                <a:effectLst/>
              </a:defRPr>
            </a:lvl5pPr>
            <a:lvl6pPr>
              <a:defRPr sz="2030">
                <a:effectLst/>
              </a:defRPr>
            </a:lvl6pPr>
            <a:lvl7pPr>
              <a:defRPr sz="2030">
                <a:effectLst/>
              </a:defRPr>
            </a:lvl7pPr>
            <a:lvl8pPr>
              <a:defRPr sz="2030">
                <a:effectLst/>
              </a:defRPr>
            </a:lvl8pPr>
            <a:lvl9pPr>
              <a:defRPr sz="2030">
                <a:effectLst/>
              </a:defRPr>
            </a:lvl9pPr>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4" name="文本占位符 3"/>
          <p:cNvSpPr>
            <a:spLocks noGrp="1"/>
          </p:cNvSpPr>
          <p:nvPr>
            <p:ph type="body" sz="half" idx="2"/>
          </p:nvPr>
        </p:nvSpPr>
        <p:spPr>
          <a:xfrm>
            <a:off x="1136513" y="2088261"/>
            <a:ext cx="5321628" cy="3868762"/>
          </a:xfrm>
          <a:effectLst/>
        </p:spPr>
        <p:txBody>
          <a:bodyPr/>
          <a:lstStyle>
            <a:lvl1pPr marL="0" indent="0">
              <a:buNone/>
              <a:defRPr sz="1624">
                <a:effectLst/>
              </a:defRPr>
            </a:lvl1pPr>
            <a:lvl2pPr marL="464058" indent="0">
              <a:buNone/>
              <a:defRPr sz="1421">
                <a:effectLst/>
              </a:defRPr>
            </a:lvl2pPr>
            <a:lvl3pPr marL="928116" indent="0">
              <a:buNone/>
              <a:defRPr sz="1218">
                <a:effectLst/>
              </a:defRPr>
            </a:lvl3pPr>
            <a:lvl4pPr marL="1392174" indent="0">
              <a:buNone/>
              <a:defRPr sz="1015">
                <a:effectLst/>
              </a:defRPr>
            </a:lvl4pPr>
            <a:lvl5pPr marL="1856232" indent="0">
              <a:buNone/>
              <a:defRPr sz="1015">
                <a:effectLst/>
              </a:defRPr>
            </a:lvl5pPr>
            <a:lvl6pPr marL="2320290" indent="0">
              <a:buNone/>
              <a:defRPr sz="1015">
                <a:effectLst/>
              </a:defRPr>
            </a:lvl6pPr>
            <a:lvl7pPr marL="2784348" indent="0">
              <a:buNone/>
              <a:defRPr sz="1015">
                <a:effectLst/>
              </a:defRPr>
            </a:lvl7pPr>
            <a:lvl8pPr marL="3248406" indent="0">
              <a:buNone/>
              <a:defRPr sz="1015">
                <a:effectLst/>
              </a:defRPr>
            </a:lvl8pPr>
            <a:lvl9pPr marL="3712464" indent="0">
              <a:buNone/>
              <a:defRPr sz="1015">
                <a:effectLst/>
              </a:defRPr>
            </a:lvl9pPr>
          </a:lstStyle>
          <a:p>
            <a:pPr lvl="0"/>
            <a:r>
              <a:rPr lang="zh-CN" altLang="en-US" smtClean="0">
                <a:effectLst/>
              </a:rPr>
              <a:t>单击此处编辑母版文本样式</a:t>
            </a:r>
          </a:p>
        </p:txBody>
      </p:sp>
      <p:sp>
        <p:nvSpPr>
          <p:cNvPr id="5" name="日期占位符 3"/>
          <p:cNvSpPr>
            <a:spLocks noGrp="1" noChangeArrowheads="1"/>
          </p:cNvSpPr>
          <p:nvPr>
            <p:ph type="dt" sz="half" idx="10"/>
          </p:nvPr>
        </p:nvSpPr>
        <p:spPr>
          <a:effectLst/>
        </p:spPr>
        <p:txBody>
          <a:bodyPr/>
          <a:lstStyle/>
          <a:p>
            <a:fld id="{71B29CAF-719F-4720-B66E-EA4680BCB08C}" type="datetime1">
              <a:rPr lang="zh-CN" altLang="en-US">
                <a:effectLst/>
              </a:rPr>
              <a:t/>
            </a:fld>
            <a:endParaRPr lang="zh-CN" altLang="en-US" sz="1827">
              <a:solidFill>
                <a:schemeClr val="tx1"/>
              </a:solidFill>
              <a:effectLst/>
            </a:endParaRPr>
          </a:p>
        </p:txBody>
      </p:sp>
      <p:sp>
        <p:nvSpPr>
          <p:cNvPr id="6" name="页脚占位符 4"/>
          <p:cNvSpPr>
            <a:spLocks noGrp="1" noChangeArrowheads="1"/>
          </p:cNvSpPr>
          <p:nvPr>
            <p:ph type="ftr" sz="quarter" idx="11"/>
          </p:nvPr>
        </p:nvSpPr>
        <p:spPr>
          <a:effectLst/>
        </p:spPr>
        <p:txBody>
          <a:bodyPr/>
          <a:lstStyle/>
          <a:p>
            <a:endParaRPr lang="zh-CN" altLang="zh-CN">
              <a:effectLst/>
            </a:endParaRPr>
          </a:p>
        </p:txBody>
      </p:sp>
      <p:sp>
        <p:nvSpPr>
          <p:cNvPr id="7" name="灯片编号占位符 5"/>
          <p:cNvSpPr>
            <a:spLocks noGrp="1" noChangeArrowheads="1"/>
          </p:cNvSpPr>
          <p:nvPr>
            <p:ph type="sldNum" sz="quarter" idx="12"/>
          </p:nvPr>
        </p:nvSpPr>
        <p:spPr>
          <a:effectLst/>
        </p:spPr>
        <p:txBody>
          <a:bodyPr/>
          <a:lstStyle/>
          <a:p>
            <a:fld id="{D6062FC3-4C8A-4134-AA01-02667ED4E6EB}" type="slidenum">
              <a:rPr lang="zh-CN" altLang="en-US">
                <a:effectLst/>
              </a:rPr>
              <a:t/>
            </a:fld>
            <a:endParaRPr lang="zh-CN" altLang="en-US" sz="1827">
              <a:solidFill>
                <a:schemeClr val="tx1"/>
              </a:solidFill>
              <a:effectLst/>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2_图片与标题">
    <p:spTree>
      <p:nvGrpSpPr>
        <p:cNvPr id="1" name=""/>
        <p:cNvGrpSpPr/>
        <p:nvPr/>
      </p:nvGrpSpPr>
      <p:grpSpPr>
        <a:xfrm>
          <a:off x="0" y="0"/>
          <a:ext cx="0" cy="0"/>
        </a:xfrm>
        <a:effectLst/>
      </p:grpSpPr>
      <p:sp>
        <p:nvSpPr>
          <p:cNvPr id="2" name="标题 1"/>
          <p:cNvSpPr>
            <a:spLocks noGrp="1"/>
          </p:cNvSpPr>
          <p:nvPr>
            <p:ph type="title"/>
          </p:nvPr>
        </p:nvSpPr>
        <p:spPr>
          <a:xfrm>
            <a:off x="1136513" y="464058"/>
            <a:ext cx="5321628" cy="1624203"/>
          </a:xfrm>
          <a:effectLst/>
        </p:spPr>
        <p:txBody>
          <a:bodyPr anchor="b"/>
          <a:lstStyle>
            <a:lvl1pPr>
              <a:defRPr sz="3248">
                <a:effectLst/>
              </a:defRPr>
            </a:lvl1pPr>
          </a:lstStyle>
          <a:p>
            <a:r>
              <a:rPr lang="zh-CN" altLang="en-US" smtClean="0">
                <a:effectLst/>
              </a:rPr>
              <a:t>单击此处编辑母版标题样式</a:t>
            </a:r>
            <a:endParaRPr lang="zh-CN" altLang="en-US">
              <a:effectLst/>
            </a:endParaRPr>
          </a:p>
        </p:txBody>
      </p:sp>
      <p:sp>
        <p:nvSpPr>
          <p:cNvPr id="3" name="图片占位符 2"/>
          <p:cNvSpPr>
            <a:spLocks noGrp="1"/>
          </p:cNvSpPr>
          <p:nvPr>
            <p:ph type="pic" idx="1"/>
          </p:nvPr>
        </p:nvSpPr>
        <p:spPr>
          <a:xfrm>
            <a:off x="7014580" y="1002236"/>
            <a:ext cx="8353044" cy="4946729"/>
          </a:xfrm>
          <a:effectLst/>
        </p:spPr>
        <p:txBody>
          <a:bodyPr/>
          <a:lstStyle>
            <a:lvl1pPr marL="0" indent="0">
              <a:buNone/>
              <a:defRPr sz="3248">
                <a:effectLst/>
              </a:defRPr>
            </a:lvl1pPr>
            <a:lvl2pPr marL="464058" indent="0">
              <a:buNone/>
              <a:defRPr sz="2842">
                <a:effectLst/>
              </a:defRPr>
            </a:lvl2pPr>
            <a:lvl3pPr marL="928116" indent="0">
              <a:buNone/>
              <a:defRPr sz="2436">
                <a:effectLst/>
              </a:defRPr>
            </a:lvl3pPr>
            <a:lvl4pPr marL="1392174" indent="0">
              <a:buNone/>
              <a:defRPr sz="2030">
                <a:effectLst/>
              </a:defRPr>
            </a:lvl4pPr>
            <a:lvl5pPr marL="1856232" indent="0">
              <a:buNone/>
              <a:defRPr sz="2030">
                <a:effectLst/>
              </a:defRPr>
            </a:lvl5pPr>
            <a:lvl6pPr marL="2320290" indent="0">
              <a:buNone/>
              <a:defRPr sz="2030">
                <a:effectLst/>
              </a:defRPr>
            </a:lvl6pPr>
            <a:lvl7pPr marL="2784348" indent="0">
              <a:buNone/>
              <a:defRPr sz="2030">
                <a:effectLst/>
              </a:defRPr>
            </a:lvl7pPr>
            <a:lvl8pPr marL="3248406" indent="0">
              <a:buNone/>
              <a:defRPr sz="2030">
                <a:effectLst/>
              </a:defRPr>
            </a:lvl8pPr>
            <a:lvl9pPr marL="3712464" indent="0">
              <a:buNone/>
              <a:defRPr sz="2030">
                <a:effectLst/>
              </a:defRPr>
            </a:lvl9pPr>
          </a:lstStyle>
          <a:p>
            <a:pPr lvl="0"/>
            <a:endParaRPr lang="zh-CN" altLang="en-US" noProof="0" smtClean="0">
              <a:effectLst/>
              <a:sym typeface="Calibri" panose="020f0502020204030204" pitchFamily="34" charset="0"/>
            </a:endParaRPr>
          </a:p>
        </p:txBody>
      </p:sp>
      <p:sp>
        <p:nvSpPr>
          <p:cNvPr id="4" name="文本占位符 3"/>
          <p:cNvSpPr>
            <a:spLocks noGrp="1"/>
          </p:cNvSpPr>
          <p:nvPr>
            <p:ph type="body" sz="half" idx="2"/>
          </p:nvPr>
        </p:nvSpPr>
        <p:spPr>
          <a:xfrm>
            <a:off x="1136513" y="2088261"/>
            <a:ext cx="5321628" cy="3868762"/>
          </a:xfrm>
          <a:effectLst/>
        </p:spPr>
        <p:txBody>
          <a:bodyPr/>
          <a:lstStyle>
            <a:lvl1pPr marL="0" indent="0">
              <a:buNone/>
              <a:defRPr sz="1624">
                <a:effectLst/>
              </a:defRPr>
            </a:lvl1pPr>
            <a:lvl2pPr marL="464058" indent="0">
              <a:buNone/>
              <a:defRPr sz="1421">
                <a:effectLst/>
              </a:defRPr>
            </a:lvl2pPr>
            <a:lvl3pPr marL="928116" indent="0">
              <a:buNone/>
              <a:defRPr sz="1218">
                <a:effectLst/>
              </a:defRPr>
            </a:lvl3pPr>
            <a:lvl4pPr marL="1392174" indent="0">
              <a:buNone/>
              <a:defRPr sz="1015">
                <a:effectLst/>
              </a:defRPr>
            </a:lvl4pPr>
            <a:lvl5pPr marL="1856232" indent="0">
              <a:buNone/>
              <a:defRPr sz="1015">
                <a:effectLst/>
              </a:defRPr>
            </a:lvl5pPr>
            <a:lvl6pPr marL="2320290" indent="0">
              <a:buNone/>
              <a:defRPr sz="1015">
                <a:effectLst/>
              </a:defRPr>
            </a:lvl6pPr>
            <a:lvl7pPr marL="2784348" indent="0">
              <a:buNone/>
              <a:defRPr sz="1015">
                <a:effectLst/>
              </a:defRPr>
            </a:lvl7pPr>
            <a:lvl8pPr marL="3248406" indent="0">
              <a:buNone/>
              <a:defRPr sz="1015">
                <a:effectLst/>
              </a:defRPr>
            </a:lvl8pPr>
            <a:lvl9pPr marL="3712464" indent="0">
              <a:buNone/>
              <a:defRPr sz="1015">
                <a:effectLst/>
              </a:defRPr>
            </a:lvl9pPr>
          </a:lstStyle>
          <a:p>
            <a:pPr lvl="0"/>
            <a:r>
              <a:rPr lang="zh-CN" altLang="en-US" smtClean="0">
                <a:effectLst/>
              </a:rPr>
              <a:t>单击此处编辑母版文本样式</a:t>
            </a:r>
          </a:p>
        </p:txBody>
      </p:sp>
      <p:sp>
        <p:nvSpPr>
          <p:cNvPr id="5" name="日期占位符 3"/>
          <p:cNvSpPr>
            <a:spLocks noGrp="1" noChangeArrowheads="1"/>
          </p:cNvSpPr>
          <p:nvPr>
            <p:ph type="dt" sz="half" idx="10"/>
          </p:nvPr>
        </p:nvSpPr>
        <p:spPr>
          <a:effectLst/>
        </p:spPr>
        <p:txBody>
          <a:bodyPr/>
          <a:lstStyle/>
          <a:p>
            <a:fld id="{8395D587-0127-4329-A6E7-5B8728DC8010}" type="datetime1">
              <a:rPr lang="zh-CN" altLang="en-US">
                <a:effectLst/>
              </a:rPr>
              <a:t/>
            </a:fld>
            <a:endParaRPr lang="zh-CN" altLang="en-US" sz="1827">
              <a:solidFill>
                <a:schemeClr val="tx1"/>
              </a:solidFill>
              <a:effectLst/>
            </a:endParaRPr>
          </a:p>
        </p:txBody>
      </p:sp>
      <p:sp>
        <p:nvSpPr>
          <p:cNvPr id="6" name="页脚占位符 4"/>
          <p:cNvSpPr>
            <a:spLocks noGrp="1" noChangeArrowheads="1"/>
          </p:cNvSpPr>
          <p:nvPr>
            <p:ph type="ftr" sz="quarter" idx="11"/>
          </p:nvPr>
        </p:nvSpPr>
        <p:spPr>
          <a:effectLst/>
        </p:spPr>
        <p:txBody>
          <a:bodyPr/>
          <a:lstStyle/>
          <a:p>
            <a:endParaRPr lang="zh-CN" altLang="zh-CN">
              <a:effectLst/>
            </a:endParaRPr>
          </a:p>
        </p:txBody>
      </p:sp>
      <p:sp>
        <p:nvSpPr>
          <p:cNvPr id="7" name="灯片编号占位符 5"/>
          <p:cNvSpPr>
            <a:spLocks noGrp="1" noChangeArrowheads="1"/>
          </p:cNvSpPr>
          <p:nvPr>
            <p:ph type="sldNum" sz="quarter" idx="12"/>
          </p:nvPr>
        </p:nvSpPr>
        <p:spPr>
          <a:effectLst/>
        </p:spPr>
        <p:txBody>
          <a:bodyPr/>
          <a:lstStyle/>
          <a:p>
            <a:fld id="{2BB087CA-541B-46E4-A5CD-845074B24FEC}" type="slidenum">
              <a:rPr lang="zh-CN" altLang="en-US">
                <a:effectLst/>
              </a:rPr>
              <a:t/>
            </a:fld>
            <a:endParaRPr lang="zh-CN" altLang="en-US" sz="1827">
              <a:solidFill>
                <a:schemeClr val="tx1"/>
              </a:solidFill>
              <a:effectLst/>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2_标题和竖排文字">
    <p:spTree>
      <p:nvGrpSpPr>
        <p:cNvPr id="1" name=""/>
        <p:cNvGrpSpPr/>
        <p:nvPr/>
      </p:nvGrpSpPr>
      <p:grpSpPr>
        <a:xfrm>
          <a:off x="0" y="0"/>
          <a:ext cx="0" cy="0"/>
        </a:xfrm>
        <a:effectLst/>
      </p:grpSpPr>
      <p:sp>
        <p:nvSpPr>
          <p:cNvPr id="2" name="标题 1"/>
          <p:cNvSpPr>
            <a:spLocks noGrp="1"/>
          </p:cNvSpPr>
          <p:nvPr>
            <p:ph type="title"/>
          </p:nvPr>
        </p:nvSpPr>
        <p:spPr>
          <a:effectLst/>
        </p:spPr>
        <p:txBody>
          <a:bodyPr/>
          <a:lstStyle/>
          <a:p>
            <a:r>
              <a:rPr lang="zh-CN" altLang="en-US" smtClean="0">
                <a:effectLst/>
              </a:rPr>
              <a:t>单击此处编辑母版标题样式</a:t>
            </a:r>
            <a:endParaRPr lang="zh-CN" altLang="en-US">
              <a:effectLst/>
            </a:endParaRPr>
          </a:p>
        </p:txBody>
      </p:sp>
      <p:sp>
        <p:nvSpPr>
          <p:cNvPr id="3" name="竖排文字占位符 2"/>
          <p:cNvSpPr>
            <a:spLocks noGrp="1"/>
          </p:cNvSpPr>
          <p:nvPr>
            <p:ph type="body" orient="vert" idx="1"/>
          </p:nvPr>
        </p:nvSpPr>
        <p:spPr>
          <a:effectLst/>
        </p:spPr>
        <p:txBody>
          <a:bodyPr vert="eaVert"/>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4" name="日期占位符 3"/>
          <p:cNvSpPr>
            <a:spLocks noGrp="1" noChangeArrowheads="1"/>
          </p:cNvSpPr>
          <p:nvPr>
            <p:ph type="dt" sz="half" idx="10"/>
          </p:nvPr>
        </p:nvSpPr>
        <p:spPr>
          <a:effectLst/>
        </p:spPr>
        <p:txBody>
          <a:bodyPr/>
          <a:lstStyle/>
          <a:p>
            <a:fld id="{1C68355E-E895-430B-BC52-A7C7928E9A7F}" type="datetime1">
              <a:rPr lang="zh-CN" altLang="en-US">
                <a:effectLst/>
              </a:rPr>
              <a:t/>
            </a:fld>
            <a:endParaRPr lang="zh-CN" altLang="en-US" sz="1827">
              <a:solidFill>
                <a:schemeClr val="tx1"/>
              </a:solidFill>
              <a:effectLst/>
            </a:endParaRPr>
          </a:p>
        </p:txBody>
      </p:sp>
      <p:sp>
        <p:nvSpPr>
          <p:cNvPr id="5" name="页脚占位符 4"/>
          <p:cNvSpPr>
            <a:spLocks noGrp="1" noChangeArrowheads="1"/>
          </p:cNvSpPr>
          <p:nvPr>
            <p:ph type="ftr" sz="quarter" idx="11"/>
          </p:nvPr>
        </p:nvSpPr>
        <p:spPr>
          <a:effectLst/>
        </p:spPr>
        <p:txBody>
          <a:bodyPr/>
          <a:lstStyle/>
          <a:p>
            <a:endParaRPr lang="zh-CN" altLang="zh-CN">
              <a:effectLst/>
            </a:endParaRPr>
          </a:p>
        </p:txBody>
      </p:sp>
      <p:sp>
        <p:nvSpPr>
          <p:cNvPr id="6" name="灯片编号占位符 5"/>
          <p:cNvSpPr>
            <a:spLocks noGrp="1" noChangeArrowheads="1"/>
          </p:cNvSpPr>
          <p:nvPr>
            <p:ph type="sldNum" sz="quarter" idx="12"/>
          </p:nvPr>
        </p:nvSpPr>
        <p:spPr>
          <a:effectLst/>
        </p:spPr>
        <p:txBody>
          <a:bodyPr/>
          <a:lstStyle/>
          <a:p>
            <a:fld id="{EDD84D4B-1AAC-4C7C-8B3B-315D96145AD3}" type="slidenum">
              <a:rPr lang="zh-CN" altLang="en-US">
                <a:effectLst/>
              </a:rPr>
              <a:t/>
            </a:fld>
            <a:endParaRPr lang="zh-CN" altLang="en-US" sz="1827">
              <a:solidFill>
                <a:schemeClr val="tx1"/>
              </a:solidFill>
              <a:effectLst/>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E855E41C-5191-4D9D-87CA-AD024643E9A2}"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a:effectLst/>
      </p:grpSpPr>
      <p:sp>
        <p:nvSpPr>
          <p:cNvPr id="2" name="竖排标题 1"/>
          <p:cNvSpPr>
            <a:spLocks noGrp="1"/>
          </p:cNvSpPr>
          <p:nvPr>
            <p:ph type="title" orient="vert"/>
          </p:nvPr>
        </p:nvSpPr>
        <p:spPr>
          <a:xfrm>
            <a:off x="11807697" y="370602"/>
            <a:ext cx="3557778" cy="5899016"/>
          </a:xfrm>
          <a:effectLst/>
        </p:spPr>
        <p:txBody>
          <a:bodyPr vert="eaVert"/>
          <a:lstStyle/>
          <a:p>
            <a:r>
              <a:rPr lang="zh-CN" altLang="en-US" smtClean="0">
                <a:effectLst/>
              </a:rPr>
              <a:t>单击此处编辑母版标题样式</a:t>
            </a:r>
            <a:endParaRPr lang="zh-CN" altLang="en-US">
              <a:effectLst/>
            </a:endParaRPr>
          </a:p>
        </p:txBody>
      </p:sp>
      <p:sp>
        <p:nvSpPr>
          <p:cNvPr id="3" name="竖排文字占位符 2"/>
          <p:cNvSpPr>
            <a:spLocks noGrp="1"/>
          </p:cNvSpPr>
          <p:nvPr>
            <p:ph type="body" orient="vert" idx="1"/>
          </p:nvPr>
        </p:nvSpPr>
        <p:spPr>
          <a:xfrm>
            <a:off x="1134364" y="370602"/>
            <a:ext cx="10467086" cy="5899016"/>
          </a:xfrm>
          <a:effectLst/>
        </p:spPr>
        <p:txBody>
          <a:bodyPr vert="eaVert"/>
          <a:lstStyle/>
          <a:p>
            <a:pPr lvl="0"/>
            <a:r>
              <a:rPr lang="zh-CN" altLang="en-US" smtClean="0">
                <a:effectLst/>
              </a:rPr>
              <a:t>单击此处编辑母版文本样式</a:t>
            </a:r>
          </a:p>
          <a:p>
            <a:pPr lvl="1"/>
            <a:r>
              <a:rPr lang="zh-CN" altLang="en-US" smtClean="0">
                <a:effectLst/>
              </a:rPr>
              <a:t>第二级</a:t>
            </a:r>
          </a:p>
          <a:p>
            <a:pPr lvl="2"/>
            <a:r>
              <a:rPr lang="zh-CN" altLang="en-US" smtClean="0">
                <a:effectLst/>
              </a:rPr>
              <a:t>第三级</a:t>
            </a:r>
          </a:p>
          <a:p>
            <a:pPr lvl="3"/>
            <a:r>
              <a:rPr lang="zh-CN" altLang="en-US" smtClean="0">
                <a:effectLst/>
              </a:rPr>
              <a:t>第四级</a:t>
            </a:r>
          </a:p>
          <a:p>
            <a:pPr lvl="4"/>
            <a:r>
              <a:rPr lang="zh-CN" altLang="en-US" smtClean="0">
                <a:effectLst/>
              </a:rPr>
              <a:t>第五级</a:t>
            </a:r>
            <a:endParaRPr lang="zh-CN" altLang="en-US">
              <a:effectLst/>
            </a:endParaRPr>
          </a:p>
        </p:txBody>
      </p:sp>
      <p:sp>
        <p:nvSpPr>
          <p:cNvPr id="4" name="日期占位符 3"/>
          <p:cNvSpPr>
            <a:spLocks noGrp="1" noChangeArrowheads="1"/>
          </p:cNvSpPr>
          <p:nvPr>
            <p:ph type="dt" sz="half" idx="10"/>
          </p:nvPr>
        </p:nvSpPr>
        <p:spPr>
          <a:effectLst/>
        </p:spPr>
        <p:txBody>
          <a:bodyPr/>
          <a:lstStyle/>
          <a:p>
            <a:fld id="{E90F291F-9EE2-4580-84F1-EE9169B83C7C}" type="datetime1">
              <a:rPr lang="zh-CN" altLang="en-US">
                <a:effectLst/>
              </a:rPr>
              <a:t/>
            </a:fld>
            <a:endParaRPr lang="zh-CN" altLang="en-US" sz="1827">
              <a:solidFill>
                <a:schemeClr val="tx1"/>
              </a:solidFill>
              <a:effectLst/>
            </a:endParaRPr>
          </a:p>
        </p:txBody>
      </p:sp>
      <p:sp>
        <p:nvSpPr>
          <p:cNvPr id="5" name="页脚占位符 4"/>
          <p:cNvSpPr>
            <a:spLocks noGrp="1" noChangeArrowheads="1"/>
          </p:cNvSpPr>
          <p:nvPr>
            <p:ph type="ftr" sz="quarter" idx="11"/>
          </p:nvPr>
        </p:nvSpPr>
        <p:spPr>
          <a:effectLst/>
        </p:spPr>
        <p:txBody>
          <a:bodyPr/>
          <a:lstStyle/>
          <a:p>
            <a:endParaRPr lang="zh-CN" altLang="zh-CN">
              <a:effectLst/>
            </a:endParaRPr>
          </a:p>
        </p:txBody>
      </p:sp>
      <p:sp>
        <p:nvSpPr>
          <p:cNvPr id="6" name="灯片编号占位符 5"/>
          <p:cNvSpPr>
            <a:spLocks noGrp="1" noChangeArrowheads="1"/>
          </p:cNvSpPr>
          <p:nvPr>
            <p:ph type="sldNum" sz="quarter" idx="12"/>
          </p:nvPr>
        </p:nvSpPr>
        <p:spPr>
          <a:effectLst/>
        </p:spPr>
        <p:txBody>
          <a:bodyPr/>
          <a:lstStyle/>
          <a:p>
            <a:fld id="{51703CD4-6BA2-4A22-9D26-7F5BE47A6D72}" type="slidenum">
              <a:rPr lang="zh-CN" altLang="en-US">
                <a:effectLst/>
              </a:rPr>
              <a:t/>
            </a:fld>
            <a:endParaRPr lang="zh-CN" altLang="en-US" sz="1827">
              <a:solidFill>
                <a:schemeClr val="tx1"/>
              </a:solidFill>
              <a:effectLst/>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自定义版式">
    <p:spTree>
      <p:nvGrpSpPr>
        <p:cNvPr id="1" name=""/>
        <p:cNvGrpSpPr/>
        <p:nvPr/>
      </p:nvGrpSpPr>
      <p:grpSpPr>
        <a:xfrm>
          <a:off x="0" y="0"/>
          <a:ext cx="0" cy="0"/>
        </a:xfrm>
        <a:effectLst/>
      </p:grpSpPr>
      <p:sp>
        <p:nvSpPr>
          <p:cNvPr id="2" name="标题 1"/>
          <p:cNvSpPr>
            <a:spLocks noGrp="1"/>
          </p:cNvSpPr>
          <p:nvPr>
            <p:ph type="title"/>
          </p:nvPr>
        </p:nvSpPr>
        <p:spPr>
          <a:xfrm>
            <a:off x="1117600" y="365125"/>
            <a:ext cx="14020800" cy="1325563"/>
          </a:xfrm>
          <a:effectLst/>
        </p:spPr>
        <p:txBody>
          <a:bodyPr/>
          <a:lstStyle/>
          <a:p>
            <a:r>
              <a:rPr lang="zh-CN" altLang="en-US" smtClean="0">
                <a:effectLst/>
              </a:rPr>
              <a:t>单击此处编辑母版标题样式</a:t>
            </a:r>
            <a:endParaRPr lang="zh-CN" altLang="en-US">
              <a:effectLst/>
            </a:endParaRPr>
          </a:p>
        </p:txBody>
      </p:sp>
      <p:sp>
        <p:nvSpPr>
          <p:cNvPr id="3" name="日期占位符 3"/>
          <p:cNvSpPr>
            <a:spLocks noGrp="1" noChangeArrowheads="1"/>
          </p:cNvSpPr>
          <p:nvPr>
            <p:ph type="dt" sz="half" idx="10"/>
          </p:nvPr>
        </p:nvSpPr>
        <p:spPr>
          <a:effectLst/>
        </p:spPr>
        <p:txBody>
          <a:bodyPr/>
          <a:lstStyle/>
          <a:p>
            <a:fld id="{C8A75CA0-C5E8-4FB8-A64A-229310F36516}" type="datetime1">
              <a:rPr lang="zh-CN" altLang="en-US">
                <a:effectLst/>
              </a:rPr>
              <a:t/>
            </a:fld>
            <a:endParaRPr lang="zh-CN" altLang="en-US" sz="1827">
              <a:solidFill>
                <a:schemeClr val="tx1"/>
              </a:solidFill>
              <a:effectLst/>
            </a:endParaRPr>
          </a:p>
        </p:txBody>
      </p:sp>
      <p:sp>
        <p:nvSpPr>
          <p:cNvPr id="4" name="页脚占位符 4"/>
          <p:cNvSpPr>
            <a:spLocks noGrp="1" noChangeArrowheads="1"/>
          </p:cNvSpPr>
          <p:nvPr>
            <p:ph type="ftr" sz="quarter" idx="11"/>
          </p:nvPr>
        </p:nvSpPr>
        <p:spPr>
          <a:effectLst/>
        </p:spPr>
        <p:txBody>
          <a:bodyPr/>
          <a:lstStyle/>
          <a:p>
            <a:endParaRPr lang="zh-CN" altLang="zh-CN">
              <a:effectLst/>
            </a:endParaRPr>
          </a:p>
        </p:txBody>
      </p:sp>
      <p:sp>
        <p:nvSpPr>
          <p:cNvPr id="5" name="灯片编号占位符 5"/>
          <p:cNvSpPr>
            <a:spLocks noGrp="1" noChangeArrowheads="1"/>
          </p:cNvSpPr>
          <p:nvPr>
            <p:ph type="sldNum" sz="quarter" idx="12"/>
          </p:nvPr>
        </p:nvSpPr>
        <p:spPr>
          <a:effectLst/>
        </p:spPr>
        <p:txBody>
          <a:bodyPr/>
          <a:lstStyle/>
          <a:p>
            <a:fld id="{1433FCFC-1788-44CD-9240-5A6281F352E2}" type="slidenum">
              <a:rPr lang="zh-CN" altLang="en-US">
                <a:effectLst/>
              </a:rPr>
              <a:t/>
            </a:fld>
            <a:endParaRPr lang="zh-CN" altLang="en-US" sz="1827">
              <a:solidFill>
                <a:schemeClr val="tx1"/>
              </a:solidFill>
              <a:effectLst/>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BF97194A-405E-4715-A93B-64EDA9BD175F}"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AC9412D4-14AA-4253-80CD-CE0B34A7D165}"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297CF38A-A344-47B1-86B1-26DFF7C95456}"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F2D96756-4C10-4B8E-99D6-3EA3017A7754}"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271EA8D1-D793-497E-BD9B-82AE5F904332}"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slideLayout" Target="../slideLayouts/slideLayout29.xml" /><Relationship Id="rId19" Type="http://schemas.openxmlformats.org/officeDocument/2006/relationships/slideLayout" Target="../slideLayouts/slideLayout30.xml" /><Relationship Id="rId2" Type="http://schemas.openxmlformats.org/officeDocument/2006/relationships/slideLayout" Target="../slideLayouts/slideLayout13.xml" /><Relationship Id="rId20" Type="http://schemas.openxmlformats.org/officeDocument/2006/relationships/slideLayout" Target="../slideLayouts/slideLayout31.xml" /><Relationship Id="rId21" Type="http://schemas.openxmlformats.org/officeDocument/2006/relationships/slideLayout" Target="../slideLayouts/slideLayout32.xml" /><Relationship Id="rId22" Type="http://schemas.openxmlformats.org/officeDocument/2006/relationships/slideLayout" Target="../slideLayouts/slideLayout33.xml" /><Relationship Id="rId23" Type="http://schemas.openxmlformats.org/officeDocument/2006/relationships/slideLayout" Target="../slideLayouts/slideLayout34.xml" /><Relationship Id="rId24" Type="http://schemas.openxmlformats.org/officeDocument/2006/relationships/slideLayout" Target="../slideLayouts/slideLayout35.xml" /><Relationship Id="rId25" Type="http://schemas.openxmlformats.org/officeDocument/2006/relationships/slideLayout" Target="../slideLayouts/slideLayout36.xml" /><Relationship Id="rId26" Type="http://schemas.openxmlformats.org/officeDocument/2006/relationships/slideLayout" Target="../slideLayouts/slideLayout37.xml" /><Relationship Id="rId27" Type="http://schemas.openxmlformats.org/officeDocument/2006/relationships/slideLayout" Target="../slideLayouts/slideLayout38.xml" /><Relationship Id="rId28" Type="http://schemas.openxmlformats.org/officeDocument/2006/relationships/slideLayout" Target="../slideLayouts/slideLayout39.xml" /><Relationship Id="rId29" Type="http://schemas.openxmlformats.org/officeDocument/2006/relationships/slideLayout" Target="../slideLayouts/slideLayout40.xml" /><Relationship Id="rId3" Type="http://schemas.openxmlformats.org/officeDocument/2006/relationships/slideLayout" Target="../slideLayouts/slideLayout14.xml" /><Relationship Id="rId30" Type="http://schemas.openxmlformats.org/officeDocument/2006/relationships/slideLayout" Target="../slideLayouts/slideLayout41.xml" /><Relationship Id="rId31" Type="http://schemas.openxmlformats.org/officeDocument/2006/relationships/image" Target="../media/image1.jpeg" /><Relationship Id="rId32" Type="http://schemas.openxmlformats.org/officeDocument/2006/relationships/theme" Target="../theme/theme2.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64058" y="278758"/>
            <a:ext cx="8353044" cy="11601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64058" y="1624203"/>
            <a:ext cx="8353044" cy="4593852"/>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64058" y="6451695"/>
            <a:ext cx="2165604" cy="370602"/>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71063" y="6451695"/>
            <a:ext cx="2939034" cy="3706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51498" y="6451695"/>
            <a:ext cx="2165604" cy="370602"/>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31"/>
          <a:stretch>
            <a:fillRect/>
          </a:stretch>
        </a:blipFill>
        <a:effectLst/>
      </p:bgPr>
    </p:bg>
    <p:spTree>
      <p:nvGrpSpPr>
        <p:cNvPr id="1" name=""/>
        <p:cNvGrpSpPr/>
        <p:nvPr/>
      </p:nvGrpSpPr>
      <p:grpSpPr>
        <a:xfrm>
          <a:off x="0" y="0"/>
          <a:ext cx="0" cy="0"/>
        </a:xfrm>
        <a:effectLst/>
      </p:grpSpPr>
      <p:sp>
        <p:nvSpPr>
          <p:cNvPr id="1026" name="标题占位符 1"/>
          <p:cNvSpPr>
            <a:spLocks noGrp="1"/>
          </p:cNvSpPr>
          <p:nvPr>
            <p:ph type="title"/>
          </p:nvPr>
        </p:nvSpPr>
        <p:spPr>
          <a:xfrm>
            <a:off x="1134364" y="370602"/>
            <a:ext cx="14231111" cy="1345446"/>
          </a:xfrm>
          <a:prstGeom prst="rect">
            <a:avLst/>
          </a:prstGeom>
          <a:noFill/>
          <a:ln w="9525">
            <a:noFill/>
          </a:ln>
          <a:effectLst/>
        </p:spPr>
        <p:txBody>
          <a:bodyPr anchor="ctr"/>
          <a:lstStyle/>
          <a:p>
            <a:pPr lvl="0"/>
            <a:r>
              <a:rPr lang="zh-CN" altLang="zh-CN">
                <a:effectLst/>
              </a:rPr>
              <a:t>单击此处编辑母版标题样式</a:t>
            </a:r>
          </a:p>
        </p:txBody>
      </p:sp>
      <p:sp>
        <p:nvSpPr>
          <p:cNvPr id="1027" name="文本占位符 2"/>
          <p:cNvSpPr>
            <a:spLocks noGrp="1"/>
          </p:cNvSpPr>
          <p:nvPr>
            <p:ph type="body" idx="1"/>
          </p:nvPr>
        </p:nvSpPr>
        <p:spPr>
          <a:xfrm>
            <a:off x="1134364" y="1853009"/>
            <a:ext cx="14231111" cy="4416608"/>
          </a:xfrm>
          <a:prstGeom prst="rect">
            <a:avLst/>
          </a:prstGeom>
          <a:noFill/>
          <a:ln w="9525">
            <a:noFill/>
          </a:ln>
          <a:effectLst/>
        </p:spPr>
        <p:txBody>
          <a:bodyPr/>
          <a:lstStyle/>
          <a:p>
            <a:pPr lvl="0"/>
            <a:r>
              <a:rPr lang="zh-CN" altLang="zh-CN">
                <a:effectLst/>
              </a:rPr>
              <a:t>单击此处编辑母版文本样式</a:t>
            </a:r>
          </a:p>
          <a:p>
            <a:pPr lvl="1"/>
            <a:r>
              <a:rPr lang="zh-CN" altLang="zh-CN">
                <a:effectLst/>
              </a:rPr>
              <a:t>第二级</a:t>
            </a:r>
          </a:p>
          <a:p>
            <a:pPr lvl="2"/>
            <a:r>
              <a:rPr lang="zh-CN" altLang="zh-CN">
                <a:effectLst/>
              </a:rPr>
              <a:t>第三级</a:t>
            </a:r>
          </a:p>
          <a:p>
            <a:pPr lvl="3"/>
            <a:r>
              <a:rPr lang="zh-CN" altLang="zh-CN">
                <a:effectLst/>
              </a:rPr>
              <a:t>第四级</a:t>
            </a:r>
          </a:p>
          <a:p>
            <a:pPr lvl="4"/>
            <a:r>
              <a:rPr lang="zh-CN" altLang="zh-CN">
                <a:effectLst/>
              </a:rPr>
              <a:t>第五级</a:t>
            </a:r>
          </a:p>
        </p:txBody>
      </p:sp>
      <p:sp>
        <p:nvSpPr>
          <p:cNvPr id="1028" name="日期占位符 3"/>
          <p:cNvSpPr>
            <a:spLocks noGrp="1" noChangeArrowheads="1"/>
          </p:cNvSpPr>
          <p:nvPr>
            <p:ph type="dt" sz="half" idx="2"/>
          </p:nvPr>
        </p:nvSpPr>
        <p:spPr>
          <a:xfrm>
            <a:off x="3141844" y="6451695"/>
            <a:ext cx="2639974" cy="370602"/>
          </a:xfrm>
          <a:prstGeom prst="rect">
            <a:avLst/>
          </a:prstGeom>
          <a:noFill/>
          <a:ln>
            <a:noFill/>
          </a:ln>
          <a:effectLst/>
        </p:spPr>
        <p:txBody>
          <a:bodyPr vert="horz" wrap="square" lIns="91440" tIns="45720" rIns="91440" bIns="45720" anchor="ctr" anchorCtr="0" compatLnSpc="1"/>
          <a:lstStyle>
            <a:defPPr>
              <a:defRPr lang="zh-CN">
                <a:effectLst/>
              </a:defRPr>
            </a:defPPr>
            <a:lvl1pPr marL="0" lvl="0" indent="0" algn="l" defTabSz="928116" rtl="0" eaLnBrk="1" fontAlgn="base" latinLnBrk="0" hangingPunct="1">
              <a:lnSpc>
                <a:spcPct val="100000"/>
              </a:lnSpc>
              <a:spcBef>
                <a:spcPct val="0"/>
              </a:spcBef>
              <a:spcAft>
                <a:spcPct val="0"/>
              </a:spcAft>
              <a:buFont typeface="Arial" pitchFamily="34" charset="0"/>
              <a:buNone/>
              <a:defRPr sz="1218" b="0" i="0" u="none" kern="1200" baseline="0">
                <a:solidFill>
                  <a:srgbClr val="898989"/>
                </a:solidFill>
                <a:effectLst/>
                <a:latin typeface="Arial" pitchFamily="34" charset="0"/>
                <a:ea typeface="宋体" pitchFamily="2" charset="-122"/>
                <a:cs typeface="+mn-cs"/>
              </a:defRPr>
            </a:lvl1pPr>
            <a:lvl2pPr marL="464058" lvl="1"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2pPr>
            <a:lvl3pPr marL="928116" lvl="2"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3pPr>
            <a:lvl4pPr marL="1392174" lvl="3"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4pPr>
            <a:lvl5pPr marL="1856232" lvl="4"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5pPr>
            <a:lvl6pPr marL="2320290" lvl="5"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6pPr>
            <a:lvl7pPr marL="2784348" lvl="6"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7pPr>
            <a:lvl8pPr marL="3248406" lvl="7"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14976CC6-C19E-48A5-BACD-2326912F4783}" type="datetime1">
              <a:rPr kumimoji="0" lang="zh-CN" altLang="en-US" sz="1218" b="0" i="0" u="none" strike="noStrike" kern="1200" cap="none" spc="0" normalizeH="0" baseline="0" noProof="0">
                <a:ln>
                  <a:noFill/>
                </a:ln>
                <a:solidFill>
                  <a:srgbClr val="898989"/>
                </a:solidFill>
                <a:effectLst/>
                <a:uLnTx/>
                <a:uFillTx/>
                <a:latin typeface="Arial" pitchFamily="34" charset="0"/>
                <a:ea typeface="宋体" pitchFamily="2" charset="-122"/>
                <a:cs typeface="+mn-cs"/>
              </a:rPr>
              <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1029" name="页脚占位符 4"/>
          <p:cNvSpPr>
            <a:spLocks noGrp="1" noChangeArrowheads="1"/>
          </p:cNvSpPr>
          <p:nvPr>
            <p:ph type="ftr" sz="quarter" idx="3"/>
          </p:nvPr>
        </p:nvSpPr>
        <p:spPr>
          <a:xfrm>
            <a:off x="7448131" y="6451695"/>
            <a:ext cx="3586137" cy="370602"/>
          </a:xfrm>
          <a:prstGeom prst="rect">
            <a:avLst/>
          </a:prstGeom>
          <a:noFill/>
          <a:ln>
            <a:noFill/>
          </a:ln>
          <a:effectLst/>
        </p:spPr>
        <p:txBody>
          <a:bodyPr vert="horz" wrap="square" lIns="91440" tIns="45720" rIns="91440" bIns="45720" anchor="ctr" anchorCtr="0" compatLnSpc="1"/>
          <a:lstStyle>
            <a:defPPr>
              <a:defRPr lang="zh-CN">
                <a:effectLst/>
              </a:defRPr>
            </a:defPPr>
            <a:lvl1pPr marL="0" lvl="0" indent="0" algn="ctr" defTabSz="928116" rtl="0" eaLnBrk="1" fontAlgn="base" latinLnBrk="0" hangingPunct="1">
              <a:lnSpc>
                <a:spcPct val="100000"/>
              </a:lnSpc>
              <a:spcBef>
                <a:spcPct val="0"/>
              </a:spcBef>
              <a:spcAft>
                <a:spcPct val="0"/>
              </a:spcAft>
              <a:buFont typeface="Arial" pitchFamily="34" charset="0"/>
              <a:buNone/>
              <a:defRPr sz="1218" b="0" i="0" u="none" kern="1200" baseline="0">
                <a:solidFill>
                  <a:srgbClr val="898989"/>
                </a:solidFill>
                <a:effectLst/>
                <a:latin typeface="Arial" pitchFamily="34" charset="0"/>
                <a:ea typeface="宋体" pitchFamily="2" charset="-122"/>
                <a:cs typeface="+mn-cs"/>
              </a:defRPr>
            </a:lvl1pPr>
            <a:lvl2pPr marL="464058" lvl="1"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2pPr>
            <a:lvl3pPr marL="928116" lvl="2"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3pPr>
            <a:lvl4pPr marL="1392174" lvl="3"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4pPr>
            <a:lvl5pPr marL="1856232" lvl="4"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5pPr>
            <a:lvl6pPr marL="2320290" lvl="5"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6pPr>
            <a:lvl7pPr marL="2784348" lvl="6"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7pPr>
            <a:lvl8pPr marL="3248406" lvl="7"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marR="0" lvl="0" indent="0" algn="ctr" defTabSz="928116" rtl="0" eaLnBrk="1" fontAlgn="base" latinLnBrk="0" hangingPunct="1">
              <a:lnSpc>
                <a:spcPct val="100000"/>
              </a:lnSpc>
              <a:spcBef>
                <a:spcPct val="0"/>
              </a:spcBef>
              <a:spcAft>
                <a:spcPct val="0"/>
              </a:spcAft>
              <a:buClrTx/>
              <a:buSzTx/>
              <a:buFont typeface="Arial" pitchFamily="34" charset="0"/>
              <a:buNone/>
            </a:pPr>
            <a:endParaRPr kumimoji="0" lang="zh-CN" altLang="zh-CN" sz="1218" b="0" i="0" u="none" strike="noStrike" kern="1200" cap="none" spc="0" normalizeH="0" baseline="0" noProof="0">
              <a:ln>
                <a:noFill/>
              </a:ln>
              <a:solidFill>
                <a:srgbClr val="898989"/>
              </a:solidFill>
              <a:effectLst/>
              <a:uLnTx/>
              <a:uFillTx/>
              <a:latin typeface="Arial" pitchFamily="34" charset="0"/>
              <a:ea typeface="宋体" pitchFamily="2" charset="-122"/>
              <a:cs typeface="+mn-cs"/>
            </a:endParaRPr>
          </a:p>
        </p:txBody>
      </p:sp>
      <p:sp>
        <p:nvSpPr>
          <p:cNvPr id="1030" name="灯片编号占位符 5"/>
          <p:cNvSpPr>
            <a:spLocks noGrp="1" noChangeArrowheads="1"/>
          </p:cNvSpPr>
          <p:nvPr>
            <p:ph type="sldNum" sz="quarter" idx="4"/>
          </p:nvPr>
        </p:nvSpPr>
        <p:spPr>
          <a:xfrm>
            <a:off x="11653013" y="6451695"/>
            <a:ext cx="3712464" cy="370602"/>
          </a:xfrm>
          <a:prstGeom prst="rect">
            <a:avLst/>
          </a:prstGeom>
          <a:noFill/>
          <a:ln>
            <a:noFill/>
          </a:ln>
          <a:effectLst/>
        </p:spPr>
        <p:txBody>
          <a:bodyPr vert="horz" wrap="square" lIns="91440" tIns="45720" rIns="91440" bIns="45720" anchor="ctr" anchorCtr="0" compatLnSpc="1"/>
          <a:lstStyle>
            <a:defPPr>
              <a:defRPr lang="zh-CN">
                <a:effectLst/>
              </a:defRPr>
            </a:defPPr>
            <a:lvl1pPr marL="0" lvl="0" indent="0" algn="r" defTabSz="928116" rtl="0" eaLnBrk="0" fontAlgn="base" latinLnBrk="0" hangingPunct="0">
              <a:lnSpc>
                <a:spcPct val="100000"/>
              </a:lnSpc>
              <a:spcBef>
                <a:spcPct val="0"/>
              </a:spcBef>
              <a:spcAft>
                <a:spcPct val="0"/>
              </a:spcAft>
              <a:buFont typeface="Arial" pitchFamily="34" charset="0"/>
              <a:buNone/>
              <a:defRPr sz="1218" b="0" i="0" u="none" kern="1200" baseline="0">
                <a:solidFill>
                  <a:srgbClr val="898989"/>
                </a:solidFill>
                <a:effectLst/>
                <a:latin typeface="Arial" pitchFamily="34" charset="0"/>
                <a:ea typeface="宋体" pitchFamily="2" charset="-122"/>
                <a:cs typeface="+mn-cs"/>
              </a:defRPr>
            </a:lvl1pPr>
            <a:lvl2pPr marL="464058" lvl="1"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2pPr>
            <a:lvl3pPr marL="928116" lvl="2"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3pPr>
            <a:lvl4pPr marL="1392174" lvl="3"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4pPr>
            <a:lvl5pPr marL="1856232" lvl="4"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5pPr>
            <a:lvl6pPr marL="2320290" lvl="5"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6pPr>
            <a:lvl7pPr marL="2784348" lvl="6"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7pPr>
            <a:lvl8pPr marL="3248406" lvl="7"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fld id="{9A0DB2DC-4C9A-4742-B13C-FB6460FD3503}" type="slidenum">
              <a:rPr lang="zh-CN" altLang="en-US">
                <a:effectLst/>
                <a:latin typeface="Arial" pitchFamily="34" charset="0"/>
              </a:rPr>
              <a:t/>
            </a:fld>
            <a:endParaRPr lang="zh-CN" altLang="en-US">
              <a:effectLst/>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Lst>
  <p:transition/>
  <p:timing/>
  <p:hf sldNum="0" hdr="0" ftr="0"/>
  <p:txStyles>
    <p:titleStyle>
      <a:lvl1pPr marL="928116" indent="-928116" algn="l" rtl="0" eaLnBrk="0" fontAlgn="base" hangingPunct="0">
        <a:lnSpc>
          <a:spcPct val="90000"/>
        </a:lnSpc>
        <a:spcBef>
          <a:spcPct val="0"/>
        </a:spcBef>
        <a:spcAft>
          <a:spcPct val="0"/>
        </a:spcAft>
        <a:defRPr sz="4466">
          <a:solidFill>
            <a:schemeClr val="tx1"/>
          </a:solidFill>
          <a:effectLst/>
          <a:latin typeface="+mj-lt"/>
          <a:ea typeface="+mj-ea"/>
          <a:cs typeface="+mj-cs"/>
          <a:sym typeface="Calibri Light" panose="020f0302020204030204" pitchFamily="34" charset="0"/>
        </a:defRPr>
      </a:lvl1pPr>
      <a:lvl2pPr marL="928116" indent="-928116" algn="l" rtl="0" eaLnBrk="0" fontAlgn="base" hangingPunct="0">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2pPr>
      <a:lvl3pPr marL="928116" indent="-928116" algn="l" rtl="0" eaLnBrk="0" fontAlgn="base" hangingPunct="0">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3pPr>
      <a:lvl4pPr marL="928116" indent="-928116" algn="l" rtl="0" eaLnBrk="0" fontAlgn="base" hangingPunct="0">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4pPr>
      <a:lvl5pPr marL="928116" indent="-928116" algn="l" rtl="0" eaLnBrk="0" fontAlgn="base" hangingPunct="0">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5pPr>
      <a:lvl6pPr marL="1392174" indent="-928116" algn="l" rtl="0" fontAlgn="base">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6pPr>
      <a:lvl7pPr marL="1856232" indent="-928116" algn="l" rtl="0" fontAlgn="base">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7pPr>
      <a:lvl8pPr marL="2320290" indent="-928116" algn="l" rtl="0" fontAlgn="base">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8pPr>
      <a:lvl9pPr marL="2784348" indent="-928116" algn="l" rtl="0" fontAlgn="base">
        <a:lnSpc>
          <a:spcPct val="90000"/>
        </a:lnSpc>
        <a:spcBef>
          <a:spcPct val="0"/>
        </a:spcBef>
        <a:spcAft>
          <a:spcPct val="0"/>
        </a:spcAft>
        <a:defRPr sz="4466">
          <a:solidFill>
            <a:schemeClr val="tx1"/>
          </a:solidFill>
          <a:effectLst/>
          <a:latin typeface="Calibri Light" panose="020f0302020204030204" pitchFamily="34" charset="0"/>
          <a:ea typeface="宋体" pitchFamily="2" charset="-122"/>
          <a:sym typeface="Calibri Light" panose="020f0302020204030204" pitchFamily="34" charset="0"/>
        </a:defRPr>
      </a:lvl9pPr>
    </p:titleStyle>
    <p:bodyStyle>
      <a:lvl1pPr marL="232029" indent="-232029" algn="l" rtl="0" eaLnBrk="0" fontAlgn="base" hangingPunct="0">
        <a:lnSpc>
          <a:spcPct val="90000"/>
        </a:lnSpc>
        <a:spcBef>
          <a:spcPts val="1015"/>
        </a:spcBef>
        <a:spcAft>
          <a:spcPct val="0"/>
        </a:spcAft>
        <a:buFont typeface="Arial" pitchFamily="34" charset="0"/>
        <a:buChar char="•"/>
        <a:defRPr sz="2842">
          <a:solidFill>
            <a:schemeClr val="tx1"/>
          </a:solidFill>
          <a:effectLst/>
          <a:latin typeface="+mn-lt"/>
          <a:ea typeface="+mn-ea"/>
          <a:cs typeface="+mn-cs"/>
          <a:sym typeface="Calibri" panose="020f0502020204030204" pitchFamily="34" charset="0"/>
        </a:defRPr>
      </a:lvl1pPr>
      <a:lvl2pPr marL="696087" indent="-232029" algn="l" rtl="0" eaLnBrk="0" fontAlgn="base" hangingPunct="0">
        <a:lnSpc>
          <a:spcPct val="90000"/>
        </a:lnSpc>
        <a:spcBef>
          <a:spcPts val="507"/>
        </a:spcBef>
        <a:spcAft>
          <a:spcPct val="0"/>
        </a:spcAft>
        <a:buFont typeface="Arial" pitchFamily="34" charset="0"/>
        <a:buChar char="•"/>
        <a:defRPr sz="2436">
          <a:solidFill>
            <a:schemeClr val="tx1"/>
          </a:solidFill>
          <a:effectLst/>
          <a:latin typeface="+mn-lt"/>
          <a:ea typeface="+mn-ea"/>
          <a:sym typeface="Calibri" panose="020f0502020204030204" pitchFamily="34" charset="0"/>
        </a:defRPr>
      </a:lvl2pPr>
      <a:lvl3pPr marL="1160145" indent="-232029" algn="l" rtl="0" eaLnBrk="0" fontAlgn="base" hangingPunct="0">
        <a:lnSpc>
          <a:spcPct val="90000"/>
        </a:lnSpc>
        <a:spcBef>
          <a:spcPts val="507"/>
        </a:spcBef>
        <a:spcAft>
          <a:spcPct val="0"/>
        </a:spcAft>
        <a:buFont typeface="Arial" pitchFamily="34" charset="0"/>
        <a:buChar char="•"/>
        <a:defRPr sz="2030">
          <a:solidFill>
            <a:schemeClr val="tx1"/>
          </a:solidFill>
          <a:effectLst/>
          <a:latin typeface="+mn-lt"/>
          <a:ea typeface="+mn-ea"/>
          <a:sym typeface="Calibri" panose="020f0502020204030204" pitchFamily="34" charset="0"/>
        </a:defRPr>
      </a:lvl3pPr>
      <a:lvl4pPr marL="1624203" indent="-232029" algn="l" rtl="0" eaLnBrk="0" fontAlgn="base" hangingPunct="0">
        <a:lnSpc>
          <a:spcPct val="90000"/>
        </a:lnSpc>
        <a:spcBef>
          <a:spcPts val="507"/>
        </a:spcBef>
        <a:spcAft>
          <a:spcPct val="0"/>
        </a:spcAft>
        <a:buFont typeface="Arial" pitchFamily="34" charset="0"/>
        <a:buChar char="•"/>
        <a:defRPr>
          <a:solidFill>
            <a:schemeClr val="tx1"/>
          </a:solidFill>
          <a:effectLst/>
          <a:latin typeface="+mn-lt"/>
          <a:ea typeface="+mn-ea"/>
          <a:sym typeface="Calibri" panose="020f0502020204030204" pitchFamily="34" charset="0"/>
        </a:defRPr>
      </a:lvl4pPr>
      <a:lvl5pPr marL="2088261" indent="-232029" algn="l" rtl="0" eaLnBrk="0" fontAlgn="base" hangingPunct="0">
        <a:lnSpc>
          <a:spcPct val="90000"/>
        </a:lnSpc>
        <a:spcBef>
          <a:spcPts val="507"/>
        </a:spcBef>
        <a:spcAft>
          <a:spcPct val="0"/>
        </a:spcAft>
        <a:buFont typeface="Arial" pitchFamily="34" charset="0"/>
        <a:buChar char="•"/>
        <a:defRPr>
          <a:solidFill>
            <a:schemeClr val="tx1"/>
          </a:solidFill>
          <a:effectLst/>
          <a:latin typeface="+mn-lt"/>
          <a:ea typeface="+mn-ea"/>
          <a:sym typeface="Calibri" panose="020f0502020204030204" pitchFamily="34" charset="0"/>
        </a:defRPr>
      </a:lvl5pPr>
      <a:lvl6pPr marL="2552319" indent="-232029" algn="l" rtl="0" fontAlgn="base">
        <a:lnSpc>
          <a:spcPct val="90000"/>
        </a:lnSpc>
        <a:spcBef>
          <a:spcPts val="507"/>
        </a:spcBef>
        <a:spcAft>
          <a:spcPct val="0"/>
        </a:spcAft>
        <a:buFont typeface="Arial" pitchFamily="34" charset="0"/>
        <a:buChar char="•"/>
        <a:defRPr>
          <a:solidFill>
            <a:schemeClr val="tx1"/>
          </a:solidFill>
          <a:effectLst/>
          <a:latin typeface="+mn-lt"/>
          <a:ea typeface="+mn-ea"/>
          <a:sym typeface="Calibri" panose="020f0502020204030204" pitchFamily="34" charset="0"/>
        </a:defRPr>
      </a:lvl6pPr>
      <a:lvl7pPr marL="3016377" indent="-232029" algn="l" rtl="0" fontAlgn="base">
        <a:lnSpc>
          <a:spcPct val="90000"/>
        </a:lnSpc>
        <a:spcBef>
          <a:spcPts val="507"/>
        </a:spcBef>
        <a:spcAft>
          <a:spcPct val="0"/>
        </a:spcAft>
        <a:buFont typeface="Arial" pitchFamily="34" charset="0"/>
        <a:buChar char="•"/>
        <a:defRPr>
          <a:solidFill>
            <a:schemeClr val="tx1"/>
          </a:solidFill>
          <a:effectLst/>
          <a:latin typeface="+mn-lt"/>
          <a:ea typeface="+mn-ea"/>
          <a:sym typeface="Calibri" panose="020f0502020204030204" pitchFamily="34" charset="0"/>
        </a:defRPr>
      </a:lvl7pPr>
      <a:lvl8pPr marL="3480435" indent="-232029" algn="l" rtl="0" fontAlgn="base">
        <a:lnSpc>
          <a:spcPct val="90000"/>
        </a:lnSpc>
        <a:spcBef>
          <a:spcPts val="507"/>
        </a:spcBef>
        <a:spcAft>
          <a:spcPct val="0"/>
        </a:spcAft>
        <a:buFont typeface="Arial" pitchFamily="34" charset="0"/>
        <a:buChar char="•"/>
        <a:defRPr>
          <a:solidFill>
            <a:schemeClr val="tx1"/>
          </a:solidFill>
          <a:effectLst/>
          <a:latin typeface="+mn-lt"/>
          <a:ea typeface="+mn-ea"/>
          <a:sym typeface="Calibri" panose="020f0502020204030204" pitchFamily="34" charset="0"/>
        </a:defRPr>
      </a:lvl8pPr>
      <a:lvl9pPr marL="3944493" indent="-232029" algn="l" rtl="0" fontAlgn="base">
        <a:lnSpc>
          <a:spcPct val="90000"/>
        </a:lnSpc>
        <a:spcBef>
          <a:spcPts val="507"/>
        </a:spcBef>
        <a:spcAft>
          <a:spcPct val="0"/>
        </a:spcAft>
        <a:buFont typeface="Arial" pitchFamily="34" charset="0"/>
        <a:buChar char="•"/>
        <a:defRPr>
          <a:solidFill>
            <a:schemeClr val="tx1"/>
          </a:solidFill>
          <a:effectLst/>
          <a:latin typeface="+mn-lt"/>
          <a:ea typeface="+mn-ea"/>
          <a:sym typeface="Calibri" panose="020f0502020204030204" pitchFamily="34" charset="0"/>
        </a:defRPr>
      </a:lvl9pPr>
    </p:bodyStyle>
    <p:otherStyle>
      <a:defPPr>
        <a:defRPr lang="zh-CN">
          <a:effectLst/>
        </a:defRPr>
      </a:defPPr>
      <a:lvl1pPr marL="0" algn="l" defTabSz="928116" rtl="0" eaLnBrk="1" latinLnBrk="0" hangingPunct="1">
        <a:defRPr sz="1827" kern="1200">
          <a:solidFill>
            <a:schemeClr val="tx1"/>
          </a:solidFill>
          <a:effectLst/>
          <a:latin typeface="+mn-lt"/>
          <a:ea typeface="+mn-ea"/>
          <a:cs typeface="+mn-cs"/>
        </a:defRPr>
      </a:lvl1pPr>
      <a:lvl2pPr marL="464058" algn="l" defTabSz="928116" rtl="0" eaLnBrk="1" latinLnBrk="0" hangingPunct="1">
        <a:defRPr sz="1827" kern="1200">
          <a:solidFill>
            <a:schemeClr val="tx1"/>
          </a:solidFill>
          <a:effectLst/>
          <a:latin typeface="+mn-lt"/>
          <a:ea typeface="+mn-ea"/>
          <a:cs typeface="+mn-cs"/>
        </a:defRPr>
      </a:lvl2pPr>
      <a:lvl3pPr marL="928116" algn="l" defTabSz="928116" rtl="0" eaLnBrk="1" latinLnBrk="0" hangingPunct="1">
        <a:defRPr sz="1827" kern="1200">
          <a:solidFill>
            <a:schemeClr val="tx1"/>
          </a:solidFill>
          <a:effectLst/>
          <a:latin typeface="+mn-lt"/>
          <a:ea typeface="+mn-ea"/>
          <a:cs typeface="+mn-cs"/>
        </a:defRPr>
      </a:lvl3pPr>
      <a:lvl4pPr marL="1392174" algn="l" defTabSz="928116" rtl="0" eaLnBrk="1" latinLnBrk="0" hangingPunct="1">
        <a:defRPr sz="1827" kern="1200">
          <a:solidFill>
            <a:schemeClr val="tx1"/>
          </a:solidFill>
          <a:effectLst/>
          <a:latin typeface="+mn-lt"/>
          <a:ea typeface="+mn-ea"/>
          <a:cs typeface="+mn-cs"/>
        </a:defRPr>
      </a:lvl4pPr>
      <a:lvl5pPr marL="1856232" algn="l" defTabSz="928116" rtl="0" eaLnBrk="1" latinLnBrk="0" hangingPunct="1">
        <a:defRPr sz="1827" kern="1200">
          <a:solidFill>
            <a:schemeClr val="tx1"/>
          </a:solidFill>
          <a:effectLst/>
          <a:latin typeface="+mn-lt"/>
          <a:ea typeface="+mn-ea"/>
          <a:cs typeface="+mn-cs"/>
        </a:defRPr>
      </a:lvl5pPr>
      <a:lvl6pPr marL="2320290" algn="l" defTabSz="928116" rtl="0" eaLnBrk="1" latinLnBrk="0" hangingPunct="1">
        <a:defRPr sz="1827" kern="1200">
          <a:solidFill>
            <a:schemeClr val="tx1"/>
          </a:solidFill>
          <a:effectLst/>
          <a:latin typeface="+mn-lt"/>
          <a:ea typeface="+mn-ea"/>
          <a:cs typeface="+mn-cs"/>
        </a:defRPr>
      </a:lvl6pPr>
      <a:lvl7pPr marL="2784348" algn="l" defTabSz="928116" rtl="0" eaLnBrk="1" latinLnBrk="0" hangingPunct="1">
        <a:defRPr sz="1827" kern="1200">
          <a:solidFill>
            <a:schemeClr val="tx1"/>
          </a:solidFill>
          <a:effectLst/>
          <a:latin typeface="+mn-lt"/>
          <a:ea typeface="+mn-ea"/>
          <a:cs typeface="+mn-cs"/>
        </a:defRPr>
      </a:lvl7pPr>
      <a:lvl8pPr marL="3248406" algn="l" defTabSz="928116" rtl="0" eaLnBrk="1" latinLnBrk="0" hangingPunct="1">
        <a:defRPr sz="1827" kern="1200">
          <a:solidFill>
            <a:schemeClr val="tx1"/>
          </a:solidFill>
          <a:effectLst/>
          <a:latin typeface="+mn-lt"/>
          <a:ea typeface="+mn-ea"/>
          <a:cs typeface="+mn-cs"/>
        </a:defRPr>
      </a:lvl8pPr>
      <a:lvl9pPr marL="3712464" algn="l" defTabSz="928116" rtl="0" eaLnBrk="1" latinLnBrk="0" hangingPunct="1">
        <a:defRPr sz="1827" kern="1200">
          <a:solidFill>
            <a:schemeClr val="tx1"/>
          </a:solidFill>
          <a:effectLst/>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audio" Target="../media/click1.wav"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0.xml" /><Relationship Id="rId3" Type="http://schemas.openxmlformats.org/officeDocument/2006/relationships/image" Target="../media/image10.jpeg" /><Relationship Id="rId4" Type="http://schemas.openxmlformats.org/officeDocument/2006/relationships/audio" Target="../media/click1.wav"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1.xml" /><Relationship Id="rId3" Type="http://schemas.openxmlformats.org/officeDocument/2006/relationships/oleObject" Target="../embeddings/oleObject2.bin" TargetMode="Internal" /><Relationship Id="rId4" Type="http://schemas.openxmlformats.org/officeDocument/2006/relationships/image" Target="../media/image11.wmf" /><Relationship Id="rId5" Type="http://schemas.openxmlformats.org/officeDocument/2006/relationships/vmlDrawing" Target="../drawings/vmlDrawing2.vml" /><Relationship Id="rId6" Type="http://schemas.openxmlformats.org/officeDocument/2006/relationships/audio" Target="../media/click1.wav"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2.xml" /><Relationship Id="rId3" Type="http://schemas.openxmlformats.org/officeDocument/2006/relationships/audio" Target="../media/click1.wav"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2.jpeg" /><Relationship Id="rId3" Type="http://schemas.openxmlformats.org/officeDocument/2006/relationships/audio" Target="../media/click1.wav"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image" Target="../media/image13.jpeg" /><Relationship Id="rId4" Type="http://schemas.openxmlformats.org/officeDocument/2006/relationships/audio" Target="../media/click1.wav"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4.jpeg" /><Relationship Id="rId3" Type="http://schemas.openxmlformats.org/officeDocument/2006/relationships/audio" Target="../media/click1.wav"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4.xml" /><Relationship Id="rId3" Type="http://schemas.openxmlformats.org/officeDocument/2006/relationships/image" Target="../media/image15.jpeg" /><Relationship Id="rId4" Type="http://schemas.openxmlformats.org/officeDocument/2006/relationships/audio" Target="../media/click1.wav"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5.xml" /><Relationship Id="rId3" Type="http://schemas.openxmlformats.org/officeDocument/2006/relationships/oleObject" Target="../embeddings/oleObject3.bin" TargetMode="Internal" /><Relationship Id="rId4" Type="http://schemas.openxmlformats.org/officeDocument/2006/relationships/image" Target="../media/image16.wmf" /><Relationship Id="rId5" Type="http://schemas.openxmlformats.org/officeDocument/2006/relationships/vmlDrawing" Target="../drawings/vmlDrawing3.vml" /><Relationship Id="rId6" Type="http://schemas.openxmlformats.org/officeDocument/2006/relationships/audio" Target="../media/click1.wav"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6.xml" /><Relationship Id="rId3" Type="http://schemas.openxmlformats.org/officeDocument/2006/relationships/oleObject" Target="../embeddings/oleObject4.bin" TargetMode="Internal" /><Relationship Id="rId4" Type="http://schemas.openxmlformats.org/officeDocument/2006/relationships/image" Target="../media/image17.emf" /><Relationship Id="rId5" Type="http://schemas.openxmlformats.org/officeDocument/2006/relationships/vmlDrawing" Target="../drawings/vmlDrawing4.vml" /><Relationship Id="rId6" Type="http://schemas.openxmlformats.org/officeDocument/2006/relationships/audio" Target="../media/click1.wav"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xml" /><Relationship Id="rId3" Type="http://schemas.openxmlformats.org/officeDocument/2006/relationships/audio" Target="../media/click1.wav"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audio" Target="../media/click1.wav"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8.jpeg" /><Relationship Id="rId3" Type="http://schemas.openxmlformats.org/officeDocument/2006/relationships/audio" Target="../media/click1.wav"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8.xml" /><Relationship Id="rId3" Type="http://schemas.openxmlformats.org/officeDocument/2006/relationships/image" Target="../media/image19.jpeg" /><Relationship Id="rId4" Type="http://schemas.openxmlformats.org/officeDocument/2006/relationships/audio" Target="../media/click1.wav"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9.xml" /><Relationship Id="rId3" Type="http://schemas.openxmlformats.org/officeDocument/2006/relationships/audio" Target="../media/click1.wav"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0.xml" /><Relationship Id="rId3" Type="http://schemas.openxmlformats.org/officeDocument/2006/relationships/image" Target="../media/image20.jpeg" /><Relationship Id="rId4" Type="http://schemas.openxmlformats.org/officeDocument/2006/relationships/audio" Target="../media/click1.wav"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1.jpeg" /><Relationship Id="rId3" Type="http://schemas.openxmlformats.org/officeDocument/2006/relationships/audio" Target="../media/click1.wav"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oleObject" Target="../embeddings/oleObject5.bin" TargetMode="Internal" /><Relationship Id="rId3" Type="http://schemas.openxmlformats.org/officeDocument/2006/relationships/image" Target="../media/image22.wmf" /><Relationship Id="rId4" Type="http://schemas.openxmlformats.org/officeDocument/2006/relationships/vmlDrawing" Target="../drawings/vmlDrawing5.vml" /><Relationship Id="rId5" Type="http://schemas.openxmlformats.org/officeDocument/2006/relationships/audio" Target="../media/click1.wav"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1.xml" /><Relationship Id="rId3" Type="http://schemas.openxmlformats.org/officeDocument/2006/relationships/audio" Target="../media/click1.wav"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oleObject" Target="../embeddings/oleObject6.bin" TargetMode="Internal" /><Relationship Id="rId3" Type="http://schemas.openxmlformats.org/officeDocument/2006/relationships/image" Target="../media/image23.wmf" /><Relationship Id="rId4" Type="http://schemas.openxmlformats.org/officeDocument/2006/relationships/vmlDrawing" Target="../drawings/vmlDrawing6.vml" /><Relationship Id="rId5" Type="http://schemas.openxmlformats.org/officeDocument/2006/relationships/audio" Target="../media/click1.wav"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2.xml" /><Relationship Id="rId3" Type="http://schemas.openxmlformats.org/officeDocument/2006/relationships/oleObject" Target="../embeddings/oleObject7.bin" TargetMode="Internal" /><Relationship Id="rId4" Type="http://schemas.openxmlformats.org/officeDocument/2006/relationships/image" Target="../media/image24.wmf" /><Relationship Id="rId5" Type="http://schemas.openxmlformats.org/officeDocument/2006/relationships/vmlDrawing" Target="../drawings/vmlDrawing7.vml" /><Relationship Id="rId6" Type="http://schemas.openxmlformats.org/officeDocument/2006/relationships/audio" Target="../media/click1.wav"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xml" /><Relationship Id="rId3" Type="http://schemas.openxmlformats.org/officeDocument/2006/relationships/audio" Target="../media/click1.wav"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3.xml" /><Relationship Id="rId3" Type="http://schemas.openxmlformats.org/officeDocument/2006/relationships/image" Target="../media/image25.jpeg" /><Relationship Id="rId4" Type="http://schemas.openxmlformats.org/officeDocument/2006/relationships/audio" Target="../media/click1.wav"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6.jpeg" /><Relationship Id="rId3" Type="http://schemas.openxmlformats.org/officeDocument/2006/relationships/audio" Target="../media/click1.wav"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4.xml" /><Relationship Id="rId3" Type="http://schemas.openxmlformats.org/officeDocument/2006/relationships/audio" Target="../media/click1.wav"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7.jpeg" /><Relationship Id="rId3" Type="http://schemas.openxmlformats.org/officeDocument/2006/relationships/audio" Target="../media/click1.wav"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5.xml" /><Relationship Id="rId3" Type="http://schemas.openxmlformats.org/officeDocument/2006/relationships/oleObject" Target="../embeddings/oleObject8.bin" TargetMode="Internal" /><Relationship Id="rId4" Type="http://schemas.openxmlformats.org/officeDocument/2006/relationships/image" Target="../media/image28.emf" /><Relationship Id="rId5" Type="http://schemas.openxmlformats.org/officeDocument/2006/relationships/vmlDrawing" Target="../drawings/vmlDrawing8.vml" /><Relationship Id="rId6" Type="http://schemas.openxmlformats.org/officeDocument/2006/relationships/audio" Target="../media/click1.wav"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6.xml" /><Relationship Id="rId3" Type="http://schemas.openxmlformats.org/officeDocument/2006/relationships/audio" Target="../media/click1.wav"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xml" /><Relationship Id="rId3" Type="http://schemas.openxmlformats.org/officeDocument/2006/relationships/audio" Target="../media/click1.wav"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5.xml" /><Relationship Id="rId3" Type="http://schemas.openxmlformats.org/officeDocument/2006/relationships/audio" Target="../media/click1.wav"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audio" Target="../media/click1.wav"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 Id="rId3" Type="http://schemas.openxmlformats.org/officeDocument/2006/relationships/audio" Target="../media/click1.wav"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8.jpeg" /><Relationship Id="rId3" Type="http://schemas.openxmlformats.org/officeDocument/2006/relationships/audio" Target="../media/click1.wav"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oleObject" Target="../embeddings/oleObject1.bin" TargetMode="Internal" /><Relationship Id="rId4" Type="http://schemas.openxmlformats.org/officeDocument/2006/relationships/image" Target="../media/image9.wmf" /><Relationship Id="rId5" Type="http://schemas.openxmlformats.org/officeDocument/2006/relationships/vmlDrawing" Target="../drawings/vmlDrawing1.vml" /><Relationship Id="rId6" Type="http://schemas.openxmlformats.org/officeDocument/2006/relationships/audio" Target="../media/click1.wav"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2" name="日期占位符 3"/>
          <p:cNvSpPr>
            <a:spLocks noGrp="1"/>
          </p:cNvSpPr>
          <p:nvPr>
            <p:ph type="dt" sz="half" idx="2"/>
          </p:nvPr>
        </p:nvSpPr>
        <p:spPr>
          <a:effectLst/>
        </p:spPr>
        <p:txBody>
          <a:bodyPr vert="horz" wrap="square" lIns="91440" tIns="45720" rIns="91440" bIns="45720" anchor="ctr" anchorCtr="0" compatLnSpc="1"/>
          <a:lstStyle/>
          <a:p>
            <a:pPr marL="0" marR="0" lvl="0" indent="0" algn="l" defTabSz="928116" rtl="0" eaLnBrk="1" fontAlgn="base" latinLnBrk="0" hangingPunct="1">
              <a:lnSpc>
                <a:spcPct val="100000"/>
              </a:lnSpc>
              <a:spcBef>
                <a:spcPct val="0"/>
              </a:spcBef>
              <a:spcAft>
                <a:spcPct val="0"/>
              </a:spcAft>
              <a:buClrTx/>
              <a:buSzTx/>
              <a:buFont typeface="Arial" pitchFamily="34" charset="0"/>
              <a:buNone/>
            </a:pPr>
            <a:fld id="{A834E639-11D7-441F-B47B-2A89DDD3EAE0}" type="datetime1">
              <a:rPr kumimoji="0" lang="zh-CN" altLang="en-US" sz="1118" b="0" i="0" u="none" strike="noStrike" kern="1200" cap="none" spc="0" normalizeH="0" baseline="0" noProof="0">
                <a:ln>
                  <a:noFill/>
                </a:ln>
                <a:solidFill>
                  <a:srgbClr val="898A30"/>
                </a:solidFill>
                <a:effectLst/>
                <a:uLnTx/>
                <a:uFillTx/>
                <a:latin typeface="Arial" pitchFamily="34" charset="0"/>
                <a:ea typeface="宋体" pitchFamily="2" charset="-122"/>
                <a:cs typeface="+mn-cs"/>
              </a:rPr>
              <a:t>2021/11/8 星期一</a:t>
            </a:fld>
            <a:endParaRPr kumimoji="0" lang="zh-CN" altLang="en-US" sz="1827"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3" name=""/>
          <p:cNvSpPr/>
          <p:nvPr/>
        </p:nvSpPr>
        <p:spPr>
          <a:xfrm>
            <a:off x="1414732" y="1933575"/>
            <a:ext cx="6451695" cy="1483614"/>
          </a:xfrm>
          <a:prstGeom prst="rect">
            <a:avLst/>
          </a:prstGeom>
          <a:effectLst/>
        </p:spPr>
        <p:txBody>
          <a:bodyPr anchorCtr="1">
            <a:spAutoFit/>
          </a:bodyPr>
          <a:lstStyle>
            <a:defPPr>
              <a:defRPr lang="zh-CN">
                <a:effectLst/>
              </a:defRPr>
            </a:defPPr>
            <a:lvl1pPr marL="0" lvl="0"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1pPr>
            <a:lvl2pPr marL="464058" lvl="1"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2pPr>
            <a:lvl3pPr marL="928116" lvl="2"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3pPr>
            <a:lvl4pPr marL="1392174" lvl="3"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4pPr>
            <a:lvl5pPr marL="1856232" lvl="4"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5pPr>
            <a:lvl6pPr marL="2320290" lvl="5"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6pPr>
            <a:lvl7pPr marL="2784348" lvl="6"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7pPr>
            <a:lvl8pPr marL="3248406" lvl="7"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algn="ctr"/>
            <a:r>
              <a:rPr sz="4568" b="1">
                <a:solidFill>
                  <a:srgbClr val="0000A7"/>
                </a:solidFill>
                <a:effectLst/>
              </a:rPr>
              <a:t>CMMI项目管理开发(kāifā)过程（PPT36页)</a:t>
            </a:r>
          </a:p>
        </p:txBody>
      </p:sp>
      <p:sp>
        <p:nvSpPr>
          <p:cNvPr id="4"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第一页，共35页。</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68611" name=""/>
          <p:cNvSpPr/>
          <p:nvPr>
            <p:ph type="body" idx="4294967295"/>
          </p:nvPr>
        </p:nvSpPr>
        <p:spPr>
          <a:xfrm>
            <a:off x="401217" y="1142421"/>
            <a:ext cx="8404606" cy="1387341"/>
          </a:xfrm>
          <a:prstGeom prst="rect">
            <a:avLst/>
          </a:prstGeom>
          <a:noFill/>
          <a:ln>
            <a:miter lim="800000"/>
          </a:ln>
          <a:effectLst/>
        </p:spPr>
        <p:txBody>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5pPr>
          </a:lstStyle>
          <a:p>
            <a:pPr lvl="0">
              <a:lnSpc>
                <a:spcPct val="80000"/>
              </a:lnSpc>
              <a:buNone/>
            </a:pPr>
            <a:r>
              <a:rPr lang="zh-CN" altLang="en-US" sz="2030">
                <a:effectLst/>
              </a:rPr>
              <a:t>项目谋划活动是项目管理中的日常(rìcháng)义务，其中启动阶段的项目谋划活动</a:t>
            </a:r>
          </a:p>
          <a:p>
            <a:pPr lvl="0">
              <a:lnSpc>
                <a:spcPct val="80000"/>
              </a:lnSpc>
              <a:buNone/>
            </a:pPr>
            <a:r>
              <a:rPr lang="zh-CN" altLang="en-US" sz="2030">
                <a:effectLst/>
              </a:rPr>
              <a:t>侧重于整个项目进程的估量和里程碑的谋划，而细化、结构、移交阶段</a:t>
            </a:r>
          </a:p>
          <a:p>
            <a:pPr lvl="0">
              <a:lnSpc>
                <a:spcPct val="80000"/>
              </a:lnSpc>
              <a:buNone/>
            </a:pPr>
            <a:r>
              <a:rPr lang="zh-CN" altLang="en-US" sz="2030">
                <a:effectLst/>
              </a:rPr>
              <a:t>的项目谋划活动侧重于细化以后阶段的方案或调整方案的指点性和适用</a:t>
            </a:r>
          </a:p>
          <a:p>
            <a:pPr lvl="0">
              <a:lnSpc>
                <a:spcPct val="80000"/>
              </a:lnSpc>
              <a:buNone/>
            </a:pPr>
            <a:r>
              <a:rPr lang="zh-CN" altLang="en-US" sz="2030">
                <a:effectLst/>
              </a:rPr>
              <a:t>性。 </a:t>
            </a:r>
          </a:p>
        </p:txBody>
      </p:sp>
      <p:sp>
        <p:nvSpPr>
          <p:cNvPr id="68613" name=""/>
          <p:cNvSpPr/>
          <p:nvPr/>
        </p:nvSpPr>
        <p:spPr>
          <a:xfrm>
            <a:off x="892667" y="2529761"/>
            <a:ext cx="5953427" cy="326020"/>
          </a:xfrm>
          <a:prstGeom prst="rect">
            <a:avLst/>
          </a:prstGeom>
          <a:noFill/>
          <a:ln>
            <a:noFill/>
            <a:miter lim="800000"/>
          </a:ln>
          <a:effectLst/>
        </p:spPr>
        <p:txBody>
          <a:bodyPr wrap="none" anchor="t"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r>
              <a:rPr lang="zh-CN" altLang="en-US" sz="1524">
                <a:effectLst/>
              </a:rPr>
              <a:t>项目筹划(chóuhuà)贯串整个项目周期，触及的文档：软件开发方案</a:t>
            </a:r>
          </a:p>
        </p:txBody>
      </p:sp>
      <p:grpSp>
        <p:nvGrpSpPr>
          <p:cNvPr id="68643" name=""/>
          <p:cNvGrpSpPr/>
          <p:nvPr/>
        </p:nvGrpSpPr>
        <p:grpSpPr>
          <a:xfrm>
            <a:off x="2740843" y="3114667"/>
            <a:ext cx="1608090" cy="439889"/>
            <a:chOff x="1273" y="2189"/>
            <a:chExt cx="1013" cy="277"/>
          </a:xfrm>
          <a:effectLst/>
        </p:grpSpPr>
        <p:sp>
          <p:nvSpPr>
            <p:cNvPr id="68615" name=""/>
            <p:cNvSpPr/>
            <p:nvPr/>
          </p:nvSpPr>
          <p:spPr>
            <a:xfrm>
              <a:off x="1273" y="2189"/>
              <a:ext cx="1013"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14" name=""/>
            <p:cNvSpPr/>
            <p:nvPr/>
          </p:nvSpPr>
          <p:spPr>
            <a:xfrm>
              <a:off x="1318" y="2189"/>
              <a:ext cx="967"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zh-CN" altLang="en-US" sz="1624">
                  <a:effectLst/>
                </a:rPr>
                <a:t>软件开发计划</a:t>
              </a:r>
            </a:p>
          </p:txBody>
        </p:sp>
      </p:grpSp>
      <p:grpSp>
        <p:nvGrpSpPr>
          <p:cNvPr id="68623" name=""/>
          <p:cNvGrpSpPr/>
          <p:nvPr/>
        </p:nvGrpSpPr>
        <p:grpSpPr>
          <a:xfrm>
            <a:off x="401217" y="4284479"/>
            <a:ext cx="1316442" cy="439889"/>
            <a:chOff x="1115" y="2699"/>
            <a:chExt cx="829" cy="277"/>
          </a:xfrm>
          <a:effectLst/>
        </p:grpSpPr>
        <p:sp>
          <p:nvSpPr>
            <p:cNvPr id="68617" name=""/>
            <p:cNvSpPr/>
            <p:nvPr/>
          </p:nvSpPr>
          <p:spPr>
            <a:xfrm>
              <a:off x="1115" y="2699"/>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18" name=""/>
            <p:cNvSpPr/>
            <p:nvPr/>
          </p:nvSpPr>
          <p:spPr>
            <a:xfrm>
              <a:off x="1115" y="2699"/>
              <a:ext cx="829"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协作计划</a:t>
              </a:r>
            </a:p>
          </p:txBody>
        </p:sp>
      </p:grpSp>
      <p:grpSp>
        <p:nvGrpSpPr>
          <p:cNvPr id="68624" name=""/>
          <p:cNvGrpSpPr/>
          <p:nvPr/>
        </p:nvGrpSpPr>
        <p:grpSpPr>
          <a:xfrm>
            <a:off x="6906085" y="5380172"/>
            <a:ext cx="1608090" cy="439889"/>
            <a:chOff x="2176" y="2709"/>
            <a:chExt cx="1060" cy="277"/>
          </a:xfrm>
          <a:effectLst/>
        </p:grpSpPr>
        <p:sp>
          <p:nvSpPr>
            <p:cNvPr id="68620" name=""/>
            <p:cNvSpPr/>
            <p:nvPr/>
          </p:nvSpPr>
          <p:spPr>
            <a:xfrm>
              <a:off x="2176" y="2709"/>
              <a:ext cx="1060"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19" name=""/>
            <p:cNvSpPr/>
            <p:nvPr/>
          </p:nvSpPr>
          <p:spPr>
            <a:xfrm>
              <a:off x="2222" y="2709"/>
              <a:ext cx="967"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风险管理计划</a:t>
              </a:r>
            </a:p>
          </p:txBody>
        </p:sp>
      </p:grpSp>
      <p:grpSp>
        <p:nvGrpSpPr>
          <p:cNvPr id="68625" name=""/>
          <p:cNvGrpSpPr/>
          <p:nvPr/>
        </p:nvGrpSpPr>
        <p:grpSpPr>
          <a:xfrm>
            <a:off x="6907695" y="3114668"/>
            <a:ext cx="1535850" cy="439889"/>
            <a:chOff x="1166" y="2688"/>
            <a:chExt cx="829" cy="277"/>
          </a:xfrm>
          <a:effectLst/>
        </p:grpSpPr>
        <p:sp>
          <p:nvSpPr>
            <p:cNvPr id="68626" name=""/>
            <p:cNvSpPr/>
            <p:nvPr/>
          </p:nvSpPr>
          <p:spPr>
            <a:xfrm>
              <a:off x="1166" y="2688"/>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27" name=""/>
            <p:cNvSpPr/>
            <p:nvPr/>
          </p:nvSpPr>
          <p:spPr>
            <a:xfrm>
              <a:off x="1166" y="2688"/>
              <a:ext cx="829"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配置管理计划</a:t>
              </a:r>
            </a:p>
          </p:txBody>
        </p:sp>
      </p:grpSp>
      <p:grpSp>
        <p:nvGrpSpPr>
          <p:cNvPr id="68628" name=""/>
          <p:cNvGrpSpPr/>
          <p:nvPr/>
        </p:nvGrpSpPr>
        <p:grpSpPr>
          <a:xfrm>
            <a:off x="6907695" y="3917099"/>
            <a:ext cx="1535850" cy="439889"/>
            <a:chOff x="1166" y="2695"/>
            <a:chExt cx="829" cy="277"/>
          </a:xfrm>
          <a:effectLst/>
        </p:grpSpPr>
        <p:sp>
          <p:nvSpPr>
            <p:cNvPr id="68629" name=""/>
            <p:cNvSpPr/>
            <p:nvPr/>
          </p:nvSpPr>
          <p:spPr>
            <a:xfrm>
              <a:off x="1166" y="2695"/>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30" name=""/>
            <p:cNvSpPr/>
            <p:nvPr/>
          </p:nvSpPr>
          <p:spPr>
            <a:xfrm>
              <a:off x="1166" y="2695"/>
              <a:ext cx="829"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质量保证计划</a:t>
              </a:r>
            </a:p>
          </p:txBody>
        </p:sp>
      </p:grpSp>
      <p:grpSp>
        <p:nvGrpSpPr>
          <p:cNvPr id="68631" name=""/>
          <p:cNvGrpSpPr/>
          <p:nvPr/>
        </p:nvGrpSpPr>
        <p:grpSpPr>
          <a:xfrm>
            <a:off x="6907695" y="4650247"/>
            <a:ext cx="1608448" cy="439889"/>
            <a:chOff x="1164" y="2702"/>
            <a:chExt cx="829" cy="277"/>
          </a:xfrm>
          <a:effectLst/>
        </p:grpSpPr>
        <p:sp>
          <p:nvSpPr>
            <p:cNvPr id="68632" name=""/>
            <p:cNvSpPr/>
            <p:nvPr/>
          </p:nvSpPr>
          <p:spPr>
            <a:xfrm>
              <a:off x="1164" y="2702"/>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33" name=""/>
            <p:cNvSpPr/>
            <p:nvPr/>
          </p:nvSpPr>
          <p:spPr>
            <a:xfrm>
              <a:off x="1164" y="2702"/>
              <a:ext cx="829"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测试计划</a:t>
              </a:r>
            </a:p>
          </p:txBody>
        </p:sp>
      </p:grpSp>
      <p:grpSp>
        <p:nvGrpSpPr>
          <p:cNvPr id="68634" name=""/>
          <p:cNvGrpSpPr/>
          <p:nvPr/>
        </p:nvGrpSpPr>
        <p:grpSpPr>
          <a:xfrm>
            <a:off x="3470768" y="4284479"/>
            <a:ext cx="1316442" cy="439889"/>
            <a:chOff x="1143" y="2699"/>
            <a:chExt cx="829" cy="277"/>
          </a:xfrm>
          <a:effectLst/>
        </p:grpSpPr>
        <p:sp>
          <p:nvSpPr>
            <p:cNvPr id="68635" name=""/>
            <p:cNvSpPr/>
            <p:nvPr/>
          </p:nvSpPr>
          <p:spPr>
            <a:xfrm>
              <a:off x="1143" y="2699"/>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36" name=""/>
            <p:cNvSpPr/>
            <p:nvPr/>
          </p:nvSpPr>
          <p:spPr>
            <a:xfrm>
              <a:off x="1143" y="2699"/>
              <a:ext cx="829"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度量计划</a:t>
              </a:r>
            </a:p>
          </p:txBody>
        </p:sp>
      </p:grpSp>
      <p:grpSp>
        <p:nvGrpSpPr>
          <p:cNvPr id="68637" name=""/>
          <p:cNvGrpSpPr/>
          <p:nvPr/>
        </p:nvGrpSpPr>
        <p:grpSpPr>
          <a:xfrm>
            <a:off x="4932228" y="4211972"/>
            <a:ext cx="1461460" cy="599408"/>
            <a:chOff x="2162" y="2688"/>
            <a:chExt cx="1060" cy="277"/>
          </a:xfrm>
          <a:effectLst/>
        </p:grpSpPr>
        <p:sp>
          <p:nvSpPr>
            <p:cNvPr id="68638" name=""/>
            <p:cNvSpPr/>
            <p:nvPr/>
          </p:nvSpPr>
          <p:spPr>
            <a:xfrm>
              <a:off x="2162" y="2688"/>
              <a:ext cx="1060"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39" name=""/>
            <p:cNvSpPr/>
            <p:nvPr/>
          </p:nvSpPr>
          <p:spPr>
            <a:xfrm>
              <a:off x="2208" y="2688"/>
              <a:ext cx="967" cy="272"/>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项目跟踪与监控计划</a:t>
              </a:r>
            </a:p>
          </p:txBody>
        </p:sp>
      </p:grpSp>
      <p:grpSp>
        <p:nvGrpSpPr>
          <p:cNvPr id="68640" name=""/>
          <p:cNvGrpSpPr/>
          <p:nvPr/>
        </p:nvGrpSpPr>
        <p:grpSpPr>
          <a:xfrm>
            <a:off x="1936798" y="4282868"/>
            <a:ext cx="1316443" cy="439889"/>
            <a:chOff x="1129" y="2699"/>
            <a:chExt cx="829" cy="277"/>
          </a:xfrm>
          <a:effectLst/>
        </p:grpSpPr>
        <p:sp>
          <p:nvSpPr>
            <p:cNvPr id="68641" name=""/>
            <p:cNvSpPr/>
            <p:nvPr/>
          </p:nvSpPr>
          <p:spPr>
            <a:xfrm>
              <a:off x="1129" y="2699"/>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42" name=""/>
            <p:cNvSpPr/>
            <p:nvPr/>
          </p:nvSpPr>
          <p:spPr>
            <a:xfrm>
              <a:off x="1129" y="2699"/>
              <a:ext cx="829"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培训计划</a:t>
              </a:r>
            </a:p>
          </p:txBody>
        </p:sp>
      </p:grpSp>
      <p:cxnSp>
        <p:nvCxnSpPr>
          <p:cNvPr id="68644" name=""/>
          <p:cNvCxnSpPr/>
          <p:nvPr/>
        </p:nvCxnSpPr>
        <p:spPr>
          <a:xfrm flipH="1">
            <a:off x="1277771" y="3552944"/>
            <a:ext cx="2192997" cy="731536"/>
          </a:xfrm>
          <a:prstGeom prst="line">
            <a:avLst/>
          </a:prstGeom>
          <a:noFill/>
          <a:ln>
            <a:solidFill>
              <a:schemeClr val="tx1"/>
            </a:solidFill>
            <a:miter lim="800000"/>
            <a:tailEnd type="triangle"/>
          </a:ln>
          <a:effectLst/>
        </p:spPr>
      </p:cxnSp>
      <p:cxnSp>
        <p:nvCxnSpPr>
          <p:cNvPr id="68645" name=""/>
          <p:cNvCxnSpPr/>
          <p:nvPr/>
        </p:nvCxnSpPr>
        <p:spPr>
          <a:xfrm flipH="1">
            <a:off x="2813352" y="3552944"/>
            <a:ext cx="657415" cy="731536"/>
          </a:xfrm>
          <a:prstGeom prst="line">
            <a:avLst/>
          </a:prstGeom>
          <a:noFill/>
          <a:ln>
            <a:solidFill>
              <a:schemeClr val="tx1"/>
            </a:solidFill>
            <a:miter lim="800000"/>
            <a:tailEnd type="triangle"/>
          </a:ln>
          <a:effectLst/>
        </p:spPr>
      </p:cxnSp>
      <p:cxnSp>
        <p:nvCxnSpPr>
          <p:cNvPr id="68646" name=""/>
          <p:cNvCxnSpPr/>
          <p:nvPr/>
        </p:nvCxnSpPr>
        <p:spPr>
          <a:xfrm>
            <a:off x="3470767" y="3552944"/>
            <a:ext cx="657415" cy="731536"/>
          </a:xfrm>
          <a:prstGeom prst="line">
            <a:avLst/>
          </a:prstGeom>
          <a:noFill/>
          <a:ln>
            <a:solidFill>
              <a:schemeClr val="tx1"/>
            </a:solidFill>
            <a:miter lim="800000"/>
            <a:tailEnd type="triangle"/>
          </a:ln>
          <a:effectLst/>
        </p:spPr>
      </p:cxnSp>
      <p:cxnSp>
        <p:nvCxnSpPr>
          <p:cNvPr id="68647" name=""/>
          <p:cNvCxnSpPr/>
          <p:nvPr/>
        </p:nvCxnSpPr>
        <p:spPr>
          <a:xfrm>
            <a:off x="3470767" y="3552944"/>
            <a:ext cx="2192997" cy="659027"/>
          </a:xfrm>
          <a:prstGeom prst="line">
            <a:avLst/>
          </a:prstGeom>
          <a:noFill/>
          <a:ln>
            <a:solidFill>
              <a:schemeClr val="tx1"/>
            </a:solidFill>
            <a:miter lim="800000"/>
            <a:tailEnd type="triangle"/>
          </a:ln>
          <a:effectLst/>
        </p:spPr>
      </p:cxnSp>
      <p:grpSp>
        <p:nvGrpSpPr>
          <p:cNvPr id="68649" name=""/>
          <p:cNvGrpSpPr/>
          <p:nvPr/>
        </p:nvGrpSpPr>
        <p:grpSpPr>
          <a:xfrm>
            <a:off x="401217" y="5088525"/>
            <a:ext cx="1316442" cy="439889"/>
            <a:chOff x="1115" y="2706"/>
            <a:chExt cx="829" cy="277"/>
          </a:xfrm>
          <a:effectLst/>
        </p:grpSpPr>
        <p:sp>
          <p:nvSpPr>
            <p:cNvPr id="68650" name=""/>
            <p:cNvSpPr/>
            <p:nvPr/>
          </p:nvSpPr>
          <p:spPr>
            <a:xfrm>
              <a:off x="1115" y="2706"/>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51" name=""/>
            <p:cNvSpPr/>
            <p:nvPr/>
          </p:nvSpPr>
          <p:spPr>
            <a:xfrm>
              <a:off x="1115" y="2706"/>
              <a:ext cx="829" cy="214"/>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组件协调</a:t>
              </a:r>
            </a:p>
          </p:txBody>
        </p:sp>
      </p:grpSp>
      <p:cxnSp>
        <p:nvCxnSpPr>
          <p:cNvPr id="68652" name=""/>
          <p:cNvCxnSpPr/>
          <p:nvPr/>
        </p:nvCxnSpPr>
        <p:spPr>
          <a:xfrm flipH="1">
            <a:off x="1058633" y="4724368"/>
            <a:ext cx="0" cy="364157"/>
          </a:xfrm>
          <a:prstGeom prst="line">
            <a:avLst/>
          </a:prstGeom>
          <a:noFill/>
          <a:ln>
            <a:solidFill>
              <a:schemeClr val="tx1"/>
            </a:solidFill>
            <a:miter lim="800000"/>
            <a:headEnd type="triangle"/>
            <a:tailEnd type="triangle"/>
          </a:ln>
          <a:effectLst/>
        </p:spPr>
      </p:cxnSp>
      <p:grpSp>
        <p:nvGrpSpPr>
          <p:cNvPr id="68653" name=""/>
          <p:cNvGrpSpPr/>
          <p:nvPr/>
        </p:nvGrpSpPr>
        <p:grpSpPr>
          <a:xfrm>
            <a:off x="3251629" y="5088524"/>
            <a:ext cx="1755256" cy="438277"/>
            <a:chOff x="1134" y="2707"/>
            <a:chExt cx="829" cy="277"/>
          </a:xfrm>
          <a:effectLst/>
        </p:grpSpPr>
        <p:sp>
          <p:nvSpPr>
            <p:cNvPr id="68654" name=""/>
            <p:cNvSpPr/>
            <p:nvPr/>
          </p:nvSpPr>
          <p:spPr>
            <a:xfrm>
              <a:off x="1134" y="2707"/>
              <a:ext cx="828" cy="277"/>
            </a:xfrm>
            <a:prstGeom prst="rect">
              <a:avLst/>
            </a:prstGeom>
            <a:solidFill>
              <a:srgbClr val="CCFFFF"/>
            </a:solidFill>
            <a:ln>
              <a:solidFill>
                <a:schemeClr val="tx1"/>
              </a:solid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68655" name=""/>
            <p:cNvSpPr/>
            <p:nvPr/>
          </p:nvSpPr>
          <p:spPr>
            <a:xfrm>
              <a:off x="1134" y="2707"/>
              <a:ext cx="829" cy="215"/>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spcBef>
                  <a:spcPct val="50000"/>
                </a:spcBef>
              </a:pPr>
              <a:r>
                <a:rPr lang="zh-CN" altLang="en-US" sz="1624">
                  <a:effectLst/>
                </a:rPr>
                <a:t>项目数据采集表</a:t>
              </a:r>
            </a:p>
          </p:txBody>
        </p:sp>
      </p:grpSp>
      <p:cxnSp>
        <p:nvCxnSpPr>
          <p:cNvPr id="68657" name=""/>
          <p:cNvCxnSpPr/>
          <p:nvPr/>
        </p:nvCxnSpPr>
        <p:spPr>
          <a:xfrm flipH="1">
            <a:off x="4128183" y="4724368"/>
            <a:ext cx="0" cy="364157"/>
          </a:xfrm>
          <a:prstGeom prst="line">
            <a:avLst/>
          </a:prstGeom>
          <a:noFill/>
          <a:ln>
            <a:solidFill>
              <a:schemeClr val="tx1"/>
            </a:solidFill>
            <a:miter lim="800000"/>
            <a:headEnd type="triangle"/>
            <a:tailEnd type="triangle"/>
          </a:ln>
          <a:effectLst/>
        </p:spPr>
      </p:cxnSp>
      <p:cxnSp>
        <p:nvCxnSpPr>
          <p:cNvPr id="68658" name=""/>
          <p:cNvCxnSpPr/>
          <p:nvPr/>
        </p:nvCxnSpPr>
        <p:spPr>
          <a:xfrm flipH="1">
            <a:off x="4128183" y="3285465"/>
            <a:ext cx="219138" cy="2143046"/>
          </a:xfrm>
          <a:prstGeom prst="bentConnector4">
            <a:avLst>
              <a:gd name="adj1" fmla="val -1063236"/>
              <a:gd name="adj2" fmla="val 110750"/>
            </a:avLst>
          </a:prstGeom>
          <a:noFill/>
          <a:ln>
            <a:solidFill>
              <a:schemeClr val="tx1"/>
            </a:solidFill>
            <a:miter lim="800000"/>
            <a:headEnd type="triangle"/>
            <a:tailEnd type="triangle"/>
          </a:ln>
          <a:effectLst/>
        </p:spPr>
      </p:cxnSp>
      <p:cxnSp>
        <p:nvCxnSpPr>
          <p:cNvPr id="68659" name=""/>
          <p:cNvCxnSpPr/>
          <p:nvPr/>
        </p:nvCxnSpPr>
        <p:spPr>
          <a:xfrm rot="16200000" flipH="1">
            <a:off x="4603520" y="2713450"/>
            <a:ext cx="1097304" cy="5115917"/>
          </a:xfrm>
          <a:prstGeom prst="bentConnector3">
            <a:avLst>
              <a:gd name="adj1" fmla="val 148898"/>
            </a:avLst>
          </a:prstGeom>
          <a:noFill/>
          <a:ln>
            <a:solidFill>
              <a:schemeClr val="tx1"/>
            </a:solidFill>
            <a:miter lim="800000"/>
            <a:headEnd type="triangle"/>
            <a:tailEnd type="triangle"/>
          </a:ln>
          <a:effectLst/>
        </p:spPr>
      </p:cxnSp>
      <p:cxnSp>
        <p:nvCxnSpPr>
          <p:cNvPr id="68660" name=""/>
          <p:cNvCxnSpPr/>
          <p:nvPr/>
        </p:nvCxnSpPr>
        <p:spPr>
          <a:xfrm rot="5400000">
            <a:off x="5103832" y="4701004"/>
            <a:ext cx="459225" cy="657415"/>
          </a:xfrm>
          <a:prstGeom prst="bentConnector2">
            <a:avLst/>
          </a:prstGeom>
          <a:noFill/>
          <a:ln>
            <a:solidFill>
              <a:schemeClr val="tx1"/>
            </a:solidFill>
            <a:miter lim="800000"/>
            <a:headEnd type="triangle"/>
            <a:tailEnd type="triangle"/>
          </a:ln>
          <a:effectLst/>
        </p:spPr>
      </p:cxnSp>
      <p:sp>
        <p:nvSpPr>
          <p:cNvPr id="68661"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54279" name=""/>
          <p:cNvSpPr/>
          <p:nvPr/>
        </p:nvSpPr>
        <p:spPr>
          <a:xfrm>
            <a:off x="547846" y="114242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439">
                <a:solidFill>
                  <a:srgbClr val="0001A6"/>
                </a:solidFill>
                <a:effectLst/>
                <a:latin typeface="宋体" pitchFamily="2" charset="-122"/>
              </a:rPr>
              <a:t>2.3 项目(xiàngmù)监控流程 </a:t>
            </a:r>
          </a:p>
        </p:txBody>
      </p:sp>
      <p:pic>
        <p:nvPicPr>
          <p:cNvPr id="54280" name=""/>
          <p:cNvPicPr/>
          <p:nvPr/>
        </p:nvPicPr>
        <p:blipFill>
          <a:blip r:embed="rId3"/>
          <a:stretch>
            <a:fillRect/>
          </a:stretch>
        </p:blipFill>
        <p:spPr>
          <a:xfrm>
            <a:off x="182079" y="1872345"/>
            <a:ext cx="9026572" cy="3069551"/>
          </a:xfrm>
          <a:prstGeom prst="rect">
            <a:avLst/>
          </a:prstGeom>
          <a:noFill/>
          <a:ln>
            <a:noFill/>
            <a:miter lim="800000"/>
          </a:ln>
          <a:effectLst/>
        </p:spPr>
      </p:pic>
      <p:sp>
        <p:nvSpPr>
          <p:cNvPr id="54281"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第十一页，共35页。</a:t>
            </a:r>
          </a:p>
        </p:txBody>
      </p:sp>
    </p:spTree>
  </p:cSld>
  <p:clrMapOvr>
    <a:masterClrMapping/>
  </p:clrMapOvr>
  <mc:AlternateContent>
    <mc:Choice xmlns:p14="http://schemas.microsoft.com/office/powerpoint/2010/main" Requires="p14">
      <p:transition spd="slow" p14:dur="100">
        <p:cut/>
        <p:sndAc>
          <p:stSnd>
            <p:snd r:embed="rId4" name="click.wav"/>
          </p:stSnd>
        </p:sndAc>
      </p:transition>
    </mc:Choice>
    <mc:Fallback>
      <p:transition spd="slow">
        <p:cut/>
        <p:sndAc>
          <p:stSnd>
            <p:snd r:embed="rId4" name="click.wav"/>
          </p:stSnd>
        </p:sndAc>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71682" name=""/>
          <p:cNvSpPr/>
          <p:nvPr>
            <p:ph type="title"/>
          </p:nvPr>
        </p:nvSpPr>
        <p:spPr>
          <a:xfrm>
            <a:off x="547846" y="995791"/>
            <a:ext cx="8353044" cy="1098915"/>
          </a:xfrm>
          <a:prstGeom prst="rect">
            <a:avLst/>
          </a:prstGeom>
          <a:noFill/>
          <a:ln>
            <a:miter lim="800000"/>
          </a:ln>
          <a:effectLst/>
        </p:spPr>
        <p:txBody>
          <a:bodyPr anchor="b" anchorCtr="0"/>
          <a:lstStyle>
            <a:lvl1pPr marL="0" indent="0" algn="l" defTabSz="928116" rtl="0" eaLnBrk="1" fontAlgn="base" hangingPunct="1">
              <a:lnSpc>
                <a:spcPct val="100000"/>
              </a:lnSpc>
              <a:spcBef>
                <a:spcPct val="0"/>
              </a:spcBef>
              <a:spcAft>
                <a:spcPct val="0"/>
              </a:spcAft>
              <a:buClrTx/>
              <a:buSzTx/>
              <a:buFontTx/>
              <a:buNone/>
              <a:defRPr kumimoji="0" lang="zh-CN" altLang="en-US" sz="5075" b="0" i="0" u="none">
                <a:solidFill>
                  <a:schemeClr val="tx2"/>
                </a:solidFill>
                <a:effectLst/>
                <a:latin typeface="Calibri" panose="020f0502020204030204" pitchFamily="34" charset="0"/>
                <a:ea typeface="隶书" pitchFamily="49" charset="-122"/>
              </a:defRPr>
            </a:lvl1pPr>
          </a:lstStyle>
          <a:p>
            <a:pPr lvl="0"/>
            <a:r>
              <a:rPr lang="zh-CN" altLang="en-US" sz="1627" b="1">
                <a:effectLst/>
                <a:ea typeface="宋体" pitchFamily="2" charset="-122"/>
              </a:rPr>
              <a:t>目的：添加项目进程的可视性，使得对项目的管理可以起到真实有效</a:t>
            </a:r>
            <a:br>
              <a:rPr lang="zh-CN" altLang="en-US" sz="1627" b="1">
                <a:effectLst/>
                <a:ea typeface="宋体" pitchFamily="2" charset="-122"/>
              </a:rPr>
            </a:br>
            <a:r>
              <a:rPr lang="zh-CN" altLang="en-US" sz="1627" b="1">
                <a:effectLst/>
                <a:ea typeface="宋体" pitchFamily="2" charset="-122"/>
              </a:rPr>
              <a:t>             的作用，尤其是当项目功用清楚偏离软件方案(fāng àn)时采取有效的措施 </a:t>
            </a:r>
          </a:p>
        </p:txBody>
      </p:sp>
      <p:sp>
        <p:nvSpPr>
          <p:cNvPr id="71685" name=""/>
          <p:cNvSpPr/>
          <p:nvPr/>
        </p:nvSpPr>
        <p:spPr>
          <a:xfrm>
            <a:off x="0" y="1894904"/>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graphicFrame>
        <p:nvGraphicFramePr>
          <p:cNvPr id="71684" name=""/>
          <p:cNvGraphicFramePr>
            <a:graphicFrameLocks noChangeAspect="1"/>
          </p:cNvGraphicFramePr>
          <p:nvPr/>
        </p:nvGraphicFramePr>
        <p:xfrm>
          <a:off x="401217" y="2165604"/>
          <a:ext cx="8332096" cy="4115292"/>
        </p:xfrm>
        <a:graphic>
          <a:graphicData uri="http://schemas.openxmlformats.org/presentationml/2006/ole">
            <mc:AlternateContent>
              <mc:Choice xmlns:v="urn:schemas-microsoft-com:vml" Requires="v">
                <p:oleObj spid="_x0000_s1039" name="Visio" r:id="rId3" progId="Visio.Drawing.11">
                  <p:embed/>
                </p:oleObj>
              </mc:Choice>
              <mc:Fallback>
                <p:oleObj name="Visio" r:id="rId3" progId="Visio.Drawing.11">
                  <p:embed/>
                  <p:pic>
                    <p:nvPicPr>
                      <p:cNvPr id="0" name="OLE substitute image"/>
                      <p:cNvPicPr/>
                      <p:nvPr/>
                    </p:nvPicPr>
                    <p:blipFill>
                      <a:blip r:embed="rId4"/>
                      <a:stretch>
                        <a:fillRect/>
                      </a:stretch>
                    </p:blipFill>
                    <p:spPr>
                      <a:xfrm>
                        <a:off x="401217" y="2165604"/>
                        <a:ext cx="8332096" cy="4115292"/>
                      </a:xfrm>
                      <a:prstGeom prst="rect">
                        <a:avLst/>
                      </a:prstGeom>
                      <a:noFill/>
                      <a:effectLst/>
                    </p:spPr>
                  </p:pic>
                </p:oleObj>
              </mc:Fallback>
            </mc:AlternateContent>
          </a:graphicData>
        </a:graphic>
      </p:graphicFrame>
      <p:sp>
        <p:nvSpPr>
          <p:cNvPr id="71686"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第十二页，共35页。</a:t>
            </a:r>
          </a:p>
        </p:txBody>
      </p:sp>
    </p:spTree>
  </p:cSld>
  <p:clrMapOvr>
    <a:masterClrMapping/>
  </p:clrMapOvr>
  <mc:AlternateContent>
    <mc:Choice xmlns:p14="http://schemas.microsoft.com/office/powerpoint/2010/main" Requires="p14">
      <p:transition spd="slow" p14:dur="100">
        <p:cut/>
        <p:sndAc>
          <p:stSnd>
            <p:snd r:embed="rId6" name="click.wav"/>
          </p:stSnd>
        </p:sndAc>
      </p:transition>
    </mc:Choice>
    <mc:Fallback>
      <p:transition spd="slow">
        <p:cut/>
        <p:sndAc>
          <p:stSnd>
            <p:snd r:embed="rId6" name="click.wav"/>
          </p:stSnd>
        </p:sndAc>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73731" name=""/>
          <p:cNvSpPr/>
          <p:nvPr>
            <p:ph type="body" idx="4294967295"/>
          </p:nvPr>
        </p:nvSpPr>
        <p:spPr>
          <a:xfrm>
            <a:off x="464058" y="1068300"/>
            <a:ext cx="8353044" cy="5351169"/>
          </a:xfrm>
          <a:prstGeom prst="rect">
            <a:avLst/>
          </a:prstGeom>
          <a:noFill/>
          <a:ln>
            <a:miter lim="800000"/>
          </a:ln>
          <a:effectLst/>
        </p:spPr>
        <p:txBody>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5pPr>
          </a:lstStyle>
          <a:p>
            <a:pPr lvl="0"/>
            <a:r>
              <a:rPr lang="zh-CN" altLang="en-US">
                <a:effectLst/>
              </a:rPr>
              <a:t>制定方案——依照方案采集数据——活期项目例会——剖析项目外形——依据剖析的数据找出缘由并采取措施</a:t>
            </a:r>
          </a:p>
          <a:p>
            <a:pPr lvl="0"/>
            <a:r>
              <a:rPr lang="zh-CN" altLang="en-US">
                <a:effectLst/>
              </a:rPr>
              <a:t>里程碑阶段中止(zhōngzhǐ)评审</a:t>
            </a:r>
          </a:p>
          <a:p>
            <a:pPr lvl="0"/>
            <a:r>
              <a:rPr lang="zh-CN" altLang="en-US">
                <a:effectLst/>
              </a:rPr>
              <a:t>必要时需求修正软件开发方案</a:t>
            </a:r>
          </a:p>
        </p:txBody>
      </p:sp>
      <p:sp>
        <p:nvSpPr>
          <p:cNvPr id="73732"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第十三页，共35页。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52232" name=""/>
          <p:cNvSpPr/>
          <p:nvPr/>
        </p:nvSpPr>
        <p:spPr>
          <a:xfrm>
            <a:off x="547846" y="114242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639">
                <a:solidFill>
                  <a:srgbClr val="0001A6"/>
                </a:solidFill>
                <a:effectLst/>
                <a:latin typeface="宋体" pitchFamily="2" charset="-122"/>
              </a:rPr>
              <a:t>2.4 风险管理流程(liúchéng) </a:t>
            </a:r>
          </a:p>
        </p:txBody>
      </p:sp>
      <p:pic>
        <p:nvPicPr>
          <p:cNvPr id="52233" name=""/>
          <p:cNvPicPr/>
          <p:nvPr/>
        </p:nvPicPr>
        <p:blipFill>
          <a:blip r:embed="rId2"/>
          <a:stretch>
            <a:fillRect/>
          </a:stretch>
        </p:blipFill>
        <p:spPr>
          <a:xfrm>
            <a:off x="620356" y="1799836"/>
            <a:ext cx="8040450" cy="3288689"/>
          </a:xfrm>
          <a:prstGeom prst="rect">
            <a:avLst/>
          </a:prstGeom>
          <a:noFill/>
          <a:ln>
            <a:noFill/>
            <a:miter lim="800000"/>
          </a:ln>
          <a:effectLst/>
        </p:spPr>
      </p:pic>
      <p:sp>
        <p:nvSpPr>
          <p:cNvPr id="52234"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第十四页，共35页。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pic>
        <p:nvPicPr>
          <p:cNvPr id="74756" name=""/>
          <p:cNvPicPr/>
          <p:nvPr/>
        </p:nvPicPr>
        <p:blipFill>
          <a:blip r:embed="rId3"/>
          <a:stretch>
            <a:fillRect/>
          </a:stretch>
        </p:blipFill>
        <p:spPr>
          <a:xfrm>
            <a:off x="401217" y="921671"/>
            <a:ext cx="8514175" cy="1131141"/>
          </a:xfrm>
          <a:prstGeom prst="rect">
            <a:avLst/>
          </a:prstGeom>
          <a:noFill/>
          <a:ln>
            <a:noFill/>
            <a:miter lim="800000"/>
          </a:ln>
          <a:effectLst/>
        </p:spPr>
      </p:pic>
      <p:cxnSp>
        <p:nvCxnSpPr>
          <p:cNvPr id="74757" name=""/>
          <p:cNvCxnSpPr/>
          <p:nvPr/>
        </p:nvCxnSpPr>
        <p:spPr>
          <a:xfrm flipH="1">
            <a:off x="401217" y="1487241"/>
            <a:ext cx="8514175" cy="1612"/>
          </a:xfrm>
          <a:prstGeom prst="bentConnector5">
            <a:avLst>
              <a:gd name="adj1" fmla="val -2726"/>
              <a:gd name="adj2" fmla="val -49500000"/>
              <a:gd name="adj3" fmla="val 102726"/>
            </a:avLst>
          </a:prstGeom>
          <a:noFill/>
          <a:ln>
            <a:noFill/>
            <a:miter lim="800000"/>
            <a:tailEnd type="triangle"/>
          </a:ln>
          <a:effectLst/>
        </p:spPr>
      </p:cxnSp>
      <p:sp>
        <p:nvSpPr>
          <p:cNvPr id="74758" name=""/>
          <p:cNvSpPr/>
          <p:nvPr/>
        </p:nvSpPr>
        <p:spPr>
          <a:xfrm>
            <a:off x="328708" y="2585368"/>
            <a:ext cx="8568346" cy="3598850"/>
          </a:xfrm>
          <a:prstGeom prst="rect">
            <a:avLst/>
          </a:prstGeom>
          <a:noFill/>
          <a:ln>
            <a:noFill/>
            <a:miter lim="800000"/>
          </a:ln>
          <a:effectLst/>
        </p:spPr>
        <p:txBody>
          <a:bodyPr lIns="0" rIns="0" bIns="0" anchor="b"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zh-CN" altLang="en-US" sz="1727">
                <a:solidFill>
                  <a:srgbClr val="445511"/>
                </a:solidFill>
                <a:effectLst/>
                <a:latin typeface="Calibri" panose="020f0502020204030204" pitchFamily="34" charset="0"/>
              </a:rPr>
              <a:t>上图给出了风险管理的模型，可以(kěyǐ)看出风险管理活动主要划分为：</a:t>
            </a:r>
          </a:p>
          <a:p>
            <a:pPr lvl="0" eaLnBrk="1" hangingPunct="1">
              <a:spcBef>
                <a:spcPct val="50000"/>
              </a:spcBef>
            </a:pPr>
            <a:r>
              <a:rPr lang="zh-CN" altLang="en-US" sz="1727">
                <a:solidFill>
                  <a:srgbClr val="445511"/>
                </a:solidFill>
                <a:effectLst/>
                <a:latin typeface="Calibri" panose="020f0502020204030204" pitchFamily="34" charset="0"/>
              </a:rPr>
              <a:t>     识别</a:t>
            </a:r>
          </a:p>
          <a:p>
            <a:pPr lvl="0" eaLnBrk="1" hangingPunct="1">
              <a:spcBef>
                <a:spcPct val="50000"/>
              </a:spcBef>
            </a:pPr>
            <a:r>
              <a:rPr lang="zh-CN" altLang="en-US" sz="1727">
                <a:solidFill>
                  <a:srgbClr val="445511"/>
                </a:solidFill>
                <a:effectLst/>
                <a:latin typeface="Calibri" panose="020f0502020204030204" pitchFamily="34" charset="0"/>
              </a:rPr>
              <a:t>     剖析</a:t>
            </a:r>
          </a:p>
          <a:p>
            <a:pPr lvl="0" eaLnBrk="1" hangingPunct="1">
              <a:spcBef>
                <a:spcPct val="50000"/>
              </a:spcBef>
            </a:pPr>
            <a:r>
              <a:rPr lang="zh-CN" altLang="en-US" sz="1727">
                <a:solidFill>
                  <a:srgbClr val="445511"/>
                </a:solidFill>
                <a:effectLst/>
                <a:latin typeface="Calibri" panose="020f0502020204030204" pitchFamily="34" charset="0"/>
              </a:rPr>
              <a:t>     方案</a:t>
            </a:r>
          </a:p>
          <a:p>
            <a:pPr lvl="0" eaLnBrk="1" hangingPunct="1">
              <a:spcBef>
                <a:spcPct val="50000"/>
              </a:spcBef>
            </a:pPr>
            <a:r>
              <a:rPr lang="zh-CN" altLang="en-US" sz="1727">
                <a:solidFill>
                  <a:srgbClr val="445511"/>
                </a:solidFill>
                <a:effectLst/>
                <a:latin typeface="Calibri" panose="020f0502020204030204" pitchFamily="34" charset="0"/>
              </a:rPr>
              <a:t>     跟踪</a:t>
            </a:r>
          </a:p>
          <a:p>
            <a:pPr lvl="0" eaLnBrk="1" hangingPunct="1">
              <a:spcBef>
                <a:spcPct val="50000"/>
              </a:spcBef>
            </a:pPr>
            <a:r>
              <a:rPr lang="zh-CN" altLang="en-US" sz="1727">
                <a:solidFill>
                  <a:srgbClr val="445511"/>
                </a:solidFill>
                <a:effectLst/>
                <a:latin typeface="Calibri" panose="020f0502020204030204" pitchFamily="34" charset="0"/>
              </a:rPr>
              <a:t>     控制</a:t>
            </a:r>
          </a:p>
          <a:p>
            <a:pPr lvl="0" eaLnBrk="1" hangingPunct="1">
              <a:spcBef>
                <a:spcPct val="50000"/>
              </a:spcBef>
            </a:pPr>
            <a:r>
              <a:rPr lang="zh-CN" altLang="en-US" sz="1727">
                <a:solidFill>
                  <a:srgbClr val="445511"/>
                </a:solidFill>
                <a:effectLst/>
                <a:latin typeface="Calibri" panose="020f0502020204030204" pitchFamily="34" charset="0"/>
              </a:rPr>
              <a:t>这五个阶段，这五个阶段循环往复，贯串于整个软件项目的生命周期之中。而有效沟通应该看作是各阶段的基础 。</a:t>
            </a:r>
          </a:p>
          <a:p>
            <a:pPr lvl="0" eaLnBrk="1" hangingPunct="1">
              <a:spcBef>
                <a:spcPct val="50000"/>
              </a:spcBef>
            </a:pPr>
            <a:r>
              <a:rPr lang="zh-CN" altLang="en-US" sz="1727">
                <a:solidFill>
                  <a:srgbClr val="445511"/>
                </a:solidFill>
                <a:effectLst/>
                <a:latin typeface="Calibri" panose="020f0502020204030204" pitchFamily="34" charset="0"/>
              </a:rPr>
              <a:t>关于公司规范风险管理进程，组织层对风险来源、风险类型、风险参数以及风险管理战略做了明白的定义。详细请参照«罕见风险列表»、«风险识别反省表» 。</a:t>
            </a:r>
          </a:p>
        </p:txBody>
      </p:sp>
      <p:sp>
        <p:nvSpPr>
          <p:cNvPr id="74759"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第十五页，共35页。</a:t>
            </a:r>
          </a:p>
        </p:txBody>
      </p:sp>
    </p:spTree>
  </p:cSld>
  <p:clrMapOvr>
    <a:masterClrMapping/>
  </p:clrMapOvr>
  <mc:AlternateContent>
    <mc:Choice xmlns:p14="http://schemas.microsoft.com/office/powerpoint/2010/main" Requires="p14">
      <p:transition spd="slow" p14:dur="100">
        <p:cut/>
        <p:sndAc>
          <p:stSnd>
            <p:snd r:embed="rId4" name="click.wav"/>
          </p:stSnd>
        </p:sndAc>
      </p:transition>
    </mc:Choice>
    <mc:Fallback>
      <p:transition spd="slow">
        <p:cut/>
        <p:sndAc>
          <p:stSnd>
            <p:snd r:embed="rId4" name="click.wav"/>
          </p:stSnd>
        </p:sndAc>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53257" name=""/>
          <p:cNvSpPr/>
          <p:nvPr/>
        </p:nvSpPr>
        <p:spPr>
          <a:xfrm>
            <a:off x="547846" y="114242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639">
                <a:solidFill>
                  <a:srgbClr val="0001A6"/>
                </a:solidFill>
                <a:effectLst/>
                <a:latin typeface="宋体" pitchFamily="2" charset="-122"/>
              </a:rPr>
              <a:t>2.5 需求(xūqiú)工程</a:t>
            </a:r>
          </a:p>
        </p:txBody>
      </p:sp>
      <p:pic>
        <p:nvPicPr>
          <p:cNvPr id="53258" name=""/>
          <p:cNvPicPr/>
          <p:nvPr/>
        </p:nvPicPr>
        <p:blipFill>
          <a:blip r:embed="rId2"/>
          <a:stretch>
            <a:fillRect/>
          </a:stretch>
        </p:blipFill>
        <p:spPr>
          <a:xfrm>
            <a:off x="475337" y="1725715"/>
            <a:ext cx="8257977" cy="4569682"/>
          </a:xfrm>
          <a:prstGeom prst="rect">
            <a:avLst/>
          </a:prstGeom>
          <a:noFill/>
          <a:ln>
            <a:noFill/>
            <a:miter lim="800000"/>
          </a:ln>
          <a:effectLst/>
        </p:spPr>
      </p:pic>
      <p:sp>
        <p:nvSpPr>
          <p:cNvPr id="53259"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第十六页，共35页。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56326"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339">
                <a:solidFill>
                  <a:srgbClr val="0001A6"/>
                </a:solidFill>
                <a:effectLst/>
                <a:latin typeface="宋体" pitchFamily="2" charset="-122"/>
              </a:rPr>
              <a:t>2.5.1 需求开发与需求管理(guǎnlǐ)的关系</a:t>
            </a:r>
          </a:p>
        </p:txBody>
      </p:sp>
      <p:pic>
        <p:nvPicPr>
          <p:cNvPr id="56327" name=""/>
          <p:cNvPicPr/>
          <p:nvPr/>
        </p:nvPicPr>
        <p:blipFill>
          <a:blip r:embed="rId3"/>
          <a:stretch>
            <a:fillRect/>
          </a:stretch>
        </p:blipFill>
        <p:spPr>
          <a:xfrm>
            <a:off x="475337" y="1506576"/>
            <a:ext cx="8477116" cy="5043408"/>
          </a:xfrm>
          <a:prstGeom prst="rect">
            <a:avLst/>
          </a:prstGeom>
          <a:noFill/>
          <a:ln>
            <a:noFill/>
            <a:miter lim="800000"/>
          </a:ln>
          <a:effectLst/>
        </p:spPr>
      </p:pic>
      <p:sp>
        <p:nvSpPr>
          <p:cNvPr id="56328"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第十七页，共35页。</a:t>
            </a:r>
          </a:p>
        </p:txBody>
      </p:sp>
    </p:spTree>
  </p:cSld>
  <p:clrMapOvr>
    <a:masterClrMapping/>
  </p:clrMapOvr>
  <mc:AlternateContent>
    <mc:Choice xmlns:p14="http://schemas.microsoft.com/office/powerpoint/2010/main" Requires="p14">
      <p:transition spd="slow" p14:dur="100">
        <p:cut/>
        <p:sndAc>
          <p:stSnd>
            <p:snd r:embed="rId4" name="click.wav"/>
          </p:stSnd>
        </p:sndAc>
      </p:transition>
    </mc:Choice>
    <mc:Fallback>
      <p:transition spd="slow">
        <p:cut/>
        <p:sndAc>
          <p:stSnd>
            <p:snd r:embed="rId4" name="click.wav"/>
          </p:stSnd>
        </p:sndAc>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75780"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639">
                <a:solidFill>
                  <a:srgbClr val="0001A6"/>
                </a:solidFill>
                <a:effectLst/>
                <a:latin typeface="宋体" pitchFamily="2" charset="-122"/>
              </a:rPr>
              <a:t>2.5.2 需求(xūqiú)跟踪</a:t>
            </a:r>
          </a:p>
        </p:txBody>
      </p:sp>
      <p:sp>
        <p:nvSpPr>
          <p:cNvPr id="75782" name=""/>
          <p:cNvSpPr/>
          <p:nvPr/>
        </p:nvSpPr>
        <p:spPr>
          <a:xfrm>
            <a:off x="0" y="2383131"/>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graphicFrame>
        <p:nvGraphicFramePr>
          <p:cNvPr id="75781" name=""/>
          <p:cNvGraphicFramePr>
            <a:graphicFrameLocks noChangeAspect="1"/>
          </p:cNvGraphicFramePr>
          <p:nvPr/>
        </p:nvGraphicFramePr>
        <p:xfrm>
          <a:off x="74120" y="1653206"/>
          <a:ext cx="8952452" cy="3074384"/>
        </p:xfrm>
        <a:graphic>
          <a:graphicData uri="http://schemas.openxmlformats.org/presentationml/2006/ole">
            <mc:AlternateContent>
              <mc:Choice xmlns:v="urn:schemas-microsoft-com:vml" Requires="v">
                <p:oleObj spid="_x0000_s1040" name="Visio" r:id="rId3" progId="Visio.Drawing.11">
                  <p:embed/>
                </p:oleObj>
              </mc:Choice>
              <mc:Fallback>
                <p:oleObj name="Visio" r:id="rId3" progId="Visio.Drawing.11">
                  <p:embed/>
                  <p:pic>
                    <p:nvPicPr>
                      <p:cNvPr id="0" name="OLE substitute image"/>
                      <p:cNvPicPr/>
                      <p:nvPr/>
                    </p:nvPicPr>
                    <p:blipFill>
                      <a:blip r:embed="rId4"/>
                      <a:stretch>
                        <a:fillRect/>
                      </a:stretch>
                    </p:blipFill>
                    <p:spPr>
                      <a:xfrm>
                        <a:off x="74120" y="1653206"/>
                        <a:ext cx="8952452" cy="3074384"/>
                      </a:xfrm>
                      <a:prstGeom prst="rect">
                        <a:avLst/>
                      </a:prstGeom>
                      <a:noFill/>
                      <a:effectLst/>
                    </p:spPr>
                  </p:pic>
                </p:oleObj>
              </mc:Fallback>
            </mc:AlternateContent>
          </a:graphicData>
        </a:graphic>
      </p:graphicFrame>
      <p:sp>
        <p:nvSpPr>
          <p:cNvPr id="75784" name=""/>
          <p:cNvSpPr/>
          <p:nvPr/>
        </p:nvSpPr>
        <p:spPr>
          <a:xfrm>
            <a:off x="254587" y="5121879"/>
            <a:ext cx="9171305" cy="843200"/>
          </a:xfrm>
          <a:prstGeom prst="rect">
            <a:avLst/>
          </a:prstGeom>
          <a:noFill/>
          <a:ln>
            <a:noFill/>
            <a:miter lim="800000"/>
          </a:ln>
          <a:effectLst/>
        </p:spPr>
        <p:txBody>
          <a:bodyPr wrap="none" lIns="0" rIns="0" bIns="0" anchor="b"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buChar char="•"/>
            </a:pPr>
            <a:r>
              <a:rPr lang="zh-CN" altLang="en-US" sz="1727">
                <a:solidFill>
                  <a:srgbClr val="445511"/>
                </a:solidFill>
                <a:effectLst/>
                <a:latin typeface="Calibri" panose="020f0502020204030204" pitchFamily="34" charset="0"/>
              </a:rPr>
              <a:t>需求或后续任务产品发作变卦时，要及时更新需求跟踪矩阵</a:t>
            </a:r>
          </a:p>
          <a:p>
            <a:pPr lvl="0" eaLnBrk="1" hangingPunct="1">
              <a:buChar char="•"/>
            </a:pPr>
            <a:endParaRPr lang="zh-CN" altLang="en-US" sz="1727">
              <a:solidFill>
                <a:srgbClr val="445511"/>
              </a:solidFill>
              <a:effectLst/>
              <a:latin typeface="Calibri" panose="020f0502020204030204" pitchFamily="34" charset="0"/>
            </a:endParaRPr>
          </a:p>
          <a:p>
            <a:pPr lvl="0" eaLnBrk="1" hangingPunct="1">
              <a:buChar char="•"/>
            </a:pPr>
            <a:r>
              <a:rPr lang="zh-CN" altLang="en-US" sz="1727">
                <a:solidFill>
                  <a:srgbClr val="445511"/>
                </a:solidFill>
                <a:effectLst/>
                <a:latin typeface="Calibri" panose="020f0502020204030204" pitchFamily="34" charset="0"/>
              </a:rPr>
              <a:t>项目经理应用需求跟踪矩阵停止正向和逆向跟踪，查找任务产品与需求不分歧(fēnqí)的中央  </a:t>
            </a:r>
          </a:p>
        </p:txBody>
      </p:sp>
      <p:sp>
        <p:nvSpPr>
          <p:cNvPr id="75785"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第十八页，共35页。</a:t>
            </a:r>
          </a:p>
        </p:txBody>
      </p:sp>
    </p:spTree>
  </p:cSld>
  <p:clrMapOvr>
    <a:masterClrMapping/>
  </p:clrMapOvr>
  <mc:AlternateContent>
    <mc:Choice xmlns:p14="http://schemas.microsoft.com/office/powerpoint/2010/main" Requires="p14">
      <p:transition spd="slow" p14:dur="100">
        <p:cut/>
        <p:sndAc>
          <p:stSnd>
            <p:snd r:embed="rId6" name="click.wav"/>
          </p:stSnd>
        </p:sndAc>
      </p:transition>
    </mc:Choice>
    <mc:Fallback>
      <p:transition spd="slow">
        <p:cut/>
        <p:sndAc>
          <p:stSnd>
            <p:snd r:embed="rId6" name="click.wav"/>
          </p:stSnd>
        </p:sndAc>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77829"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439">
                <a:solidFill>
                  <a:srgbClr val="0001A6"/>
                </a:solidFill>
                <a:effectLst/>
                <a:latin typeface="宋体" pitchFamily="2" charset="-122"/>
              </a:rPr>
              <a:t>2.5.3 需求(xūqiú)变卦</a:t>
            </a:r>
          </a:p>
        </p:txBody>
      </p:sp>
      <p:sp>
        <p:nvSpPr>
          <p:cNvPr id="77831" name=""/>
          <p:cNvSpPr/>
          <p:nvPr/>
        </p:nvSpPr>
        <p:spPr>
          <a:xfrm>
            <a:off x="0" y="1493686"/>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graphicFrame>
        <p:nvGraphicFramePr>
          <p:cNvPr id="77830" name=""/>
          <p:cNvGraphicFramePr>
            <a:graphicFrameLocks noChangeAspect="1"/>
          </p:cNvGraphicFramePr>
          <p:nvPr/>
        </p:nvGraphicFramePr>
        <p:xfrm>
          <a:off x="766985" y="1506576"/>
          <a:ext cx="7418483" cy="5262547"/>
        </p:xfrm>
        <a:graphic>
          <a:graphicData uri="http://schemas.openxmlformats.org/presentationml/2006/ole">
            <mc:AlternateContent>
              <mc:Choice xmlns:v="urn:schemas-microsoft-com:vml" Requires="v">
                <p:oleObj spid="_x0000_s1041" name="Visio" r:id="rId3" progId="Visio.Drawing.11">
                  <p:embed/>
                </p:oleObj>
              </mc:Choice>
              <mc:Fallback>
                <p:oleObj name="Visio" r:id="rId3" progId="Visio.Drawing.11">
                  <p:embed/>
                  <p:pic>
                    <p:nvPicPr>
                      <p:cNvPr id="0" name="OLE substitute image"/>
                      <p:cNvPicPr/>
                      <p:nvPr/>
                    </p:nvPicPr>
                    <p:blipFill>
                      <a:blip r:embed="rId4"/>
                      <a:stretch>
                        <a:fillRect/>
                      </a:stretch>
                    </p:blipFill>
                    <p:spPr>
                      <a:xfrm>
                        <a:off x="766985" y="1506576"/>
                        <a:ext cx="7418483" cy="5262547"/>
                      </a:xfrm>
                      <a:prstGeom prst="rect">
                        <a:avLst/>
                      </a:prstGeom>
                      <a:noFill/>
                      <a:effectLst/>
                    </p:spPr>
                  </p:pic>
                </p:oleObj>
              </mc:Fallback>
            </mc:AlternateContent>
          </a:graphicData>
        </a:graphic>
      </p:graphicFrame>
      <p:sp>
        <p:nvSpPr>
          <p:cNvPr id="77832"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第十九页，共35页。</a:t>
            </a:r>
          </a:p>
        </p:txBody>
      </p:sp>
    </p:spTree>
  </p:cSld>
  <p:clrMapOvr>
    <a:masterClrMapping/>
  </p:clrMapOvr>
  <mc:AlternateContent>
    <mc:Choice xmlns:p14="http://schemas.microsoft.com/office/powerpoint/2010/main" Requires="p14">
      <p:transition spd="slow" p14:dur="100">
        <p:cut/>
        <p:sndAc>
          <p:stSnd>
            <p:snd r:embed="rId6" name="click.wav"/>
          </p:stSnd>
        </p:sndAc>
      </p:transition>
    </mc:Choice>
    <mc:Fallback>
      <p:transition spd="slow">
        <p:cut/>
        <p:sndAc>
          <p:stSnd>
            <p:snd r:embed="rId6" name="click.wav"/>
          </p:stSnd>
        </p:sndAc>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7170" name="标题 2"/>
          <p:cNvSpPr/>
          <p:nvPr>
            <p:ph type="title" idx="4294967295"/>
          </p:nvPr>
        </p:nvSpPr>
        <p:spPr>
          <a:xfrm>
            <a:off x="464058" y="715423"/>
            <a:ext cx="8353044" cy="1160145"/>
          </a:xfrm>
          <a:prstGeom prst="rect">
            <a:avLst/>
          </a:prstGeom>
          <a:noFill/>
          <a:ln>
            <a:miter lim="800000"/>
          </a:ln>
          <a:effectLst/>
        </p:spPr>
        <p:txBody>
          <a:bodyPr vert="horz" wrap="square" lIns="0" rIns="0" bIns="0" anchor="b" anchorCtr="0"/>
          <a:lstStyle>
            <a:lvl1pPr marL="0" indent="0" algn="l" defTabSz="928116" rtl="0" eaLnBrk="1" fontAlgn="base" latinLnBrk="0" hangingPunct="1">
              <a:lnSpc>
                <a:spcPct val="100000"/>
              </a:lnSpc>
              <a:spcBef>
                <a:spcPct val="0"/>
              </a:spcBef>
              <a:spcAft>
                <a:spcPct val="0"/>
              </a:spcAft>
              <a:buClrTx/>
              <a:buSzTx/>
              <a:buFontTx/>
              <a:buNone/>
              <a:defRPr kumimoji="0" lang="zh-CN" altLang="en-US" sz="5075" b="0" i="0" u="none" kern="1200">
                <a:ln>
                  <a:noFill/>
                </a:ln>
                <a:solidFill>
                  <a:schemeClr val="tx2"/>
                </a:solidFill>
                <a:effectLst/>
                <a:latin typeface="+mj-lt"/>
                <a:ea typeface="+mj-ea"/>
                <a:cs typeface="+mj-cs"/>
              </a:defRPr>
            </a:lvl1pPr>
          </a:lstStyle>
          <a:p>
            <a:pPr lvl="0"/>
            <a:r>
              <a:t>议程(yìchéng)：</a:t>
            </a:r>
          </a:p>
        </p:txBody>
      </p:sp>
      <p:sp>
        <p:nvSpPr>
          <p:cNvPr id="7171" name="内容占位符 3"/>
          <p:cNvSpPr/>
          <p:nvPr>
            <p:ph idx="4294967295"/>
          </p:nvPr>
        </p:nvSpPr>
        <p:spPr>
          <a:xfrm>
            <a:off x="464058" y="1964189"/>
            <a:ext cx="8353044" cy="4455279"/>
          </a:xfrm>
          <a:prstGeom prst="rect">
            <a:avLst/>
          </a:prstGeom>
          <a:noFill/>
          <a:ln>
            <a:miter lim="800000"/>
          </a:ln>
          <a:effectLst/>
        </p:spPr>
        <p:txBody>
          <a:bodyPr vert="horz" wrap="square" anchor="t" anchorCtr="0"/>
          <a:lstStyle>
            <a:lvl1pPr marL="277146" indent="-277146" algn="l" defTabSz="928116" rtl="0" eaLnBrk="1" fontAlgn="base" latinLnBrk="0" hangingPunct="1">
              <a:lnSpc>
                <a:spcPct val="100000"/>
              </a:lnSpc>
              <a:spcBef>
                <a:spcPct val="20000"/>
              </a:spcBef>
              <a:spcAft>
                <a:spcPct val="0"/>
              </a:spcAft>
              <a:buClr>
                <a:schemeClr val="accent3"/>
              </a:buClr>
              <a:buSzPct val="95000"/>
              <a:buFont typeface="Wingdings 2"/>
              <a:buChar char=""/>
              <a:defRPr kumimoji="0" lang="zh-CN" altLang="en-US" sz="2639" b="0" i="0" u="none" kern="1200">
                <a:solidFill>
                  <a:schemeClr val="tx1"/>
                </a:solidFill>
                <a:effectLst/>
                <a:latin typeface="+mn-lt"/>
                <a:ea typeface="+mn-ea"/>
                <a:cs typeface="+mn-cs"/>
              </a:defRPr>
            </a:lvl1pPr>
            <a:lvl2pPr marL="754094" indent="-290036" algn="l" rtl="0" eaLnBrk="1" fontAlgn="base" latinLnBrk="0" hangingPunct="1">
              <a:lnSpc>
                <a:spcPct val="100000"/>
              </a:lnSpc>
              <a:spcBef>
                <a:spcPct val="20000"/>
              </a:spcBef>
              <a:spcAft>
                <a:spcPct val="0"/>
              </a:spcAft>
              <a:buClr>
                <a:schemeClr val="accent1"/>
              </a:buClr>
              <a:buSzPct val="85000"/>
              <a:buFont typeface="Wingdings 2"/>
              <a:buChar char=""/>
              <a:defRPr kumimoji="0" lang="zh-CN" altLang="en-US" sz="2436" b="0" i="0" u="none" kern="1200">
                <a:solidFill>
                  <a:schemeClr val="tx1"/>
                </a:solidFill>
                <a:effectLst/>
                <a:latin typeface="+mn-lt"/>
                <a:ea typeface="+mn-ea"/>
                <a:cs typeface="+mn-cs"/>
              </a:defRPr>
            </a:lvl2pPr>
            <a:lvl3pPr marL="1160145" indent="-232029" algn="l" rtl="0" eaLnBrk="1" fontAlgn="base" latinLnBrk="0" hangingPunct="1">
              <a:lnSpc>
                <a:spcPct val="100000"/>
              </a:lnSpc>
              <a:spcBef>
                <a:spcPct val="20000"/>
              </a:spcBef>
              <a:spcAft>
                <a:spcPct val="0"/>
              </a:spcAft>
              <a:buClr>
                <a:schemeClr val="accent2"/>
              </a:buClr>
              <a:buSzPct val="70000"/>
              <a:buFont typeface="Wingdings 2"/>
              <a:buChar char=""/>
              <a:defRPr kumimoji="0" lang="zh-CN" altLang="en-US" sz="2132" b="0" i="0" u="none" kern="1200">
                <a:solidFill>
                  <a:schemeClr val="tx1"/>
                </a:solidFill>
                <a:effectLst/>
                <a:latin typeface="+mn-lt"/>
                <a:ea typeface="+mn-ea"/>
                <a:cs typeface="+mn-cs"/>
              </a:defRPr>
            </a:lvl3pPr>
            <a:lvl4pPr marL="1624203" indent="-232029" algn="l" rtl="0" eaLnBrk="1" fontAlgn="base" latinLnBrk="0" hangingPunct="1">
              <a:lnSpc>
                <a:spcPct val="100000"/>
              </a:lnSpc>
              <a:spcBef>
                <a:spcPct val="20000"/>
              </a:spcBef>
              <a:spcAft>
                <a:spcPct val="0"/>
              </a:spcAft>
              <a:buClr>
                <a:schemeClr val="accent3"/>
              </a:buClr>
              <a:buSzPct val="65000"/>
              <a:buFont typeface="Wingdings 2"/>
              <a:buChar char=""/>
              <a:defRPr kumimoji="0" lang="zh-CN" altLang="en-US" sz="2030" b="0" i="0" u="none" kern="1200">
                <a:solidFill>
                  <a:schemeClr val="tx1"/>
                </a:solidFill>
                <a:effectLst/>
                <a:latin typeface="+mn-lt"/>
                <a:ea typeface="+mn-ea"/>
                <a:cs typeface="+mn-cs"/>
              </a:defRPr>
            </a:lvl4pPr>
            <a:lvl5pPr marL="2088261" indent="-232029" algn="l" rtl="0" eaLnBrk="1" fontAlgn="base" latinLnBrk="0" hangingPunct="1">
              <a:lnSpc>
                <a:spcPct val="100000"/>
              </a:lnSpc>
              <a:spcBef>
                <a:spcPct val="20000"/>
              </a:spcBef>
              <a:spcAft>
                <a:spcPct val="0"/>
              </a:spcAft>
              <a:buClr>
                <a:schemeClr val="accent4"/>
              </a:buClr>
              <a:buSzPct val="65000"/>
              <a:buFont typeface="Wingdings 2"/>
              <a:buChar char=""/>
              <a:defRPr kumimoji="0" lang="zh-CN" altLang="en-US" sz="2030" b="0" i="0" u="none" kern="1200">
                <a:solidFill>
                  <a:schemeClr val="tx1"/>
                </a:solidFill>
                <a:effectLst/>
                <a:latin typeface="+mn-lt"/>
                <a:ea typeface="+mn-ea"/>
                <a:cs typeface="+mn-cs"/>
              </a:defRPr>
            </a:lvl5pPr>
            <a:lvl6pPr marL="1763420" indent="-213467" algn="l" rtl="0" eaLnBrk="1" latinLnBrk="0" hangingPunct="1">
              <a:spcBef>
                <a:spcPct val="20000"/>
              </a:spcBef>
              <a:buClr>
                <a:schemeClr val="accent5"/>
              </a:buClr>
              <a:buSzPct val="80000"/>
              <a:buFont typeface="Wingdings 2"/>
              <a:buChar char=""/>
              <a:defRPr kumimoji="0" lang="zh-CN" altLang="en-US" sz="1827" kern="1200">
                <a:solidFill>
                  <a:schemeClr val="tx1"/>
                </a:solidFill>
                <a:effectLst/>
                <a:latin typeface="+mn-lt"/>
                <a:ea typeface="+mn-ea"/>
                <a:cs typeface="+mn-cs"/>
              </a:defRPr>
            </a:lvl6pPr>
            <a:lvl7pPr marL="1949044" indent="-185623" algn="l" rtl="0" eaLnBrk="1" latinLnBrk="0" hangingPunct="1">
              <a:spcBef>
                <a:spcPct val="20000"/>
              </a:spcBef>
              <a:buClr>
                <a:schemeClr val="accent6"/>
              </a:buClr>
              <a:buSzPct val="80000"/>
              <a:buFont typeface="Wingdings 2"/>
              <a:buChar char=""/>
              <a:defRPr kumimoji="0" lang="zh-CN" altLang="en-US" sz="1624" kern="1200" baseline="0">
                <a:solidFill>
                  <a:schemeClr val="tx1"/>
                </a:solidFill>
                <a:effectLst/>
                <a:latin typeface="+mn-lt"/>
                <a:ea typeface="+mn-ea"/>
                <a:cs typeface="+mn-cs"/>
              </a:defRPr>
            </a:lvl7pPr>
            <a:lvl8pPr marL="2227478" indent="-185623" algn="l" rtl="0" eaLnBrk="1" latinLnBrk="0" hangingPunct="1">
              <a:spcBef>
                <a:spcPct val="20000"/>
              </a:spcBef>
              <a:buClr>
                <a:schemeClr val="tx2"/>
              </a:buClr>
              <a:buChar char="•"/>
              <a:defRPr kumimoji="0" lang="zh-CN" altLang="en-US" sz="1624" kern="1200">
                <a:solidFill>
                  <a:schemeClr val="tx1"/>
                </a:solidFill>
                <a:effectLst/>
                <a:latin typeface="+mn-lt"/>
                <a:ea typeface="+mn-ea"/>
                <a:cs typeface="+mn-cs"/>
              </a:defRPr>
            </a:lvl8pPr>
            <a:lvl9pPr marL="2505913" indent="-185623" algn="l" rtl="0" eaLnBrk="1" latinLnBrk="0" hangingPunct="1">
              <a:spcBef>
                <a:spcPct val="20000"/>
              </a:spcBef>
              <a:buClr>
                <a:schemeClr val="tx2"/>
              </a:buClr>
              <a:buFontTx/>
              <a:buChar char="•"/>
              <a:defRPr kumimoji="0" lang="zh-CN" altLang="en-US" sz="1421" kern="1200" baseline="0">
                <a:solidFill>
                  <a:schemeClr val="tx1"/>
                </a:solidFill>
                <a:effectLst/>
                <a:latin typeface="+mn-lt"/>
                <a:ea typeface="+mn-ea"/>
                <a:cs typeface="+mn-cs"/>
              </a:defRPr>
            </a:lvl9pPr>
          </a:lstStyle>
          <a:p>
            <a:pPr marL="277146" lvl="0" indent="-277146"/>
            <a:r>
              <a:t>CMMI与项目管理对应关系(guān xì)</a:t>
            </a:r>
          </a:p>
          <a:p>
            <a:pPr marL="277146" lvl="0" indent="-277146"/>
            <a:r>
              <a:t>进程体系各阶段流程</a:t>
            </a:r>
          </a:p>
          <a:p>
            <a:pPr marL="277146" lvl="0" indent="-277146"/>
            <a:r>
              <a:t>进程体系文档组成</a:t>
            </a:r>
          </a:p>
          <a:p>
            <a:pPr marL="277146" lvl="0" indent="-277146"/>
            <a:r>
              <a:t>项目实例</a:t>
            </a:r>
          </a:p>
        </p:txBody>
      </p:sp>
      <p:sp>
        <p:nvSpPr>
          <p:cNvPr id="7172"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78851" name=""/>
          <p:cNvSpPr/>
          <p:nvPr>
            <p:ph type="body" idx="4294967295"/>
          </p:nvPr>
        </p:nvSpPr>
        <p:spPr>
          <a:xfrm>
            <a:off x="464058" y="1964189"/>
            <a:ext cx="8353044" cy="4455279"/>
          </a:xfrm>
          <a:prstGeom prst="rect">
            <a:avLst/>
          </a:prstGeom>
          <a:noFill/>
          <a:ln>
            <a:miter lim="800000"/>
          </a:ln>
          <a:effectLst/>
        </p:spPr>
        <p:txBody>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5pPr>
          </a:lstStyle>
          <a:p>
            <a:pPr lvl="0"/>
            <a:r>
              <a:rPr lang="zh-CN" altLang="en-US" sz="1627">
                <a:effectLst/>
              </a:rPr>
              <a:t>变卦央求人按变卦流程中止需求变卦，提交«变卦央求央求与外形跟踪表»</a:t>
            </a:r>
          </a:p>
          <a:p>
            <a:pPr lvl="0"/>
            <a:r>
              <a:rPr lang="zh-CN" altLang="en-US" sz="1627">
                <a:effectLst/>
              </a:rPr>
              <a:t>项目成员对提出的变卦央求中止影响域剖析  〔有效性、影响范围、资源、本钱等等〕</a:t>
            </a:r>
          </a:p>
          <a:p>
            <a:pPr lvl="0"/>
            <a:r>
              <a:rPr lang="zh-CN" altLang="en-US" sz="1627">
                <a:effectLst/>
              </a:rPr>
              <a:t>SCCB评审变卦央求央求 〔SCCB会议纪要〕</a:t>
            </a:r>
          </a:p>
          <a:p>
            <a:pPr lvl="0"/>
            <a:r>
              <a:rPr lang="zh-CN" altLang="en-US" sz="1627">
                <a:effectLst/>
              </a:rPr>
              <a:t>需求角色(jué sè)更改需求文档 </a:t>
            </a:r>
          </a:p>
          <a:p>
            <a:pPr lvl="0"/>
            <a:r>
              <a:rPr lang="zh-CN" altLang="en-US" sz="1627">
                <a:effectLst/>
              </a:rPr>
              <a:t>修正后的需求文档被赞同归入基线</a:t>
            </a:r>
          </a:p>
        </p:txBody>
      </p:sp>
      <p:sp>
        <p:nvSpPr>
          <p:cNvPr id="78852"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57349"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439">
                <a:solidFill>
                  <a:srgbClr val="0001A6"/>
                </a:solidFill>
                <a:effectLst/>
                <a:latin typeface="宋体" pitchFamily="2" charset="-122"/>
              </a:rPr>
              <a:t>2.7 系统(xìtǒng)设计流程 </a:t>
            </a:r>
          </a:p>
        </p:txBody>
      </p:sp>
      <p:pic>
        <p:nvPicPr>
          <p:cNvPr id="57350" name=""/>
          <p:cNvPicPr/>
          <p:nvPr/>
        </p:nvPicPr>
        <p:blipFill>
          <a:blip r:embed="rId2"/>
          <a:stretch>
            <a:fillRect/>
          </a:stretch>
        </p:blipFill>
        <p:spPr>
          <a:xfrm>
            <a:off x="401217" y="1580698"/>
            <a:ext cx="8733313" cy="3873595"/>
          </a:xfrm>
          <a:prstGeom prst="rect">
            <a:avLst/>
          </a:prstGeom>
          <a:noFill/>
          <a:ln>
            <a:noFill/>
            <a:miter lim="800000"/>
          </a:ln>
          <a:effectLst/>
        </p:spPr>
      </p:pic>
      <p:sp>
        <p:nvSpPr>
          <p:cNvPr id="57351"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第二十一页，共35页。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58373"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439">
                <a:solidFill>
                  <a:srgbClr val="0001A6"/>
                </a:solidFill>
                <a:effectLst/>
                <a:latin typeface="宋体" pitchFamily="2" charset="-122"/>
              </a:rPr>
              <a:t>2.8 系统开发(kāifā)流程 </a:t>
            </a:r>
          </a:p>
        </p:txBody>
      </p:sp>
      <p:pic>
        <p:nvPicPr>
          <p:cNvPr id="58374" name=""/>
          <p:cNvPicPr/>
          <p:nvPr/>
        </p:nvPicPr>
        <p:blipFill>
          <a:blip r:embed="rId3"/>
          <a:stretch>
            <a:fillRect/>
          </a:stretch>
        </p:blipFill>
        <p:spPr>
          <a:xfrm>
            <a:off x="401217" y="1434068"/>
            <a:ext cx="8551235" cy="4092734"/>
          </a:xfrm>
          <a:prstGeom prst="rect">
            <a:avLst/>
          </a:prstGeom>
          <a:noFill/>
          <a:ln>
            <a:noFill/>
            <a:miter lim="800000"/>
          </a:ln>
          <a:effectLst/>
        </p:spPr>
      </p:pic>
      <p:sp>
        <p:nvSpPr>
          <p:cNvPr id="58375"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第二十二页，共35页。</a:t>
            </a:r>
          </a:p>
        </p:txBody>
      </p:sp>
    </p:spTree>
  </p:cSld>
  <p:clrMapOvr>
    <a:masterClrMapping/>
  </p:clrMapOvr>
  <mc:AlternateContent>
    <mc:Choice xmlns:p14="http://schemas.microsoft.com/office/powerpoint/2010/main" Requires="p14">
      <p:transition spd="slow" p14:dur="100">
        <p:cut/>
        <p:sndAc>
          <p:stSnd>
            <p:snd r:embed="rId4" name="click.wav"/>
          </p:stSnd>
        </p:sndAc>
      </p:transition>
    </mc:Choice>
    <mc:Fallback>
      <p:transition spd="slow">
        <p:cut/>
        <p:sndAc>
          <p:stSnd>
            <p:snd r:embed="rId4" name="click.wav"/>
          </p:stSnd>
        </p:sndAc>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80899" name=""/>
          <p:cNvSpPr/>
          <p:nvPr>
            <p:ph type="body" idx="4294967295"/>
          </p:nvPr>
        </p:nvSpPr>
        <p:spPr>
          <a:xfrm>
            <a:off x="380270" y="1214929"/>
            <a:ext cx="8353044" cy="4455279"/>
          </a:xfrm>
          <a:prstGeom prst="rect">
            <a:avLst/>
          </a:prstGeom>
          <a:noFill/>
          <a:ln>
            <a:miter lim="800000"/>
          </a:ln>
          <a:effectLst/>
        </p:spPr>
        <p:txBody>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5pPr>
          </a:lstStyle>
          <a:p>
            <a:pPr lvl="0">
              <a:buNone/>
            </a:pPr>
            <a:r>
              <a:rPr lang="zh-CN" altLang="en-US" sz="1730">
                <a:effectLst/>
              </a:rPr>
              <a:t>软件完成开发进程可以分为三个子阶段：</a:t>
            </a:r>
          </a:p>
          <a:p>
            <a:pPr lvl="0">
              <a:buNone/>
            </a:pPr>
            <a:r>
              <a:rPr lang="zh-CN" altLang="en-US" sz="1730">
                <a:effectLst/>
              </a:rPr>
              <a:t>详细设计</a:t>
            </a:r>
          </a:p>
          <a:p>
            <a:pPr lvl="0">
              <a:buNone/>
            </a:pPr>
            <a:r>
              <a:rPr lang="zh-CN" altLang="en-US" sz="1730">
                <a:effectLst/>
              </a:rPr>
              <a:t>编码</a:t>
            </a:r>
          </a:p>
          <a:p>
            <a:pPr lvl="0">
              <a:buNone/>
            </a:pPr>
            <a:r>
              <a:rPr lang="zh-CN" altLang="en-US" sz="1730">
                <a:effectLst/>
              </a:rPr>
              <a:t>单元测试</a:t>
            </a:r>
          </a:p>
          <a:p>
            <a:pPr lvl="0">
              <a:buNone/>
            </a:pPr>
            <a:r>
              <a:rPr lang="zh-CN" altLang="en-US" sz="1730">
                <a:effectLst/>
              </a:rPr>
              <a:t>详细设计是在系统设计和概要设计的基础上中止函数或方法的详细功用(gōngyòng)</a:t>
            </a:r>
          </a:p>
          <a:p>
            <a:pPr lvl="0">
              <a:buNone/>
            </a:pPr>
            <a:r>
              <a:rPr lang="zh-CN" altLang="en-US" sz="1730">
                <a:effectLst/>
              </a:rPr>
              <a:t>的设计；编码主要包括测试前的编码义务以及测试后对编码的修停工</a:t>
            </a:r>
          </a:p>
          <a:p>
            <a:pPr lvl="0">
              <a:buNone/>
            </a:pPr>
            <a:r>
              <a:rPr lang="zh-CN" altLang="en-US" sz="1730">
                <a:effectLst/>
              </a:rPr>
              <a:t>作；单元测试主要是经过白盒测试来及早发现软件模块中的错误〔可裁剪〕 </a:t>
            </a:r>
          </a:p>
        </p:txBody>
      </p:sp>
      <p:sp>
        <p:nvSpPr>
          <p:cNvPr id="80900"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第二十三页，共35页。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59397"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439">
                <a:solidFill>
                  <a:srgbClr val="0001A6"/>
                </a:solidFill>
                <a:effectLst/>
                <a:latin typeface="宋体" pitchFamily="2" charset="-122"/>
              </a:rPr>
              <a:t>2.9 系统测试(cèshì)流程 </a:t>
            </a:r>
          </a:p>
        </p:txBody>
      </p:sp>
      <p:pic>
        <p:nvPicPr>
          <p:cNvPr id="59398" name=""/>
          <p:cNvPicPr/>
          <p:nvPr/>
        </p:nvPicPr>
        <p:blipFill>
          <a:blip r:embed="rId3"/>
          <a:stretch>
            <a:fillRect/>
          </a:stretch>
        </p:blipFill>
        <p:spPr>
          <a:xfrm>
            <a:off x="475337" y="1653207"/>
            <a:ext cx="8332096" cy="3726966"/>
          </a:xfrm>
          <a:prstGeom prst="rect">
            <a:avLst/>
          </a:prstGeom>
          <a:noFill/>
          <a:ln>
            <a:noFill/>
            <a:miter lim="800000"/>
          </a:ln>
          <a:effectLst/>
        </p:spPr>
      </p:pic>
      <p:sp>
        <p:nvSpPr>
          <p:cNvPr id="59399" name=""/>
          <p:cNvSpPr/>
          <p:nvPr/>
        </p:nvSpPr>
        <p:spPr>
          <a:xfrm>
            <a:off x="526899" y="5526802"/>
            <a:ext cx="8353044" cy="876554"/>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buNone/>
            </a:pPr>
            <a:r>
              <a:rPr lang="zh-CN" altLang="en-US" sz="1727">
                <a:effectLst/>
              </a:rPr>
              <a:t>测试总的流程为：项目(xiàngmù)早期制定测试方案〔项目(xiàngmù)筹划阶段〕、设计和完成测试用		例、测试执行阶段和前期测试报告与总结。 </a:t>
            </a:r>
          </a:p>
        </p:txBody>
      </p:sp>
      <p:sp>
        <p:nvSpPr>
          <p:cNvPr id="59400"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第二十四页，共35页。</a:t>
            </a:r>
          </a:p>
        </p:txBody>
      </p:sp>
    </p:spTree>
  </p:cSld>
  <p:clrMapOvr>
    <a:masterClrMapping/>
  </p:clrMapOvr>
  <mc:AlternateContent>
    <mc:Choice xmlns:p14="http://schemas.microsoft.com/office/powerpoint/2010/main" Requires="p14">
      <p:transition spd="slow" p14:dur="100">
        <p:cut/>
        <p:sndAc>
          <p:stSnd>
            <p:snd r:embed="rId4" name="click.wav"/>
          </p:stSnd>
        </p:sndAc>
      </p:transition>
    </mc:Choice>
    <mc:Fallback>
      <p:transition spd="slow">
        <p:cut/>
        <p:sndAc>
          <p:stSnd>
            <p:snd r:embed="rId4" name="click.wav"/>
          </p:stSnd>
        </p:sndAc>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29702"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8435" lvl="0" indent="-278435" algn="l" defTabSz="928116" rtl="0" eaLnBrk="1" fontAlgn="base" latinLnBrk="0" hangingPunct="1">
              <a:lnSpc>
                <a:spcPct val="100000"/>
              </a:lnSpc>
              <a:spcBef>
                <a:spcPct val="20000"/>
              </a:spcBef>
              <a:spcAft>
                <a:spcPct val="0"/>
              </a:spcAft>
              <a:buClr>
                <a:schemeClr val="accent3"/>
              </a:buClr>
              <a:buSzPct val="95000"/>
              <a:buFont typeface="Wingdings 2"/>
              <a:buChar char=""/>
              <a:defRPr kumimoji="0" lang="zh-CN" altLang="en-US" sz="2639" b="0" i="0" u="none" kern="1200" baseline="0">
                <a:solidFill>
                  <a:schemeClr val="tx1"/>
                </a:solidFill>
                <a:effectLst/>
                <a:latin typeface="+mn-lt"/>
                <a:ea typeface="+mn-ea"/>
                <a:cs typeface="+mn-cs"/>
              </a:defRPr>
            </a:lvl1pPr>
            <a:lvl2pPr marL="649681" lvl="1" indent="-250591" algn="l" defTabSz="928116" rtl="0" eaLnBrk="1" fontAlgn="base" latinLnBrk="0" hangingPunct="1">
              <a:lnSpc>
                <a:spcPct val="100000"/>
              </a:lnSpc>
              <a:spcBef>
                <a:spcPct val="20000"/>
              </a:spcBef>
              <a:spcAft>
                <a:spcPct val="0"/>
              </a:spcAft>
              <a:buClr>
                <a:schemeClr val="accent1"/>
              </a:buClr>
              <a:buSzPct val="85000"/>
              <a:buFont typeface="Wingdings 2"/>
              <a:buChar char=""/>
              <a:defRPr kumimoji="0" lang="zh-CN" altLang="en-US" sz="2436" b="0" i="0" u="none" kern="1200" baseline="0">
                <a:solidFill>
                  <a:schemeClr val="tx1"/>
                </a:solidFill>
                <a:effectLst/>
                <a:latin typeface="+mn-lt"/>
                <a:ea typeface="+mn-ea"/>
                <a:cs typeface="+mn-cs"/>
              </a:defRPr>
            </a:lvl2pPr>
            <a:lvl3pPr marL="928116" lvl="2" indent="-250591" algn="l" defTabSz="928116" rtl="0" eaLnBrk="1" fontAlgn="base" latinLnBrk="0" hangingPunct="1">
              <a:lnSpc>
                <a:spcPct val="100000"/>
              </a:lnSpc>
              <a:spcBef>
                <a:spcPct val="20000"/>
              </a:spcBef>
              <a:spcAft>
                <a:spcPct val="0"/>
              </a:spcAft>
              <a:buClr>
                <a:schemeClr val="accent2"/>
              </a:buClr>
              <a:buSzPct val="70000"/>
              <a:buFont typeface="Wingdings 2"/>
              <a:buChar char=""/>
              <a:defRPr kumimoji="0" lang="zh-CN" altLang="en-US" sz="2132" b="0" i="0" u="none" kern="1200" baseline="0">
                <a:solidFill>
                  <a:schemeClr val="tx1"/>
                </a:solidFill>
                <a:effectLst/>
                <a:latin typeface="+mn-lt"/>
                <a:ea typeface="+mn-ea"/>
                <a:cs typeface="+mn-cs"/>
              </a:defRPr>
            </a:lvl3pPr>
            <a:lvl4pPr marL="1206551" lvl="3" indent="-213467" algn="l" defTabSz="928116" rtl="0" eaLnBrk="1" fontAlgn="base" latinLnBrk="0" hangingPunct="1">
              <a:lnSpc>
                <a:spcPct val="100000"/>
              </a:lnSpc>
              <a:spcBef>
                <a:spcPct val="20000"/>
              </a:spcBef>
              <a:spcAft>
                <a:spcPct val="0"/>
              </a:spcAft>
              <a:buClr>
                <a:schemeClr val="accent3"/>
              </a:buClr>
              <a:buSzPct val="65000"/>
              <a:buFont typeface="Wingdings 2"/>
              <a:buChar char=""/>
              <a:defRPr kumimoji="0" lang="zh-CN" altLang="en-US" sz="2030" b="0" i="0" u="none" kern="1200" baseline="0">
                <a:solidFill>
                  <a:schemeClr val="tx1"/>
                </a:solidFill>
                <a:effectLst/>
                <a:latin typeface="+mn-lt"/>
                <a:ea typeface="+mn-ea"/>
                <a:cs typeface="+mn-cs"/>
              </a:defRPr>
            </a:lvl4pPr>
            <a:lvl5pPr marL="1484986" lvl="4" indent="-213467" algn="l" defTabSz="928116" rtl="0" eaLnBrk="1" fontAlgn="base" latinLnBrk="0" hangingPunct="1">
              <a:lnSpc>
                <a:spcPct val="100000"/>
              </a:lnSpc>
              <a:spcBef>
                <a:spcPct val="20000"/>
              </a:spcBef>
              <a:spcAft>
                <a:spcPct val="0"/>
              </a:spcAft>
              <a:buClr>
                <a:schemeClr val="accent4"/>
              </a:buClr>
              <a:buSzPct val="65000"/>
              <a:buFont typeface="Wingdings 2"/>
              <a:buChar char=""/>
              <a:defRPr kumimoji="0" lang="zh-CN" altLang="en-US" sz="2030" b="0" i="0" u="none" kern="1200" baseline="0">
                <a:solidFill>
                  <a:schemeClr val="tx1"/>
                </a:solidFill>
                <a:effectLst/>
                <a:latin typeface="+mn-lt"/>
                <a:ea typeface="+mn-ea"/>
                <a:cs typeface="+mn-cs"/>
              </a:defRPr>
            </a:lvl5pPr>
            <a:lvl6pPr marL="1763420" lvl="5" indent="-213467" algn="l" defTabSz="928116" rtl="0" eaLnBrk="1" fontAlgn="auto" latinLnBrk="0" hangingPunct="1">
              <a:lnSpc>
                <a:spcPct val="100000"/>
              </a:lnSpc>
              <a:spcBef>
                <a:spcPct val="20000"/>
              </a:spcBef>
              <a:spcAft>
                <a:spcPct val="0"/>
              </a:spcAft>
              <a:buClr>
                <a:schemeClr val="accent5"/>
              </a:buClr>
              <a:buSzPct val="80000"/>
              <a:buFont typeface="Wingdings 2"/>
              <a:buChar char=""/>
              <a:defRPr kumimoji="0" lang="zh-CN" altLang="en-US" sz="1827" b="0" i="0" u="none" kern="1200" baseline="0">
                <a:solidFill>
                  <a:schemeClr val="tx1"/>
                </a:solidFill>
                <a:effectLst/>
                <a:latin typeface="+mn-lt"/>
                <a:ea typeface="+mn-ea"/>
                <a:cs typeface="+mn-cs"/>
              </a:defRPr>
            </a:lvl6pPr>
            <a:lvl7pPr marL="1949044" lvl="6" indent="-185623" algn="l" defTabSz="928116" rtl="0" eaLnBrk="1" fontAlgn="auto" latinLnBrk="0" hangingPunct="1">
              <a:lnSpc>
                <a:spcPct val="100000"/>
              </a:lnSpc>
              <a:spcBef>
                <a:spcPct val="20000"/>
              </a:spcBef>
              <a:spcAft>
                <a:spcPct val="0"/>
              </a:spcAft>
              <a:buClr>
                <a:schemeClr val="accent6"/>
              </a:buClr>
              <a:buSzPct val="80000"/>
              <a:buFont typeface="Wingdings 2"/>
              <a:buChar char=""/>
              <a:defRPr kumimoji="0" lang="zh-CN" altLang="en-US" sz="1624" b="0" i="0" u="none" kern="1200" baseline="0">
                <a:solidFill>
                  <a:schemeClr val="tx1"/>
                </a:solidFill>
                <a:effectLst/>
                <a:latin typeface="+mn-lt"/>
                <a:ea typeface="+mn-ea"/>
                <a:cs typeface="+mn-cs"/>
              </a:defRPr>
            </a:lvl7pPr>
            <a:lvl8pPr marL="2227478" lvl="7" indent="-185623" algn="l" defTabSz="928116" rtl="0" eaLnBrk="1" fontAlgn="auto" latinLnBrk="0" hangingPunct="1">
              <a:lnSpc>
                <a:spcPct val="100000"/>
              </a:lnSpc>
              <a:spcBef>
                <a:spcPct val="20000"/>
              </a:spcBef>
              <a:spcAft>
                <a:spcPct val="0"/>
              </a:spcAft>
              <a:buClr>
                <a:schemeClr val="tx2"/>
              </a:buClr>
              <a:buChar char="•"/>
              <a:defRPr kumimoji="0" lang="zh-CN" altLang="en-US" sz="1624" b="0" i="0" u="none" kern="1200" baseline="0">
                <a:solidFill>
                  <a:schemeClr val="tx1"/>
                </a:solidFill>
                <a:effectLst/>
                <a:latin typeface="+mn-lt"/>
                <a:ea typeface="+mn-ea"/>
                <a:cs typeface="+mn-cs"/>
              </a:defRPr>
            </a:lvl8pPr>
            <a:lvl9pPr marL="2505913" lvl="8" indent="-185623" algn="l" defTabSz="928116" rtl="0" eaLnBrk="1" fontAlgn="base" latinLnBrk="0" hangingPunct="1">
              <a:lnSpc>
                <a:spcPct val="100000"/>
              </a:lnSpc>
              <a:spcBef>
                <a:spcPct val="20000"/>
              </a:spcBef>
              <a:spcAft>
                <a:spcPct val="0"/>
              </a:spcAft>
              <a:buClr>
                <a:schemeClr val="tx2"/>
              </a:buClr>
              <a:buFontTx/>
              <a:buChar char="•"/>
              <a:defRPr kumimoji="0" lang="zh-CN" altLang="en-US" sz="1421" b="0" i="0" u="none" kern="1200" baseline="0">
                <a:solidFill>
                  <a:schemeClr val="tx1"/>
                </a:solidFill>
                <a:effectLst/>
                <a:latin typeface="+mn-lt"/>
                <a:ea typeface="+mn-ea"/>
                <a:cs typeface="+mn-cs"/>
              </a:defRPr>
            </a:lvl9pPr>
          </a:lstStyle>
          <a:p>
            <a:pPr marL="618744" lvl="0" indent="-618744" algn="just">
              <a:lnSpc>
                <a:spcPct val="90000"/>
              </a:lnSpc>
              <a:buNone/>
            </a:pPr>
            <a:r>
              <a:rPr lang="en-US" altLang="zh-CN" sz="2639">
                <a:solidFill>
                  <a:srgbClr val="0001A6"/>
                </a:solidFill>
                <a:effectLst/>
                <a:latin typeface="宋体" pitchFamily="2" charset="-122"/>
              </a:rPr>
              <a:t>2.10 验收(yànshōu)流程 </a:t>
            </a:r>
          </a:p>
        </p:txBody>
      </p:sp>
      <p:pic>
        <p:nvPicPr>
          <p:cNvPr id="29703" name=""/>
          <p:cNvPicPr/>
          <p:nvPr/>
        </p:nvPicPr>
        <p:blipFill>
          <a:blip r:embed="rId2"/>
          <a:stretch>
            <a:fillRect/>
          </a:stretch>
        </p:blipFill>
        <p:spPr>
          <a:xfrm>
            <a:off x="583295" y="2091484"/>
            <a:ext cx="8697864" cy="1097304"/>
          </a:xfrm>
          <a:prstGeom prst="rect">
            <a:avLst/>
          </a:prstGeom>
          <a:noFill/>
          <a:ln>
            <a:noFill/>
            <a:miter lim="800000"/>
          </a:ln>
          <a:effectLst/>
        </p:spPr>
      </p:pic>
      <p:sp>
        <p:nvSpPr>
          <p:cNvPr id="29704"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第二十五页，共35页。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33798"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8435" lvl="0" indent="-278435" algn="l" defTabSz="928116" rtl="0" eaLnBrk="1" fontAlgn="base" latinLnBrk="0" hangingPunct="1">
              <a:lnSpc>
                <a:spcPct val="100000"/>
              </a:lnSpc>
              <a:spcBef>
                <a:spcPct val="20000"/>
              </a:spcBef>
              <a:spcAft>
                <a:spcPct val="0"/>
              </a:spcAft>
              <a:buClr>
                <a:schemeClr val="accent3"/>
              </a:buClr>
              <a:buSzPct val="95000"/>
              <a:buFont typeface="Wingdings 2"/>
              <a:buChar char=""/>
              <a:defRPr kumimoji="0" lang="zh-CN" altLang="en-US" sz="2639" b="0" i="0" u="none" kern="1200" baseline="0">
                <a:solidFill>
                  <a:schemeClr val="tx1"/>
                </a:solidFill>
                <a:effectLst/>
                <a:latin typeface="+mn-lt"/>
                <a:ea typeface="+mn-ea"/>
                <a:cs typeface="+mn-cs"/>
              </a:defRPr>
            </a:lvl1pPr>
            <a:lvl2pPr marL="649681" lvl="1" indent="-250591" algn="l" defTabSz="928116" rtl="0" eaLnBrk="1" fontAlgn="base" latinLnBrk="0" hangingPunct="1">
              <a:lnSpc>
                <a:spcPct val="100000"/>
              </a:lnSpc>
              <a:spcBef>
                <a:spcPct val="20000"/>
              </a:spcBef>
              <a:spcAft>
                <a:spcPct val="0"/>
              </a:spcAft>
              <a:buClr>
                <a:schemeClr val="accent1"/>
              </a:buClr>
              <a:buSzPct val="85000"/>
              <a:buFont typeface="Wingdings 2"/>
              <a:buChar char=""/>
              <a:defRPr kumimoji="0" lang="zh-CN" altLang="en-US" sz="2436" b="0" i="0" u="none" kern="1200" baseline="0">
                <a:solidFill>
                  <a:schemeClr val="tx1"/>
                </a:solidFill>
                <a:effectLst/>
                <a:latin typeface="+mn-lt"/>
                <a:ea typeface="+mn-ea"/>
                <a:cs typeface="+mn-cs"/>
              </a:defRPr>
            </a:lvl2pPr>
            <a:lvl3pPr marL="928116" lvl="2" indent="-250591" algn="l" defTabSz="928116" rtl="0" eaLnBrk="1" fontAlgn="base" latinLnBrk="0" hangingPunct="1">
              <a:lnSpc>
                <a:spcPct val="100000"/>
              </a:lnSpc>
              <a:spcBef>
                <a:spcPct val="20000"/>
              </a:spcBef>
              <a:spcAft>
                <a:spcPct val="0"/>
              </a:spcAft>
              <a:buClr>
                <a:schemeClr val="accent2"/>
              </a:buClr>
              <a:buSzPct val="70000"/>
              <a:buFont typeface="Wingdings 2"/>
              <a:buChar char=""/>
              <a:defRPr kumimoji="0" lang="zh-CN" altLang="en-US" sz="2132" b="0" i="0" u="none" kern="1200" baseline="0">
                <a:solidFill>
                  <a:schemeClr val="tx1"/>
                </a:solidFill>
                <a:effectLst/>
                <a:latin typeface="+mn-lt"/>
                <a:ea typeface="+mn-ea"/>
                <a:cs typeface="+mn-cs"/>
              </a:defRPr>
            </a:lvl3pPr>
            <a:lvl4pPr marL="1206551" lvl="3" indent="-213467" algn="l" defTabSz="928116" rtl="0" eaLnBrk="1" fontAlgn="base" latinLnBrk="0" hangingPunct="1">
              <a:lnSpc>
                <a:spcPct val="100000"/>
              </a:lnSpc>
              <a:spcBef>
                <a:spcPct val="20000"/>
              </a:spcBef>
              <a:spcAft>
                <a:spcPct val="0"/>
              </a:spcAft>
              <a:buClr>
                <a:schemeClr val="accent3"/>
              </a:buClr>
              <a:buSzPct val="65000"/>
              <a:buFont typeface="Wingdings 2"/>
              <a:buChar char=""/>
              <a:defRPr kumimoji="0" lang="zh-CN" altLang="en-US" sz="2030" b="0" i="0" u="none" kern="1200" baseline="0">
                <a:solidFill>
                  <a:schemeClr val="tx1"/>
                </a:solidFill>
                <a:effectLst/>
                <a:latin typeface="+mn-lt"/>
                <a:ea typeface="+mn-ea"/>
                <a:cs typeface="+mn-cs"/>
              </a:defRPr>
            </a:lvl4pPr>
            <a:lvl5pPr marL="1484986" lvl="4" indent="-213467" algn="l" defTabSz="928116" rtl="0" eaLnBrk="1" fontAlgn="base" latinLnBrk="0" hangingPunct="1">
              <a:lnSpc>
                <a:spcPct val="100000"/>
              </a:lnSpc>
              <a:spcBef>
                <a:spcPct val="20000"/>
              </a:spcBef>
              <a:spcAft>
                <a:spcPct val="0"/>
              </a:spcAft>
              <a:buClr>
                <a:schemeClr val="accent4"/>
              </a:buClr>
              <a:buSzPct val="65000"/>
              <a:buFont typeface="Wingdings 2"/>
              <a:buChar char=""/>
              <a:defRPr kumimoji="0" lang="zh-CN" altLang="en-US" sz="2030" b="0" i="0" u="none" kern="1200" baseline="0">
                <a:solidFill>
                  <a:schemeClr val="tx1"/>
                </a:solidFill>
                <a:effectLst/>
                <a:latin typeface="+mn-lt"/>
                <a:ea typeface="+mn-ea"/>
                <a:cs typeface="+mn-cs"/>
              </a:defRPr>
            </a:lvl5pPr>
            <a:lvl6pPr marL="1763420" lvl="5" indent="-213467" algn="l" defTabSz="928116" rtl="0" eaLnBrk="1" fontAlgn="auto" latinLnBrk="0" hangingPunct="1">
              <a:lnSpc>
                <a:spcPct val="100000"/>
              </a:lnSpc>
              <a:spcBef>
                <a:spcPct val="20000"/>
              </a:spcBef>
              <a:spcAft>
                <a:spcPct val="0"/>
              </a:spcAft>
              <a:buClr>
                <a:schemeClr val="accent5"/>
              </a:buClr>
              <a:buSzPct val="80000"/>
              <a:buFont typeface="Wingdings 2"/>
              <a:buChar char=""/>
              <a:defRPr kumimoji="0" lang="zh-CN" altLang="en-US" sz="1827" b="0" i="0" u="none" kern="1200" baseline="0">
                <a:solidFill>
                  <a:schemeClr val="tx1"/>
                </a:solidFill>
                <a:effectLst/>
                <a:latin typeface="+mn-lt"/>
                <a:ea typeface="+mn-ea"/>
                <a:cs typeface="+mn-cs"/>
              </a:defRPr>
            </a:lvl6pPr>
            <a:lvl7pPr marL="1949044" lvl="6" indent="-185623" algn="l" defTabSz="928116" rtl="0" eaLnBrk="1" fontAlgn="auto" latinLnBrk="0" hangingPunct="1">
              <a:lnSpc>
                <a:spcPct val="100000"/>
              </a:lnSpc>
              <a:spcBef>
                <a:spcPct val="20000"/>
              </a:spcBef>
              <a:spcAft>
                <a:spcPct val="0"/>
              </a:spcAft>
              <a:buClr>
                <a:schemeClr val="accent6"/>
              </a:buClr>
              <a:buSzPct val="80000"/>
              <a:buFont typeface="Wingdings 2"/>
              <a:buChar char=""/>
              <a:defRPr kumimoji="0" lang="zh-CN" altLang="en-US" sz="1624" b="0" i="0" u="none" kern="1200" baseline="0">
                <a:solidFill>
                  <a:schemeClr val="tx1"/>
                </a:solidFill>
                <a:effectLst/>
                <a:latin typeface="+mn-lt"/>
                <a:ea typeface="+mn-ea"/>
                <a:cs typeface="+mn-cs"/>
              </a:defRPr>
            </a:lvl7pPr>
            <a:lvl8pPr marL="2227478" lvl="7" indent="-185623" algn="l" defTabSz="928116" rtl="0" eaLnBrk="1" fontAlgn="auto" latinLnBrk="0" hangingPunct="1">
              <a:lnSpc>
                <a:spcPct val="100000"/>
              </a:lnSpc>
              <a:spcBef>
                <a:spcPct val="20000"/>
              </a:spcBef>
              <a:spcAft>
                <a:spcPct val="0"/>
              </a:spcAft>
              <a:buClr>
                <a:schemeClr val="tx2"/>
              </a:buClr>
              <a:buChar char="•"/>
              <a:defRPr kumimoji="0" lang="zh-CN" altLang="en-US" sz="1624" b="0" i="0" u="none" kern="1200" baseline="0">
                <a:solidFill>
                  <a:schemeClr val="tx1"/>
                </a:solidFill>
                <a:effectLst/>
                <a:latin typeface="+mn-lt"/>
                <a:ea typeface="+mn-ea"/>
                <a:cs typeface="+mn-cs"/>
              </a:defRPr>
            </a:lvl8pPr>
            <a:lvl9pPr marL="2505913" lvl="8" indent="-185623" algn="l" defTabSz="928116" rtl="0" eaLnBrk="1" fontAlgn="base" latinLnBrk="0" hangingPunct="1">
              <a:lnSpc>
                <a:spcPct val="100000"/>
              </a:lnSpc>
              <a:spcBef>
                <a:spcPct val="20000"/>
              </a:spcBef>
              <a:spcAft>
                <a:spcPct val="0"/>
              </a:spcAft>
              <a:buClr>
                <a:schemeClr val="tx2"/>
              </a:buClr>
              <a:buFontTx/>
              <a:buChar char="•"/>
              <a:defRPr kumimoji="0" lang="zh-CN" altLang="en-US" sz="1421" b="0" i="0" u="none" kern="1200" baseline="0">
                <a:solidFill>
                  <a:schemeClr val="tx1"/>
                </a:solidFill>
                <a:effectLst/>
                <a:latin typeface="+mn-lt"/>
                <a:ea typeface="+mn-ea"/>
                <a:cs typeface="+mn-cs"/>
              </a:defRPr>
            </a:lvl9pPr>
          </a:lstStyle>
          <a:p>
            <a:pPr marL="618744" lvl="0" indent="-618744" algn="just">
              <a:lnSpc>
                <a:spcPct val="90000"/>
              </a:lnSpc>
              <a:buNone/>
            </a:pPr>
            <a:r>
              <a:rPr lang="en-US" altLang="zh-CN" sz="2439">
                <a:solidFill>
                  <a:srgbClr val="0001A6"/>
                </a:solidFill>
                <a:effectLst/>
                <a:latin typeface="宋体" pitchFamily="2" charset="-122"/>
              </a:rPr>
              <a:t>2.11 评审(pínɡ shěn)流程 </a:t>
            </a:r>
          </a:p>
        </p:txBody>
      </p:sp>
      <p:sp>
        <p:nvSpPr>
          <p:cNvPr id="33800" name=""/>
          <p:cNvSpPr/>
          <p:nvPr/>
        </p:nvSpPr>
        <p:spPr>
          <a:xfrm>
            <a:off x="0" y="2305788"/>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graphicFrame>
        <p:nvGraphicFramePr>
          <p:cNvPr id="33799" name=""/>
          <p:cNvGraphicFramePr>
            <a:graphicFrameLocks noChangeAspect="1"/>
          </p:cNvGraphicFramePr>
          <p:nvPr/>
        </p:nvGraphicFramePr>
        <p:xfrm>
          <a:off x="986123" y="1506576"/>
          <a:ext cx="7455542" cy="4273201"/>
        </p:xfrm>
        <a:graphic>
          <a:graphicData uri="http://schemas.openxmlformats.org/presentationml/2006/ole">
            <mc:AlternateContent>
              <mc:Choice xmlns:v="urn:schemas-microsoft-com:vml" Requires="v">
                <p:oleObj spid="_x0000_s1042" name="Visio" r:id="rId2" progId="Visio.Drawing.11">
                  <p:embed/>
                </p:oleObj>
              </mc:Choice>
              <mc:Fallback>
                <p:oleObj name="Visio" r:id="rId2" progId="Visio.Drawing.11">
                  <p:embed/>
                  <p:pic>
                    <p:nvPicPr>
                      <p:cNvPr id="0" name="OLE substitute image"/>
                      <p:cNvPicPr/>
                      <p:nvPr/>
                    </p:nvPicPr>
                    <p:blipFill>
                      <a:blip r:embed="rId3"/>
                      <a:stretch>
                        <a:fillRect/>
                      </a:stretch>
                    </p:blipFill>
                    <p:spPr>
                      <a:xfrm>
                        <a:off x="986123" y="1506576"/>
                        <a:ext cx="7455542" cy="4273201"/>
                      </a:xfrm>
                      <a:prstGeom prst="rect">
                        <a:avLst/>
                      </a:prstGeom>
                      <a:noFill/>
                      <a:effectLst/>
                    </p:spPr>
                  </p:pic>
                </p:oleObj>
              </mc:Fallback>
            </mc:AlternateContent>
          </a:graphicData>
        </a:graphic>
      </p:graphicFrame>
      <p:sp>
        <p:nvSpPr>
          <p:cNvPr id="33801"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第二十六页，共35页。</a:t>
            </a:r>
          </a:p>
        </p:txBody>
      </p:sp>
    </p:spTree>
  </p:cSld>
  <p:clrMapOvr>
    <a:masterClrMapping/>
  </p:clrMapOvr>
  <mc:AlternateContent>
    <mc:Choice xmlns:p14="http://schemas.microsoft.com/office/powerpoint/2010/main" Requires="p14">
      <p:transition spd="slow" p14:dur="100">
        <p:cut/>
        <p:sndAc>
          <p:stSnd>
            <p:snd r:embed="rId5" name="click.wav"/>
          </p:stSnd>
        </p:sndAc>
      </p:transition>
    </mc:Choice>
    <mc:Fallback>
      <p:transition spd="slow">
        <p:cut/>
        <p:sndAc>
          <p:stSnd>
            <p:snd r:embed="rId5" name="click.wav"/>
          </p:stSnd>
        </p:sndAc>
      </p:transition>
    </mc:Fallback>
  </mc:AlternateConten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grpSp>
        <p:nvGrpSpPr>
          <p:cNvPr id="82970" name=""/>
          <p:cNvGrpSpPr/>
          <p:nvPr/>
        </p:nvGrpSpPr>
        <p:grpSpPr>
          <a:xfrm>
            <a:off x="254588" y="921674"/>
            <a:ext cx="8478727" cy="3654456"/>
            <a:chOff x="545" y="6737"/>
            <a:chExt cx="11145" cy="3484"/>
          </a:xfrm>
          <a:effectLst/>
        </p:grpSpPr>
        <p:cxnSp>
          <p:nvCxnSpPr>
            <p:cNvPr id="82971" name=""/>
            <p:cNvCxnSpPr/>
            <p:nvPr/>
          </p:nvCxnSpPr>
          <p:spPr>
            <a:xfrm>
              <a:off x="545" y="10220"/>
              <a:ext cx="11145" cy="1"/>
            </a:xfrm>
            <a:prstGeom prst="line">
              <a:avLst/>
            </a:prstGeom>
            <a:noFill/>
            <a:ln w="12700">
              <a:solidFill>
                <a:prstClr val="black"/>
              </a:solidFill>
              <a:prstDash val="lgDashDotDot"/>
              <a:miter lim="800000"/>
            </a:ln>
            <a:effectLst/>
          </p:spPr>
        </p:cxnSp>
        <p:grpSp>
          <p:nvGrpSpPr>
            <p:cNvPr id="82972" name=""/>
            <p:cNvGrpSpPr/>
            <p:nvPr/>
          </p:nvGrpSpPr>
          <p:grpSpPr>
            <a:xfrm>
              <a:off x="545" y="6737"/>
              <a:ext cx="11145" cy="3167"/>
              <a:chOff x="545" y="6737"/>
              <a:chExt cx="11145" cy="3167"/>
            </a:xfrm>
            <a:effectLst/>
          </p:grpSpPr>
          <p:cxnSp>
            <p:nvCxnSpPr>
              <p:cNvPr id="82973" name=""/>
              <p:cNvCxnSpPr/>
              <p:nvPr/>
            </p:nvCxnSpPr>
            <p:spPr>
              <a:xfrm>
                <a:off x="2555" y="8954"/>
                <a:ext cx="2375" cy="1"/>
              </a:xfrm>
              <a:prstGeom prst="line">
                <a:avLst/>
              </a:prstGeom>
              <a:noFill/>
              <a:ln>
                <a:solidFill>
                  <a:prstClr val="black"/>
                </a:solidFill>
                <a:miter lim="800000"/>
              </a:ln>
              <a:effectLst/>
            </p:spPr>
          </p:cxnSp>
          <p:cxnSp>
            <p:nvCxnSpPr>
              <p:cNvPr id="82974" name=""/>
              <p:cNvCxnSpPr/>
              <p:nvPr/>
            </p:nvCxnSpPr>
            <p:spPr>
              <a:xfrm>
                <a:off x="2555" y="8954"/>
                <a:ext cx="1" cy="475"/>
              </a:xfrm>
              <a:prstGeom prst="line">
                <a:avLst/>
              </a:prstGeom>
              <a:noFill/>
              <a:ln>
                <a:solidFill>
                  <a:prstClr val="black"/>
                </a:solidFill>
                <a:miter lim="800000"/>
              </a:ln>
              <a:effectLst/>
            </p:spPr>
          </p:cxnSp>
          <p:cxnSp>
            <p:nvCxnSpPr>
              <p:cNvPr id="82975" name=""/>
              <p:cNvCxnSpPr/>
              <p:nvPr/>
            </p:nvCxnSpPr>
            <p:spPr>
              <a:xfrm>
                <a:off x="4930" y="8954"/>
                <a:ext cx="1" cy="475"/>
              </a:xfrm>
              <a:prstGeom prst="line">
                <a:avLst/>
              </a:prstGeom>
              <a:noFill/>
              <a:ln>
                <a:solidFill>
                  <a:prstClr val="black"/>
                </a:solidFill>
                <a:miter lim="800000"/>
              </a:ln>
              <a:effectLst/>
            </p:spPr>
          </p:cxnSp>
          <p:sp>
            <p:nvSpPr>
              <p:cNvPr id="82976" name=""/>
              <p:cNvSpPr/>
              <p:nvPr/>
            </p:nvSpPr>
            <p:spPr>
              <a:xfrm>
                <a:off x="1824" y="9429"/>
                <a:ext cx="1462"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en-US" altLang="zh-CN" sz="1015">
                    <a:solidFill>
                      <a:schemeClr val="tx2"/>
                    </a:solidFill>
                    <a:effectLst/>
                    <a:latin typeface="Times New Roman" pitchFamily="18" charset="0"/>
                  </a:rPr>
                  <a:t>Inspection</a:t>
                </a:r>
                <a:endParaRPr lang="en-US" altLang="zh-CN" sz="2030" b="1">
                  <a:solidFill>
                    <a:schemeClr val="tx2"/>
                  </a:solidFill>
                  <a:effectLst/>
                  <a:latin typeface="Calibri" panose="020f0502020204030204" pitchFamily="34" charset="0"/>
                </a:endParaRPr>
              </a:p>
            </p:txBody>
          </p:sp>
          <p:sp>
            <p:nvSpPr>
              <p:cNvPr id="82977" name=""/>
              <p:cNvSpPr/>
              <p:nvPr/>
            </p:nvSpPr>
            <p:spPr>
              <a:xfrm>
                <a:off x="4199" y="9429"/>
                <a:ext cx="1462"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en-US" altLang="zh-CN" sz="1015">
                    <a:solidFill>
                      <a:schemeClr val="tx2"/>
                    </a:solidFill>
                    <a:effectLst/>
                    <a:latin typeface="Times New Roman" pitchFamily="18" charset="0"/>
                  </a:rPr>
                  <a:t>Walkthrough</a:t>
                </a:r>
                <a:endParaRPr lang="en-US" altLang="zh-CN" sz="2030" b="1">
                  <a:solidFill>
                    <a:schemeClr val="tx2"/>
                  </a:solidFill>
                  <a:effectLst/>
                  <a:latin typeface="Calibri" panose="020f0502020204030204" pitchFamily="34" charset="0"/>
                </a:endParaRPr>
              </a:p>
            </p:txBody>
          </p:sp>
          <p:cxnSp>
            <p:nvCxnSpPr>
              <p:cNvPr id="82978" name=""/>
              <p:cNvCxnSpPr/>
              <p:nvPr/>
            </p:nvCxnSpPr>
            <p:spPr>
              <a:xfrm>
                <a:off x="7488" y="8954"/>
                <a:ext cx="1" cy="475"/>
              </a:xfrm>
              <a:prstGeom prst="line">
                <a:avLst/>
              </a:prstGeom>
              <a:noFill/>
              <a:ln>
                <a:solidFill>
                  <a:prstClr val="black"/>
                </a:solidFill>
                <a:miter lim="800000"/>
              </a:ln>
              <a:effectLst/>
            </p:spPr>
          </p:cxnSp>
          <p:cxnSp>
            <p:nvCxnSpPr>
              <p:cNvPr id="82979" name=""/>
              <p:cNvCxnSpPr/>
              <p:nvPr/>
            </p:nvCxnSpPr>
            <p:spPr>
              <a:xfrm>
                <a:off x="10593" y="8954"/>
                <a:ext cx="1" cy="475"/>
              </a:xfrm>
              <a:prstGeom prst="line">
                <a:avLst/>
              </a:prstGeom>
              <a:noFill/>
              <a:ln>
                <a:solidFill>
                  <a:prstClr val="black"/>
                </a:solidFill>
                <a:miter lim="800000"/>
              </a:ln>
              <a:effectLst/>
            </p:spPr>
          </p:cxnSp>
          <p:sp>
            <p:nvSpPr>
              <p:cNvPr id="82980" name=""/>
              <p:cNvSpPr/>
              <p:nvPr/>
            </p:nvSpPr>
            <p:spPr>
              <a:xfrm>
                <a:off x="9863" y="9429"/>
                <a:ext cx="1462"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chemeClr val="tx2"/>
                    </a:solidFill>
                    <a:effectLst/>
                    <a:latin typeface="Times New Roman" pitchFamily="18" charset="0"/>
                  </a:rPr>
                  <a:t>正式评审</a:t>
                </a:r>
                <a:endParaRPr lang="zh-CN" altLang="en-US" sz="2030" b="1">
                  <a:solidFill>
                    <a:schemeClr val="tx2"/>
                  </a:solidFill>
                  <a:effectLst/>
                  <a:latin typeface="Calibri" panose="020f0502020204030204" pitchFamily="34" charset="0"/>
                </a:endParaRPr>
              </a:p>
            </p:txBody>
          </p:sp>
          <p:sp>
            <p:nvSpPr>
              <p:cNvPr id="82981" name=""/>
              <p:cNvSpPr/>
              <p:nvPr/>
            </p:nvSpPr>
            <p:spPr>
              <a:xfrm>
                <a:off x="6757" y="9429"/>
                <a:ext cx="1462"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chemeClr val="tx2"/>
                    </a:solidFill>
                    <a:effectLst/>
                    <a:latin typeface="Times New Roman" pitchFamily="18" charset="0"/>
                  </a:rPr>
                  <a:t>非正式评审</a:t>
                </a:r>
                <a:endParaRPr lang="zh-CN" altLang="en-US" sz="2030" b="1">
                  <a:solidFill>
                    <a:schemeClr val="tx2"/>
                  </a:solidFill>
                  <a:effectLst/>
                  <a:latin typeface="Calibri" panose="020f0502020204030204" pitchFamily="34" charset="0"/>
                </a:endParaRPr>
              </a:p>
            </p:txBody>
          </p:sp>
          <p:grpSp>
            <p:nvGrpSpPr>
              <p:cNvPr id="82982" name=""/>
              <p:cNvGrpSpPr/>
              <p:nvPr/>
            </p:nvGrpSpPr>
            <p:grpSpPr>
              <a:xfrm>
                <a:off x="545" y="6737"/>
                <a:ext cx="11145" cy="2217"/>
                <a:chOff x="545" y="6737"/>
                <a:chExt cx="11145" cy="2217"/>
              </a:xfrm>
              <a:effectLst/>
            </p:grpSpPr>
            <p:cxnSp>
              <p:nvCxnSpPr>
                <p:cNvPr id="82983" name=""/>
                <p:cNvCxnSpPr/>
                <p:nvPr/>
              </p:nvCxnSpPr>
              <p:spPr>
                <a:xfrm>
                  <a:off x="3651" y="8479"/>
                  <a:ext cx="1" cy="475"/>
                </a:xfrm>
                <a:prstGeom prst="line">
                  <a:avLst/>
                </a:prstGeom>
                <a:noFill/>
                <a:ln>
                  <a:solidFill>
                    <a:prstClr val="black"/>
                  </a:solidFill>
                  <a:miter lim="800000"/>
                </a:ln>
                <a:effectLst/>
              </p:spPr>
            </p:cxnSp>
            <p:cxnSp>
              <p:nvCxnSpPr>
                <p:cNvPr id="82984" name=""/>
                <p:cNvCxnSpPr/>
                <p:nvPr/>
              </p:nvCxnSpPr>
              <p:spPr>
                <a:xfrm>
                  <a:off x="7488" y="8479"/>
                  <a:ext cx="1" cy="475"/>
                </a:xfrm>
                <a:prstGeom prst="line">
                  <a:avLst/>
                </a:prstGeom>
                <a:noFill/>
                <a:ln>
                  <a:solidFill>
                    <a:prstClr val="black"/>
                  </a:solidFill>
                  <a:miter lim="800000"/>
                </a:ln>
                <a:effectLst/>
              </p:spPr>
            </p:cxnSp>
            <p:cxnSp>
              <p:nvCxnSpPr>
                <p:cNvPr id="82985" name=""/>
                <p:cNvCxnSpPr/>
                <p:nvPr/>
              </p:nvCxnSpPr>
              <p:spPr>
                <a:xfrm>
                  <a:off x="545" y="8795"/>
                  <a:ext cx="11145" cy="1"/>
                </a:xfrm>
                <a:prstGeom prst="line">
                  <a:avLst/>
                </a:prstGeom>
                <a:noFill/>
                <a:ln w="12700">
                  <a:solidFill>
                    <a:prstClr val="black"/>
                  </a:solidFill>
                  <a:prstDash val="lgDashDotDot"/>
                  <a:miter lim="800000"/>
                </a:ln>
                <a:effectLst/>
              </p:spPr>
            </p:cxnSp>
            <p:grpSp>
              <p:nvGrpSpPr>
                <p:cNvPr id="82986" name=""/>
                <p:cNvGrpSpPr/>
                <p:nvPr/>
              </p:nvGrpSpPr>
              <p:grpSpPr>
                <a:xfrm>
                  <a:off x="545" y="6737"/>
                  <a:ext cx="11145" cy="1742"/>
                  <a:chOff x="545" y="6737"/>
                  <a:chExt cx="11145" cy="1742"/>
                </a:xfrm>
                <a:effectLst/>
              </p:grpSpPr>
              <p:sp>
                <p:nvSpPr>
                  <p:cNvPr id="82987" name=""/>
                  <p:cNvSpPr/>
                  <p:nvPr/>
                </p:nvSpPr>
                <p:spPr>
                  <a:xfrm>
                    <a:off x="2737" y="8004"/>
                    <a:ext cx="1827"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chemeClr val="tx2"/>
                        </a:solidFill>
                        <a:effectLst/>
                        <a:latin typeface="Times New Roman" pitchFamily="18" charset="0"/>
                      </a:rPr>
                      <a:t>同行评审</a:t>
                    </a:r>
                    <a:r>
                      <a:rPr lang="en-US" altLang="zh-CN" sz="1015">
                        <a:solidFill>
                          <a:schemeClr val="tx2"/>
                        </a:solidFill>
                        <a:effectLst/>
                        <a:latin typeface="Times New Roman" pitchFamily="18" charset="0"/>
                      </a:rPr>
                      <a:t>(PR)</a:t>
                    </a:r>
                    <a:endParaRPr lang="en-US" altLang="zh-CN" sz="2030" b="1">
                      <a:solidFill>
                        <a:schemeClr val="tx2"/>
                      </a:solidFill>
                      <a:effectLst/>
                      <a:latin typeface="Calibri" panose="020f0502020204030204" pitchFamily="34" charset="0"/>
                    </a:endParaRPr>
                  </a:p>
                </p:txBody>
              </p:sp>
              <p:sp>
                <p:nvSpPr>
                  <p:cNvPr id="82988" name=""/>
                  <p:cNvSpPr/>
                  <p:nvPr/>
                </p:nvSpPr>
                <p:spPr>
                  <a:xfrm>
                    <a:off x="6574" y="8004"/>
                    <a:ext cx="1827"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chemeClr val="tx2"/>
                        </a:solidFill>
                        <a:effectLst/>
                        <a:latin typeface="Times New Roman" pitchFamily="18" charset="0"/>
                      </a:rPr>
                      <a:t>技术评审</a:t>
                    </a:r>
                    <a:r>
                      <a:rPr lang="en-US" altLang="zh-CN" sz="1015">
                        <a:solidFill>
                          <a:schemeClr val="tx2"/>
                        </a:solidFill>
                        <a:effectLst/>
                        <a:latin typeface="Times New Roman" pitchFamily="18" charset="0"/>
                      </a:rPr>
                      <a:t>(TR)</a:t>
                    </a:r>
                    <a:endParaRPr lang="en-US" altLang="zh-CN" sz="2030" b="1">
                      <a:solidFill>
                        <a:schemeClr val="tx2"/>
                      </a:solidFill>
                      <a:effectLst/>
                      <a:latin typeface="Calibri" panose="020f0502020204030204" pitchFamily="34" charset="0"/>
                    </a:endParaRPr>
                  </a:p>
                </p:txBody>
              </p:sp>
              <p:sp>
                <p:nvSpPr>
                  <p:cNvPr id="82989" name=""/>
                  <p:cNvSpPr/>
                  <p:nvPr/>
                </p:nvSpPr>
                <p:spPr>
                  <a:xfrm>
                    <a:off x="9680" y="8004"/>
                    <a:ext cx="1827"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chemeClr val="tx2"/>
                        </a:solidFill>
                        <a:effectLst/>
                        <a:latin typeface="Times New Roman" pitchFamily="18" charset="0"/>
                      </a:rPr>
                      <a:t>管理评审</a:t>
                    </a:r>
                    <a:r>
                      <a:rPr lang="en-US" altLang="zh-CN" sz="1015">
                        <a:solidFill>
                          <a:schemeClr val="tx2"/>
                        </a:solidFill>
                        <a:effectLst/>
                        <a:latin typeface="Times New Roman" pitchFamily="18" charset="0"/>
                      </a:rPr>
                      <a:t>(MR)</a:t>
                    </a:r>
                    <a:endParaRPr lang="en-US" altLang="zh-CN" sz="2030" b="1">
                      <a:solidFill>
                        <a:schemeClr val="tx2"/>
                      </a:solidFill>
                      <a:effectLst/>
                      <a:latin typeface="Calibri" panose="020f0502020204030204" pitchFamily="34" charset="0"/>
                    </a:endParaRPr>
                  </a:p>
                </p:txBody>
              </p:sp>
              <p:grpSp>
                <p:nvGrpSpPr>
                  <p:cNvPr id="82990" name=""/>
                  <p:cNvGrpSpPr/>
                  <p:nvPr/>
                </p:nvGrpSpPr>
                <p:grpSpPr>
                  <a:xfrm>
                    <a:off x="545" y="6737"/>
                    <a:ext cx="11145" cy="1267"/>
                    <a:chOff x="545" y="6737"/>
                    <a:chExt cx="11145" cy="1267"/>
                  </a:xfrm>
                  <a:effectLst/>
                </p:grpSpPr>
                <p:cxnSp>
                  <p:nvCxnSpPr>
                    <p:cNvPr id="82991" name=""/>
                    <p:cNvCxnSpPr/>
                    <p:nvPr/>
                  </p:nvCxnSpPr>
                  <p:spPr>
                    <a:xfrm>
                      <a:off x="3651" y="7687"/>
                      <a:ext cx="6943" cy="1"/>
                    </a:xfrm>
                    <a:prstGeom prst="line">
                      <a:avLst/>
                    </a:prstGeom>
                    <a:noFill/>
                    <a:ln>
                      <a:solidFill>
                        <a:prstClr val="black"/>
                      </a:solidFill>
                      <a:miter lim="800000"/>
                    </a:ln>
                    <a:effectLst/>
                  </p:spPr>
                </p:cxnSp>
                <p:cxnSp>
                  <p:nvCxnSpPr>
                    <p:cNvPr id="82992" name=""/>
                    <p:cNvCxnSpPr/>
                    <p:nvPr/>
                  </p:nvCxnSpPr>
                  <p:spPr>
                    <a:xfrm>
                      <a:off x="6391" y="7212"/>
                      <a:ext cx="1" cy="475"/>
                    </a:xfrm>
                    <a:prstGeom prst="line">
                      <a:avLst/>
                    </a:prstGeom>
                    <a:noFill/>
                    <a:ln>
                      <a:solidFill>
                        <a:prstClr val="black"/>
                      </a:solidFill>
                      <a:miter lim="800000"/>
                    </a:ln>
                    <a:effectLst/>
                  </p:spPr>
                </p:cxnSp>
                <p:cxnSp>
                  <p:nvCxnSpPr>
                    <p:cNvPr id="82993" name=""/>
                    <p:cNvCxnSpPr/>
                    <p:nvPr/>
                  </p:nvCxnSpPr>
                  <p:spPr>
                    <a:xfrm>
                      <a:off x="3651" y="7687"/>
                      <a:ext cx="1" cy="317"/>
                    </a:xfrm>
                    <a:prstGeom prst="line">
                      <a:avLst/>
                    </a:prstGeom>
                    <a:noFill/>
                    <a:ln>
                      <a:solidFill>
                        <a:prstClr val="black"/>
                      </a:solidFill>
                      <a:miter lim="800000"/>
                    </a:ln>
                    <a:effectLst/>
                  </p:spPr>
                </p:cxnSp>
                <p:cxnSp>
                  <p:nvCxnSpPr>
                    <p:cNvPr id="82994" name=""/>
                    <p:cNvCxnSpPr/>
                    <p:nvPr/>
                  </p:nvCxnSpPr>
                  <p:spPr>
                    <a:xfrm>
                      <a:off x="7488" y="7687"/>
                      <a:ext cx="1" cy="317"/>
                    </a:xfrm>
                    <a:prstGeom prst="line">
                      <a:avLst/>
                    </a:prstGeom>
                    <a:noFill/>
                    <a:ln>
                      <a:solidFill>
                        <a:prstClr val="black"/>
                      </a:solidFill>
                      <a:miter lim="800000"/>
                    </a:ln>
                    <a:effectLst/>
                  </p:spPr>
                </p:cxnSp>
                <p:grpSp>
                  <p:nvGrpSpPr>
                    <p:cNvPr id="82995" name=""/>
                    <p:cNvGrpSpPr/>
                    <p:nvPr/>
                  </p:nvGrpSpPr>
                  <p:grpSpPr>
                    <a:xfrm>
                      <a:off x="545" y="6737"/>
                      <a:ext cx="11145" cy="633"/>
                      <a:chOff x="545" y="6737"/>
                      <a:chExt cx="11145" cy="633"/>
                    </a:xfrm>
                    <a:effectLst/>
                  </p:grpSpPr>
                  <p:sp>
                    <p:nvSpPr>
                      <p:cNvPr id="82996" name=""/>
                      <p:cNvSpPr/>
                      <p:nvPr/>
                    </p:nvSpPr>
                    <p:spPr>
                      <a:xfrm>
                        <a:off x="5478" y="6737"/>
                        <a:ext cx="1827" cy="475"/>
                      </a:xfrm>
                      <a:prstGeom prst="rect">
                        <a:avLst/>
                      </a:prstGeom>
                      <a:noFill/>
                      <a:ln>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chemeClr val="tx2"/>
                            </a:solidFill>
                            <a:effectLst/>
                            <a:latin typeface="Times New Roman" pitchFamily="18" charset="0"/>
                          </a:rPr>
                          <a:t>评  审</a:t>
                        </a:r>
                        <a:endParaRPr lang="zh-CN" altLang="en-US" sz="2030" b="1">
                          <a:solidFill>
                            <a:schemeClr val="tx2"/>
                          </a:solidFill>
                          <a:effectLst/>
                          <a:latin typeface="Calibri" panose="020f0502020204030204" pitchFamily="34" charset="0"/>
                        </a:endParaRPr>
                      </a:p>
                    </p:txBody>
                  </p:sp>
                  <p:cxnSp>
                    <p:nvCxnSpPr>
                      <p:cNvPr id="82997" name=""/>
                      <p:cNvCxnSpPr/>
                      <p:nvPr/>
                    </p:nvCxnSpPr>
                    <p:spPr>
                      <a:xfrm>
                        <a:off x="545" y="7369"/>
                        <a:ext cx="11145" cy="1"/>
                      </a:xfrm>
                      <a:prstGeom prst="line">
                        <a:avLst/>
                      </a:prstGeom>
                      <a:noFill/>
                      <a:ln w="12700">
                        <a:solidFill>
                          <a:prstClr val="black"/>
                        </a:solidFill>
                        <a:prstDash val="lgDashDotDot"/>
                        <a:miter lim="800000"/>
                      </a:ln>
                      <a:effectLst/>
                    </p:spPr>
                  </p:cxnSp>
                </p:grpSp>
                <p:cxnSp>
                  <p:nvCxnSpPr>
                    <p:cNvPr id="82998" name=""/>
                    <p:cNvCxnSpPr/>
                    <p:nvPr/>
                  </p:nvCxnSpPr>
                  <p:spPr>
                    <a:xfrm>
                      <a:off x="10593" y="7687"/>
                      <a:ext cx="1" cy="317"/>
                    </a:xfrm>
                    <a:prstGeom prst="line">
                      <a:avLst/>
                    </a:prstGeom>
                    <a:noFill/>
                    <a:ln>
                      <a:solidFill>
                        <a:prstClr val="black"/>
                      </a:solidFill>
                      <a:miter lim="800000"/>
                    </a:ln>
                    <a:effectLst/>
                  </p:spPr>
                </p:cxnSp>
              </p:grpSp>
            </p:grpSp>
            <p:cxnSp>
              <p:nvCxnSpPr>
                <p:cNvPr id="82999" name=""/>
                <p:cNvCxnSpPr/>
                <p:nvPr/>
              </p:nvCxnSpPr>
              <p:spPr>
                <a:xfrm>
                  <a:off x="10593" y="8479"/>
                  <a:ext cx="1" cy="475"/>
                </a:xfrm>
                <a:prstGeom prst="line">
                  <a:avLst/>
                </a:prstGeom>
                <a:noFill/>
                <a:ln>
                  <a:solidFill>
                    <a:prstClr val="black"/>
                  </a:solidFill>
                  <a:miter lim="800000"/>
                </a:ln>
                <a:effectLst/>
              </p:spPr>
            </p:cxnSp>
          </p:grpSp>
        </p:grpSp>
      </p:grpSp>
      <p:sp>
        <p:nvSpPr>
          <p:cNvPr id="83000" name=""/>
          <p:cNvSpPr/>
          <p:nvPr/>
        </p:nvSpPr>
        <p:spPr>
          <a:xfrm>
            <a:off x="3179120" y="4725887"/>
            <a:ext cx="2779067" cy="572110"/>
          </a:xfrm>
          <a:prstGeom prst="rect">
            <a:avLst/>
          </a:prstGeom>
          <a:noFill/>
          <a:ln>
            <a:noFill/>
            <a:miter lim="800000"/>
          </a:ln>
          <a:effectLst/>
        </p:spPr>
        <p:txBody>
          <a:bodyPr lIns="0" rIns="0" bIns="0" anchor="b"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zh-CN" altLang="en-US" sz="1730">
                <a:solidFill>
                  <a:srgbClr val="445511"/>
                </a:solidFill>
                <a:effectLst/>
                <a:latin typeface="Calibri" panose="020f0502020204030204" pitchFamily="34" charset="0"/>
              </a:rPr>
              <a:t>评审类型(lèixíng)和方式关系图</a:t>
            </a:r>
          </a:p>
        </p:txBody>
      </p:sp>
      <p:sp>
        <p:nvSpPr>
          <p:cNvPr id="83001" name=""/>
          <p:cNvSpPr/>
          <p:nvPr/>
        </p:nvSpPr>
        <p:spPr>
          <a:xfrm>
            <a:off x="348044" y="2091484"/>
            <a:ext cx="580072" cy="301315"/>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just" eaLnBrk="1" hangingPunct="1"/>
            <a:r>
              <a:rPr lang="zh-CN" altLang="en-US" sz="915">
                <a:solidFill>
                  <a:srgbClr val="445511"/>
                </a:solidFill>
                <a:effectLst/>
                <a:latin typeface="Times New Roman" pitchFamily="18" charset="0"/>
              </a:rPr>
              <a:t>类型(lèixíng)：</a:t>
            </a:r>
          </a:p>
        </p:txBody>
      </p:sp>
      <p:sp>
        <p:nvSpPr>
          <p:cNvPr id="83002" name=""/>
          <p:cNvSpPr/>
          <p:nvPr/>
        </p:nvSpPr>
        <p:spPr>
          <a:xfrm>
            <a:off x="348044" y="3699573"/>
            <a:ext cx="580072" cy="301315"/>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just" eaLnBrk="1" hangingPunct="1"/>
            <a:r>
              <a:rPr lang="zh-CN" altLang="en-US" sz="715">
                <a:solidFill>
                  <a:srgbClr val="445511"/>
                </a:solidFill>
                <a:effectLst/>
                <a:latin typeface="Times New Roman" pitchFamily="18" charset="0"/>
              </a:rPr>
              <a:t>方式(fāngshì)：</a:t>
            </a:r>
          </a:p>
        </p:txBody>
      </p:sp>
      <p:sp>
        <p:nvSpPr>
          <p:cNvPr id="83003" name=""/>
          <p:cNvSpPr/>
          <p:nvPr/>
        </p:nvSpPr>
        <p:spPr>
          <a:xfrm>
            <a:off x="547846" y="5507767"/>
            <a:ext cx="4462960" cy="750570"/>
          </a:xfrm>
          <a:prstGeom prst="rect">
            <a:avLst/>
          </a:prstGeom>
          <a:noFill/>
          <a:ln>
            <a:noFill/>
            <a:miter lim="800000"/>
          </a:ln>
          <a:effectLst/>
        </p:spPr>
        <p:txBody>
          <a:bodyPr lIns="0" rIns="0" bIns="0" anchor="b"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buChar char="•"/>
            </a:pPr>
            <a:r>
              <a:rPr lang="zh-CN" altLang="en-US" sz="1730" b="1">
                <a:effectLst/>
                <a:latin typeface="Calibri" panose="020f0502020204030204" pitchFamily="34" charset="0"/>
              </a:rPr>
              <a:t>同行评审侧重于质量</a:t>
            </a:r>
          </a:p>
          <a:p>
            <a:pPr lvl="0" eaLnBrk="1" hangingPunct="1">
              <a:spcBef>
                <a:spcPct val="50000"/>
              </a:spcBef>
              <a:buChar char="•"/>
            </a:pPr>
            <a:r>
              <a:rPr lang="zh-CN" altLang="en-US" sz="1930" b="1">
                <a:effectLst/>
                <a:latin typeface="Calibri" panose="020f0502020204030204" pitchFamily="34" charset="0"/>
              </a:rPr>
              <a:t>技术评审侧重于审批认可</a:t>
            </a:r>
          </a:p>
        </p:txBody>
      </p:sp>
      <p:sp>
        <p:nvSpPr>
          <p:cNvPr id="83004"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第二十七页，共35页。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64517" name=""/>
          <p:cNvSpPr/>
          <p:nvPr/>
        </p:nvSpPr>
        <p:spPr>
          <a:xfrm>
            <a:off x="0" y="1672542"/>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graphicFrame>
        <p:nvGraphicFramePr>
          <p:cNvPr id="64516" name=""/>
          <p:cNvGraphicFramePr>
            <a:graphicFrameLocks noChangeAspect="1"/>
          </p:cNvGraphicFramePr>
          <p:nvPr/>
        </p:nvGraphicFramePr>
        <p:xfrm>
          <a:off x="0" y="410884"/>
          <a:ext cx="9281160" cy="5165868"/>
        </p:xfrm>
        <a:graphic>
          <a:graphicData uri="http://schemas.openxmlformats.org/presentationml/2006/ole">
            <mc:AlternateContent>
              <mc:Choice xmlns:v="urn:schemas-microsoft-com:vml" Requires="v">
                <p:oleObj spid="_x0000_s1043" name="Visio" r:id="rId2" progId="Visio.Drawing.11">
                  <p:embed/>
                </p:oleObj>
              </mc:Choice>
              <mc:Fallback>
                <p:oleObj name="Visio" r:id="rId2" progId="Visio.Drawing.11">
                  <p:embed/>
                  <p:pic>
                    <p:nvPicPr>
                      <p:cNvPr id="0" name="OLE substitute image"/>
                      <p:cNvPicPr/>
                      <p:nvPr/>
                    </p:nvPicPr>
                    <p:blipFill>
                      <a:blip r:embed="rId3"/>
                      <a:stretch>
                        <a:fillRect/>
                      </a:stretch>
                    </p:blipFill>
                    <p:spPr>
                      <a:xfrm>
                        <a:off x="0" y="410884"/>
                        <a:ext cx="9281160" cy="5165868"/>
                      </a:xfrm>
                      <a:prstGeom prst="rect">
                        <a:avLst/>
                      </a:prstGeom>
                      <a:noFill/>
                      <a:effectLst/>
                    </p:spPr>
                  </p:pic>
                </p:oleObj>
              </mc:Fallback>
            </mc:AlternateContent>
          </a:graphicData>
        </a:graphic>
      </p:graphicFrame>
      <p:sp>
        <p:nvSpPr>
          <p:cNvPr id="64518" name=""/>
          <p:cNvSpPr/>
          <p:nvPr/>
        </p:nvSpPr>
        <p:spPr>
          <a:xfrm>
            <a:off x="3470767" y="5202325"/>
            <a:ext cx="1537117" cy="973836"/>
          </a:xfrm>
          <a:prstGeom prst="rect">
            <a:avLst/>
          </a:prstGeom>
          <a:noFill/>
          <a:ln>
            <a:noFill/>
            <a:miter lim="800000"/>
          </a:ln>
          <a:effectLst/>
        </p:spPr>
        <p:txBody>
          <a:bodyPr lIns="0" rIns="0" bIns="0" anchor="b"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zh-CN" altLang="en-US" sz="2030">
                <a:solidFill>
                  <a:srgbClr val="445511"/>
                </a:solidFill>
                <a:effectLst/>
                <a:latin typeface="Calibri" panose="020f0502020204030204" pitchFamily="34" charset="0"/>
              </a:rPr>
              <a:t>审批(shěnpī)活动图</a:t>
            </a:r>
          </a:p>
        </p:txBody>
      </p:sp>
      <p:sp>
        <p:nvSpPr>
          <p:cNvPr id="64519"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第二十八页，共35页。</a:t>
            </a:r>
          </a:p>
        </p:txBody>
      </p:sp>
    </p:spTree>
  </p:cSld>
  <p:clrMapOvr>
    <a:masterClrMapping/>
  </p:clrMapOvr>
  <mc:AlternateContent>
    <mc:Choice xmlns:p14="http://schemas.microsoft.com/office/powerpoint/2010/main" Requires="p14">
      <p:transition spd="slow" p14:dur="100">
        <p:cut/>
        <p:sndAc>
          <p:stSnd>
            <p:snd r:embed="rId5" name="click.wav"/>
          </p:stSnd>
        </p:sndAc>
      </p:transition>
    </mc:Choice>
    <mc:Fallback>
      <p:transition spd="slow">
        <p:cut/>
        <p:sndAc>
          <p:stSnd>
            <p:snd r:embed="rId5" name="click.wav"/>
          </p:stSnd>
        </p:sndAc>
      </p:transition>
    </mc:Fallback>
  </mc:AlternateConten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83973" name=""/>
          <p:cNvSpPr/>
          <p:nvPr/>
        </p:nvSpPr>
        <p:spPr>
          <a:xfrm>
            <a:off x="0" y="522065"/>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graphicFrame>
        <p:nvGraphicFramePr>
          <p:cNvPr id="83972" name=""/>
          <p:cNvGraphicFramePr>
            <a:graphicFrameLocks noChangeAspect="1"/>
          </p:cNvGraphicFramePr>
          <p:nvPr/>
        </p:nvGraphicFramePr>
        <p:xfrm>
          <a:off x="328708" y="338375"/>
          <a:ext cx="5662152" cy="6549985"/>
        </p:xfrm>
        <a:graphic>
          <a:graphicData uri="http://schemas.openxmlformats.org/presentationml/2006/ole">
            <mc:AlternateContent>
              <mc:Choice xmlns:v="urn:schemas-microsoft-com:vml" Requires="v">
                <p:oleObj spid="_x0000_s1044" name="Visio" r:id="rId3" progId="Visio.Drawing.11">
                  <p:embed/>
                </p:oleObj>
              </mc:Choice>
              <mc:Fallback>
                <p:oleObj name="Visio" r:id="rId3" progId="Visio.Drawing.11">
                  <p:embed/>
                  <p:pic>
                    <p:nvPicPr>
                      <p:cNvPr id="0" name="OLE substitute image"/>
                      <p:cNvPicPr/>
                      <p:nvPr/>
                    </p:nvPicPr>
                    <p:blipFill>
                      <a:blip r:embed="rId4"/>
                      <a:stretch>
                        <a:fillRect/>
                      </a:stretch>
                    </p:blipFill>
                    <p:spPr>
                      <a:xfrm>
                        <a:off x="328708" y="338375"/>
                        <a:ext cx="5662152" cy="6549985"/>
                      </a:xfrm>
                      <a:prstGeom prst="rect">
                        <a:avLst/>
                      </a:prstGeom>
                      <a:noFill/>
                      <a:effectLst/>
                    </p:spPr>
                  </p:pic>
                </p:oleObj>
              </mc:Fallback>
            </mc:AlternateContent>
          </a:graphicData>
        </a:graphic>
      </p:graphicFrame>
      <p:sp>
        <p:nvSpPr>
          <p:cNvPr id="83974" name=""/>
          <p:cNvSpPr/>
          <p:nvPr/>
        </p:nvSpPr>
        <p:spPr>
          <a:xfrm>
            <a:off x="6980206" y="1793549"/>
            <a:ext cx="263195" cy="3148347"/>
          </a:xfrm>
          <a:prstGeom prst="rect">
            <a:avLst/>
          </a:prstGeom>
          <a:noFill/>
          <a:ln>
            <a:noFill/>
            <a:miter lim="800000"/>
          </a:ln>
          <a:effectLst/>
        </p:spPr>
        <p:txBody>
          <a:bodyPr vert="vert" lIns="0" rIns="0" bIns="0" anchor="b"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zh-CN" altLang="en-US" sz="1730">
                <a:solidFill>
                  <a:srgbClr val="445511"/>
                </a:solidFill>
                <a:effectLst/>
                <a:latin typeface="Calibri" panose="020f0502020204030204" pitchFamily="34" charset="0"/>
              </a:rPr>
              <a:t>效果记载(jìzǎi)与跟踪流程图</a:t>
            </a:r>
          </a:p>
        </p:txBody>
      </p:sp>
      <p:sp>
        <p:nvSpPr>
          <p:cNvPr id="83975"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第二十九页，共35页。</a:t>
            </a:r>
          </a:p>
        </p:txBody>
      </p:sp>
    </p:spTree>
  </p:cSld>
  <p:clrMapOvr>
    <a:masterClrMapping/>
  </p:clrMapOvr>
  <mc:AlternateContent>
    <mc:Choice xmlns:p14="http://schemas.microsoft.com/office/powerpoint/2010/main" Requires="p14">
      <p:transition spd="slow" p14:dur="100">
        <p:cut/>
        <p:sndAc>
          <p:stSnd>
            <p:snd r:embed="rId6" name="click.wav"/>
          </p:stSnd>
        </p:sndAc>
      </p:transition>
    </mc:Choice>
    <mc:Fallback>
      <p:transition spd="slow">
        <p:cut/>
        <p:sndAc>
          <p:stSnd>
            <p:snd r:embed="rId6" name="click.wav"/>
          </p:stSnd>
        </p:sndAc>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8194" name="标题 1"/>
          <p:cNvSpPr/>
          <p:nvPr>
            <p:ph type="title" idx="4294967295"/>
          </p:nvPr>
        </p:nvSpPr>
        <p:spPr>
          <a:xfrm>
            <a:off x="464058" y="1065078"/>
            <a:ext cx="8353044" cy="953897"/>
          </a:xfrm>
          <a:prstGeom prst="rect">
            <a:avLst/>
          </a:prstGeom>
          <a:noFill/>
          <a:ln>
            <a:miter lim="800000"/>
          </a:ln>
          <a:effectLst/>
        </p:spPr>
        <p:txBody>
          <a:bodyPr vert="horz" wrap="square" lIns="0" rIns="0" bIns="0" anchor="b" anchorCtr="0"/>
          <a:lstStyle>
            <a:lvl1pPr marL="0" indent="0" algn="l" defTabSz="928116" rtl="0" eaLnBrk="1" fontAlgn="base" latinLnBrk="0" hangingPunct="1">
              <a:lnSpc>
                <a:spcPct val="100000"/>
              </a:lnSpc>
              <a:spcBef>
                <a:spcPct val="0"/>
              </a:spcBef>
              <a:spcAft>
                <a:spcPct val="0"/>
              </a:spcAft>
              <a:buClrTx/>
              <a:buSzTx/>
              <a:buFontTx/>
              <a:buNone/>
              <a:defRPr kumimoji="0" lang="zh-CN" altLang="en-US" sz="5075" b="0" i="0" u="none" kern="1200">
                <a:ln>
                  <a:noFill/>
                </a:ln>
                <a:solidFill>
                  <a:schemeClr val="tx2"/>
                </a:solidFill>
                <a:effectLst/>
                <a:latin typeface="+mj-lt"/>
                <a:ea typeface="+mj-ea"/>
                <a:cs typeface="+mj-cs"/>
              </a:defRPr>
            </a:lvl1pPr>
          </a:lstStyle>
          <a:p>
            <a:pPr lvl="0"/>
            <a:r>
              <a:t>1.CMMI与项目管理对应(duìyìng)关系 </a:t>
            </a:r>
          </a:p>
        </p:txBody>
      </p:sp>
      <p:sp>
        <p:nvSpPr>
          <p:cNvPr id="8473" name=""/>
          <p:cNvSpPr/>
          <p:nvPr/>
        </p:nvSpPr>
        <p:spPr>
          <a:xfrm>
            <a:off x="0" y="1121474"/>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sp>
        <p:nvSpPr>
          <p:cNvPr id="8533" name=""/>
          <p:cNvSpPr/>
          <p:nvPr/>
        </p:nvSpPr>
        <p:spPr>
          <a:xfrm>
            <a:off x="620356" y="2457252"/>
            <a:ext cx="8201847" cy="1161288"/>
          </a:xfrm>
          <a:prstGeom prst="rect">
            <a:avLst/>
          </a:prstGeom>
          <a:noFill/>
          <a:ln>
            <a:noFill/>
            <a:miter lim="800000"/>
          </a:ln>
          <a:effectLst/>
        </p:spPr>
        <p:txBody>
          <a:bodyPr lIns="0" rIns="0" bIns="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en-US" altLang="zh-CN" sz="1830" b="1">
                <a:solidFill>
                  <a:srgbClr val="445511"/>
                </a:solidFill>
                <a:effectLst/>
                <a:latin typeface="Calibri" panose="020f0502020204030204" pitchFamily="34" charset="0"/>
              </a:rPr>
              <a:t>CMMI作为软件进程改良规范，包括了在不同范围树立有效进程的必要元素，反响了业界普遍认可的〝最正确〞实际(shíjì)。CMMI的每个进程区域及其实际(shíjì)都与项目管理的各个进程都是逐一对应的，每个项目进程都能在CMMI中找到想对应的实际(shíjì)。</a:t>
            </a:r>
          </a:p>
        </p:txBody>
      </p:sp>
      <p:sp>
        <p:nvSpPr>
          <p:cNvPr id="8534"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第三页，共35页。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60421"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539" b="1">
                <a:solidFill>
                  <a:srgbClr val="0001A6"/>
                </a:solidFill>
                <a:effectLst/>
                <a:latin typeface="宋体" pitchFamily="2" charset="-122"/>
              </a:rPr>
              <a:t>2.12 配置管理流程(liúchéng) </a:t>
            </a:r>
          </a:p>
        </p:txBody>
      </p:sp>
      <p:pic>
        <p:nvPicPr>
          <p:cNvPr id="60422" name=""/>
          <p:cNvPicPr/>
          <p:nvPr/>
        </p:nvPicPr>
        <p:blipFill>
          <a:blip r:embed="rId3"/>
          <a:stretch>
            <a:fillRect/>
          </a:stretch>
        </p:blipFill>
        <p:spPr>
          <a:xfrm>
            <a:off x="986123" y="1580698"/>
            <a:ext cx="7674680" cy="3946104"/>
          </a:xfrm>
          <a:prstGeom prst="rect">
            <a:avLst/>
          </a:prstGeom>
          <a:noFill/>
          <a:ln>
            <a:noFill/>
            <a:miter lim="800000"/>
          </a:ln>
          <a:effectLst/>
        </p:spPr>
      </p:pic>
      <p:sp>
        <p:nvSpPr>
          <p:cNvPr id="60423" name=""/>
          <p:cNvSpPr/>
          <p:nvPr/>
        </p:nvSpPr>
        <p:spPr>
          <a:xfrm>
            <a:off x="766985" y="5600655"/>
            <a:ext cx="7835347" cy="1021842"/>
          </a:xfrm>
          <a:prstGeom prst="rect">
            <a:avLst/>
          </a:prstGeom>
          <a:noFill/>
          <a:ln>
            <a:noFill/>
            <a:miter lim="800000"/>
          </a:ln>
          <a:effectLst/>
        </p:spPr>
        <p:txBody>
          <a:bodyPr lIns="0" rIns="0" bIns="0" anchor="b" anchorCtr="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zh-CN" altLang="en-US" sz="1830" b="1">
                <a:solidFill>
                  <a:srgbClr val="445511"/>
                </a:solidFill>
                <a:effectLst/>
                <a:latin typeface="Calibri" panose="020f0502020204030204" pitchFamily="34" charset="0"/>
              </a:rPr>
              <a:t>软件配置管理：</a:t>
            </a:r>
          </a:p>
          <a:p>
            <a:pPr lvl="0" eaLnBrk="1" hangingPunct="1">
              <a:spcBef>
                <a:spcPct val="50000"/>
              </a:spcBef>
            </a:pPr>
            <a:r>
              <a:rPr lang="zh-CN" altLang="en-US" sz="1830" b="1">
                <a:solidFill>
                  <a:srgbClr val="445511"/>
                </a:solidFill>
                <a:effectLst/>
                <a:latin typeface="Calibri" panose="020f0502020204030204" pitchFamily="34" charset="0"/>
              </a:rPr>
              <a:t>        普通在项目(xiàngmù)启动的同时就展开起来，它的目的就是要树立和维护在项目(xiàngmù)的整个软件生命周期中软件项目(xiàngmù)产品的完整性 </a:t>
            </a:r>
          </a:p>
        </p:txBody>
      </p:sp>
      <p:sp>
        <p:nvSpPr>
          <p:cNvPr id="60424"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第三十页，共35页。</a:t>
            </a:r>
          </a:p>
        </p:txBody>
      </p:sp>
    </p:spTree>
  </p:cSld>
  <p:clrMapOvr>
    <a:masterClrMapping/>
  </p:clrMapOvr>
  <mc:AlternateContent>
    <mc:Choice xmlns:p14="http://schemas.microsoft.com/office/powerpoint/2010/main" Requires="p14">
      <p:transition spd="slow" p14:dur="100">
        <p:cut/>
        <p:sndAc>
          <p:stSnd>
            <p:snd r:embed="rId4" name="click.wav"/>
          </p:stSnd>
        </p:sndAc>
      </p:transition>
    </mc:Choice>
    <mc:Fallback>
      <p:transition spd="slow">
        <p:cut/>
        <p:sndAc>
          <p:stSnd>
            <p:snd r:embed="rId4" name="click.wav"/>
          </p:stSnd>
        </p:sndAc>
      </p:transition>
    </mc:Fallback>
  </mc:AlternateConten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61444"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339">
                <a:solidFill>
                  <a:srgbClr val="0001A6"/>
                </a:solidFill>
                <a:effectLst/>
                <a:latin typeface="宋体" pitchFamily="2" charset="-122"/>
              </a:rPr>
              <a:t>2.13 质量保证流程(liúchéng) </a:t>
            </a:r>
          </a:p>
        </p:txBody>
      </p:sp>
      <p:pic>
        <p:nvPicPr>
          <p:cNvPr id="61445" name=""/>
          <p:cNvPicPr/>
          <p:nvPr/>
        </p:nvPicPr>
        <p:blipFill>
          <a:blip r:embed="rId2"/>
          <a:stretch>
            <a:fillRect/>
          </a:stretch>
        </p:blipFill>
        <p:spPr>
          <a:xfrm>
            <a:off x="254587" y="1725715"/>
            <a:ext cx="8406218" cy="3290300"/>
          </a:xfrm>
          <a:prstGeom prst="rect">
            <a:avLst/>
          </a:prstGeom>
          <a:noFill/>
          <a:ln>
            <a:noFill/>
            <a:miter lim="800000"/>
          </a:ln>
          <a:effectLst/>
        </p:spPr>
      </p:pic>
      <p:sp>
        <p:nvSpPr>
          <p:cNvPr id="61446"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第三十一页，共35页。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86019" name=""/>
          <p:cNvSpPr/>
          <p:nvPr>
            <p:ph type="body" idx="4294967295"/>
          </p:nvPr>
        </p:nvSpPr>
        <p:spPr>
          <a:xfrm>
            <a:off x="0" y="850773"/>
            <a:ext cx="9281160" cy="5845842"/>
          </a:xfrm>
          <a:prstGeom prst="rect">
            <a:avLst/>
          </a:prstGeom>
          <a:noFill/>
          <a:ln>
            <a:miter lim="800000"/>
          </a:ln>
          <a:effectLst/>
        </p:spPr>
        <p:txBody>
          <a:bodyPr/>
          <a:lstStyle>
            <a:lvl1pPr marL="502729" indent="-502729" algn="l"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a:solidFill>
                  <a:schemeClr val="tx1"/>
                </a:solidFill>
                <a:effectLst/>
                <a:latin typeface="Constantia" pitchFamily="18" charset="0"/>
                <a:ea typeface="宋体" pitchFamily="2" charset="-122"/>
              </a:defRPr>
            </a:lvl1pPr>
            <a:lvl2pPr marL="863663" indent="-464058" algn="l"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a:solidFill>
                  <a:schemeClr val="tx1"/>
                </a:solidFill>
                <a:effectLst/>
                <a:latin typeface="Constantia" pitchFamily="18" charset="0"/>
                <a:ea typeface="宋体" pitchFamily="2" charset="-122"/>
              </a:defRPr>
            </a:lvl2pPr>
            <a:lvl3pPr marL="1084414" indent="-406051" algn="l"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a:solidFill>
                  <a:schemeClr val="tx1"/>
                </a:solidFill>
                <a:effectLst/>
                <a:latin typeface="Constantia" pitchFamily="18" charset="0"/>
                <a:ea typeface="宋体" pitchFamily="2" charset="-122"/>
              </a:defRPr>
            </a:lvl3pPr>
            <a:lvl4pPr marL="1379283" indent="-386715" algn="l"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4pPr>
            <a:lvl5pPr marL="1658041" indent="-386715" algn="l"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5pPr>
          </a:lstStyle>
          <a:p>
            <a:pPr lvl="0"/>
            <a:r>
              <a:rPr lang="en-US" altLang="zh-CN" sz="2033">
                <a:effectLst/>
                <a:latin typeface="宋体" pitchFamily="2" charset="-122"/>
              </a:rPr>
              <a:t>SQA对项目进程和产品的验证活动贯串项目不时，主要活动包括：</a:t>
            </a:r>
          </a:p>
          <a:p>
            <a:pPr lvl="0"/>
            <a:r>
              <a:rPr lang="en-US" altLang="zh-CN" sz="2033">
                <a:effectLst/>
                <a:latin typeface="宋体" pitchFamily="2" charset="-122"/>
              </a:rPr>
              <a:t>验证项目活动和义务产品的契合性，记载、报告、跟踪和验证项目效果和不契合项。</a:t>
            </a:r>
          </a:p>
          <a:p>
            <a:pPr lvl="0"/>
            <a:r>
              <a:rPr lang="en-US" altLang="zh-CN" sz="2033">
                <a:effectLst/>
                <a:latin typeface="宋体" pitchFamily="2" charset="-122"/>
              </a:rPr>
              <a:t>依据相关进程规程和文档模板、«项目软件进程定义»、«软件开发方案»、«SQA方案»、SQA反省表，验证项目软件进程活动的与项目相应的方案、规范、规程的契合性。</a:t>
            </a:r>
          </a:p>
          <a:p>
            <a:pPr lvl="0"/>
            <a:r>
              <a:rPr lang="en-US" altLang="zh-CN" sz="2033">
                <a:effectLst/>
                <a:latin typeface="宋体" pitchFamily="2" charset="-122"/>
              </a:rPr>
              <a:t>对特定的项目义务产品中止审核和审计，特别是在项目软件义务产品提交客户行中止审计。</a:t>
            </a:r>
          </a:p>
          <a:p>
            <a:pPr lvl="0"/>
            <a:r>
              <a:rPr lang="en-US" altLang="zh-CN" sz="2033">
                <a:effectLst/>
                <a:latin typeface="宋体" pitchFamily="2" charset="-122"/>
              </a:rPr>
              <a:t>将验证活动中所发现的不契合项中止记载。</a:t>
            </a:r>
          </a:p>
          <a:p>
            <a:pPr lvl="0"/>
            <a:r>
              <a:rPr lang="en-US" altLang="zh-CN" sz="2033">
                <a:effectLst/>
                <a:latin typeface="宋体" pitchFamily="2" charset="-122"/>
              </a:rPr>
              <a:t>SQA依据效果的严重水平或许紧迫水平，规那么其处置期限，并通知(tōngzhī)效果责任人，处置期限的下限为3个义务日。当抵达处置期限未能处置并对项目构成一定影响时，SQA可将该不契合项上报项目主管指点。</a:t>
            </a:r>
          </a:p>
          <a:p>
            <a:pPr lvl="0"/>
            <a:r>
              <a:rPr lang="en-US" altLang="zh-CN" sz="2033">
                <a:effectLst/>
                <a:latin typeface="宋体" pitchFamily="2" charset="-122"/>
              </a:rPr>
              <a:t>注：有的时分项目状况可以会比拟特殊〔如暂时停滞，或调整较大等〕，QA依据项目实际状况可以思索请示QA主管，对不契合项作判别。</a:t>
            </a:r>
          </a:p>
          <a:p>
            <a:pPr lvl="0"/>
            <a:r>
              <a:rPr lang="en-US" altLang="zh-CN" sz="2033">
                <a:effectLst/>
                <a:latin typeface="宋体" pitchFamily="2" charset="-122"/>
              </a:rPr>
              <a:t>依据«不契合项处置规程»报告项目不契合项，并跟踪和验证不契合项的处置直到终了。</a:t>
            </a:r>
          </a:p>
          <a:p>
            <a:pPr lvl="0"/>
            <a:r>
              <a:rPr lang="en-US" altLang="zh-CN" sz="2033">
                <a:effectLst/>
                <a:latin typeface="宋体" pitchFamily="2" charset="-122"/>
              </a:rPr>
              <a:t>当有需求时，与客户的SQA人员一同对项目进程和产品中止验证。</a:t>
            </a:r>
          </a:p>
        </p:txBody>
      </p:sp>
      <p:sp>
        <p:nvSpPr>
          <p:cNvPr id="86020"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第三十二页，共35页。</a:t>
            </a:r>
          </a:p>
        </p:txBody>
      </p:sp>
    </p:spTree>
  </p:cSld>
  <p:clrMapOvr>
    <a:masterClrMapping/>
  </p:clrMapOvr>
  <mc:AlternateContent>
    <mc:Choice xmlns:p14="http://schemas.microsoft.com/office/powerpoint/2010/main" Requires="p14">
      <p:transition spd="med" p14:dur="100">
        <p:cut/>
        <p:sndAc>
          <p:stSnd>
            <p:snd r:embed="rId3" name="click.wav"/>
          </p:stSnd>
        </p:sndAc>
      </p:transition>
    </mc:Choice>
    <mc:Fallback>
      <p:transition spd="med">
        <p:cut/>
        <p:sndAc>
          <p:stSnd>
            <p:snd r:embed="rId3" name="click.wav"/>
          </p:stSnd>
        </p:sndAc>
      </p:transition>
    </mc:Fallback>
  </mc:AlternateConten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62468" name=""/>
          <p:cNvSpPr/>
          <p:nvPr/>
        </p:nvSpPr>
        <p:spPr>
          <a:xfrm>
            <a:off x="547846" y="99579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618744" lvl="0" indent="-618744" algn="just">
              <a:lnSpc>
                <a:spcPct val="90000"/>
              </a:lnSpc>
              <a:buNone/>
            </a:pPr>
            <a:r>
              <a:rPr lang="en-US" altLang="zh-CN" sz="2539">
                <a:solidFill>
                  <a:srgbClr val="0001A6"/>
                </a:solidFill>
                <a:effectLst/>
                <a:latin typeface="宋体" pitchFamily="2" charset="-122"/>
              </a:rPr>
              <a:t>2.14 培训(péixùn)流程 </a:t>
            </a:r>
          </a:p>
        </p:txBody>
      </p:sp>
      <p:pic>
        <p:nvPicPr>
          <p:cNvPr id="62469" name=""/>
          <p:cNvPicPr/>
          <p:nvPr/>
        </p:nvPicPr>
        <p:blipFill>
          <a:blip r:embed="rId2"/>
          <a:stretch>
            <a:fillRect/>
          </a:stretch>
        </p:blipFill>
        <p:spPr>
          <a:xfrm>
            <a:off x="475337" y="1506577"/>
            <a:ext cx="8551235" cy="2331569"/>
          </a:xfrm>
          <a:prstGeom prst="rect">
            <a:avLst/>
          </a:prstGeom>
          <a:noFill/>
          <a:ln>
            <a:noFill/>
            <a:miter lim="800000"/>
          </a:ln>
          <a:effectLst/>
        </p:spPr>
      </p:pic>
      <p:sp>
        <p:nvSpPr>
          <p:cNvPr id="62470"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第三十三页，共35页。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124932" name="标题 1"/>
          <p:cNvSpPr/>
          <p:nvPr/>
        </p:nvSpPr>
        <p:spPr>
          <a:xfrm>
            <a:off x="464058" y="1068300"/>
            <a:ext cx="8353044" cy="807268"/>
          </a:xfrm>
          <a:prstGeom prst="rect">
            <a:avLst/>
          </a:prstGeom>
          <a:noFill/>
          <a:ln>
            <a:noFill/>
            <a:miter lim="800000"/>
          </a:ln>
          <a:effectLst/>
        </p:spPr>
        <p:txBody>
          <a:bodyPr lIns="0" rIns="0" bIns="0" anchor="b" anchorCtr="0"/>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1" fontAlgn="base" latinLnBrk="0" hangingPunct="1">
              <a:lnSpc>
                <a:spcPct val="100000"/>
              </a:lnSpc>
              <a:spcBef>
                <a:spcPct val="0"/>
              </a:spcBef>
              <a:spcAft>
                <a:spcPct val="0"/>
              </a:spcAft>
              <a:buClrTx/>
              <a:buSzTx/>
              <a:buFontTx/>
              <a:buNone/>
              <a:defRPr kumimoji="0" lang="zh-CN" altLang="en-US" sz="5075" b="0" i="0" u="none" kern="1200" baseline="0">
                <a:solidFill>
                  <a:schemeClr val="tx2"/>
                </a:solidFill>
                <a:effectLst/>
                <a:latin typeface="Calibri" panose="020f0502020204030204" pitchFamily="34" charset="0"/>
                <a:ea typeface="隶书" pitchFamily="49"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r>
              <a:rPr lang="en-US" altLang="zh-CN" sz="4669">
                <a:effectLst/>
              </a:rPr>
              <a:t>3.进程体系(tǐxì)文档组成</a:t>
            </a:r>
          </a:p>
        </p:txBody>
      </p:sp>
      <p:graphicFrame>
        <p:nvGraphicFramePr>
          <p:cNvPr id="124933" name=""/>
          <p:cNvGraphicFramePr>
            <a:graphicFrameLocks noChangeAspect="1"/>
          </p:cNvGraphicFramePr>
          <p:nvPr/>
        </p:nvGraphicFramePr>
        <p:xfrm>
          <a:off x="-37060" y="1886846"/>
          <a:ext cx="9171591" cy="4809768"/>
        </p:xfrm>
        <a:graphic>
          <a:graphicData uri="http://schemas.openxmlformats.org/presentationml/2006/ole">
            <mc:AlternateContent>
              <mc:Choice xmlns:v="urn:schemas-microsoft-com:vml" Requires="v">
                <p:oleObj spid="_x0000_s1045" name="Visio" r:id="rId3" progId="Visio.Drawing.11">
                  <p:embed/>
                </p:oleObj>
              </mc:Choice>
              <mc:Fallback>
                <p:oleObj name="Visio" r:id="rId3" progId="Visio.Drawing.11">
                  <p:embed/>
                  <p:pic>
                    <p:nvPicPr>
                      <p:cNvPr id="0" name="OLE substitute image"/>
                      <p:cNvPicPr/>
                      <p:nvPr/>
                    </p:nvPicPr>
                    <p:blipFill>
                      <a:blip r:embed="rId4"/>
                      <a:stretch>
                        <a:fillRect/>
                      </a:stretch>
                    </p:blipFill>
                    <p:spPr>
                      <a:xfrm>
                        <a:off x="-37060" y="1886846"/>
                        <a:ext cx="9171591" cy="4809768"/>
                      </a:xfrm>
                      <a:prstGeom prst="rect">
                        <a:avLst/>
                      </a:prstGeom>
                      <a:noFill/>
                      <a:effectLst/>
                    </p:spPr>
                  </p:pic>
                </p:oleObj>
              </mc:Fallback>
            </mc:AlternateContent>
          </a:graphicData>
        </a:graphic>
      </p:graphicFrame>
      <p:sp>
        <p:nvSpPr>
          <p:cNvPr id="124934" name=""/>
          <p:cNvSpPr/>
          <p:nvPr/>
        </p:nvSpPr>
        <p:spPr>
          <a:xfrm>
            <a:off x="913614" y="2968038"/>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立项评审(pínɡ shěn)央求</a:t>
            </a:r>
          </a:p>
        </p:txBody>
      </p:sp>
      <p:sp>
        <p:nvSpPr>
          <p:cNvPr id="124935" name=""/>
          <p:cNvSpPr/>
          <p:nvPr/>
        </p:nvSpPr>
        <p:spPr>
          <a:xfrm>
            <a:off x="984512" y="3333806"/>
            <a:ext cx="659027" cy="219138"/>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立项(lì xiànɡ)报告</a:t>
            </a:r>
          </a:p>
        </p:txBody>
      </p:sp>
      <p:sp>
        <p:nvSpPr>
          <p:cNvPr id="124936" name=""/>
          <p:cNvSpPr/>
          <p:nvPr/>
        </p:nvSpPr>
        <p:spPr>
          <a:xfrm>
            <a:off x="2155936" y="2968038"/>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立项评审报告</a:t>
            </a:r>
          </a:p>
        </p:txBody>
      </p:sp>
      <p:sp>
        <p:nvSpPr>
          <p:cNvPr id="124937" name=""/>
          <p:cNvSpPr/>
          <p:nvPr/>
        </p:nvSpPr>
        <p:spPr>
          <a:xfrm>
            <a:off x="2155936" y="3332194"/>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立项启动央求</a:t>
            </a:r>
          </a:p>
        </p:txBody>
      </p:sp>
      <p:sp>
        <p:nvSpPr>
          <p:cNvPr id="124938" name=""/>
          <p:cNvSpPr/>
          <p:nvPr/>
        </p:nvSpPr>
        <p:spPr>
          <a:xfrm>
            <a:off x="913614" y="4065341"/>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软件进程定义</a:t>
            </a:r>
          </a:p>
        </p:txBody>
      </p:sp>
      <p:sp>
        <p:nvSpPr>
          <p:cNvPr id="124939" name=""/>
          <p:cNvSpPr/>
          <p:nvPr/>
        </p:nvSpPr>
        <p:spPr>
          <a:xfrm>
            <a:off x="913614" y="5088525"/>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软件开发方案</a:t>
            </a:r>
          </a:p>
        </p:txBody>
      </p:sp>
      <p:sp>
        <p:nvSpPr>
          <p:cNvPr id="124940" name=""/>
          <p:cNvSpPr/>
          <p:nvPr/>
        </p:nvSpPr>
        <p:spPr>
          <a:xfrm>
            <a:off x="913614" y="5380172"/>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715">
                <a:solidFill>
                  <a:srgbClr val="445511"/>
                </a:solidFill>
                <a:effectLst/>
                <a:latin typeface="Calibri" panose="020f0502020204030204" pitchFamily="34" charset="0"/>
              </a:rPr>
              <a:t>质量保证方案</a:t>
            </a:r>
          </a:p>
        </p:txBody>
      </p:sp>
      <p:sp>
        <p:nvSpPr>
          <p:cNvPr id="124941" name=""/>
          <p:cNvSpPr/>
          <p:nvPr/>
        </p:nvSpPr>
        <p:spPr>
          <a:xfrm>
            <a:off x="913614" y="5673432"/>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配置管理方案</a:t>
            </a:r>
          </a:p>
        </p:txBody>
      </p:sp>
      <p:sp>
        <p:nvSpPr>
          <p:cNvPr id="124942" name=""/>
          <p:cNvSpPr/>
          <p:nvPr/>
        </p:nvSpPr>
        <p:spPr>
          <a:xfrm>
            <a:off x="913614" y="5963468"/>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测试方案</a:t>
            </a:r>
          </a:p>
        </p:txBody>
      </p:sp>
      <p:sp>
        <p:nvSpPr>
          <p:cNvPr id="124943" name=""/>
          <p:cNvSpPr/>
          <p:nvPr/>
        </p:nvSpPr>
        <p:spPr>
          <a:xfrm>
            <a:off x="913614" y="6258338"/>
            <a:ext cx="1388951" cy="291648"/>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风险管理方案与跟踪表</a:t>
            </a:r>
          </a:p>
        </p:txBody>
      </p:sp>
      <p:sp>
        <p:nvSpPr>
          <p:cNvPr id="124944" name=""/>
          <p:cNvSpPr/>
          <p:nvPr/>
        </p:nvSpPr>
        <p:spPr>
          <a:xfrm>
            <a:off x="3104998" y="4722756"/>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715">
                <a:solidFill>
                  <a:srgbClr val="445511"/>
                </a:solidFill>
                <a:effectLst/>
                <a:latin typeface="Calibri" panose="020f0502020204030204" pitchFamily="34" charset="0"/>
              </a:rPr>
              <a:t>需求剖析报告</a:t>
            </a:r>
          </a:p>
        </p:txBody>
      </p:sp>
      <p:sp>
        <p:nvSpPr>
          <p:cNvPr id="124945" name=""/>
          <p:cNvSpPr/>
          <p:nvPr/>
        </p:nvSpPr>
        <p:spPr>
          <a:xfrm>
            <a:off x="3104998" y="5014404"/>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系统设计说明书</a:t>
            </a:r>
          </a:p>
        </p:txBody>
      </p:sp>
      <p:sp>
        <p:nvSpPr>
          <p:cNvPr id="124946" name=""/>
          <p:cNvSpPr/>
          <p:nvPr/>
        </p:nvSpPr>
        <p:spPr>
          <a:xfrm>
            <a:off x="3104998" y="5306052"/>
            <a:ext cx="804044"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概要设计说明书</a:t>
            </a:r>
          </a:p>
        </p:txBody>
      </p:sp>
      <p:sp>
        <p:nvSpPr>
          <p:cNvPr id="124947" name=""/>
          <p:cNvSpPr/>
          <p:nvPr/>
        </p:nvSpPr>
        <p:spPr>
          <a:xfrm>
            <a:off x="3104998" y="5599311"/>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数据库设计说明书</a:t>
            </a:r>
          </a:p>
        </p:txBody>
      </p:sp>
      <p:sp>
        <p:nvSpPr>
          <p:cNvPr id="124948" name=""/>
          <p:cNvSpPr/>
          <p:nvPr/>
        </p:nvSpPr>
        <p:spPr>
          <a:xfrm>
            <a:off x="4640580" y="4940284"/>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rgbClr val="445511"/>
                </a:solidFill>
                <a:effectLst/>
                <a:latin typeface="Calibri" panose="020f0502020204030204" pitchFamily="34" charset="0"/>
              </a:rPr>
              <a:t>详细设计说明书</a:t>
            </a:r>
          </a:p>
        </p:txBody>
      </p:sp>
      <p:sp>
        <p:nvSpPr>
          <p:cNvPr id="124949" name=""/>
          <p:cNvSpPr/>
          <p:nvPr/>
        </p:nvSpPr>
        <p:spPr>
          <a:xfrm>
            <a:off x="4787209" y="5307663"/>
            <a:ext cx="584906" cy="219138"/>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rgbClr val="445511"/>
                </a:solidFill>
                <a:effectLst/>
                <a:latin typeface="Calibri" panose="020f0502020204030204" pitchFamily="34" charset="0"/>
              </a:rPr>
              <a:t>集成方案</a:t>
            </a:r>
          </a:p>
        </p:txBody>
      </p:sp>
      <p:sp>
        <p:nvSpPr>
          <p:cNvPr id="124950" name=""/>
          <p:cNvSpPr/>
          <p:nvPr/>
        </p:nvSpPr>
        <p:spPr>
          <a:xfrm>
            <a:off x="4787209" y="5597699"/>
            <a:ext cx="657415" cy="222361"/>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rgbClr val="445511"/>
                </a:solidFill>
                <a:effectLst/>
                <a:latin typeface="Calibri" panose="020f0502020204030204" pitchFamily="34" charset="0"/>
              </a:rPr>
              <a:t>集成报告</a:t>
            </a:r>
          </a:p>
        </p:txBody>
      </p:sp>
      <p:sp>
        <p:nvSpPr>
          <p:cNvPr id="124951" name=""/>
          <p:cNvSpPr/>
          <p:nvPr/>
        </p:nvSpPr>
        <p:spPr>
          <a:xfrm>
            <a:off x="5518746" y="5307663"/>
            <a:ext cx="657415" cy="219138"/>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715">
                <a:solidFill>
                  <a:srgbClr val="445511"/>
                </a:solidFill>
                <a:effectLst/>
                <a:latin typeface="Calibri" panose="020f0502020204030204" pitchFamily="34" charset="0"/>
              </a:rPr>
              <a:t>测试方案</a:t>
            </a:r>
          </a:p>
        </p:txBody>
      </p:sp>
      <p:sp>
        <p:nvSpPr>
          <p:cNvPr id="124952" name=""/>
          <p:cNvSpPr/>
          <p:nvPr/>
        </p:nvSpPr>
        <p:spPr>
          <a:xfrm>
            <a:off x="5517134" y="5599311"/>
            <a:ext cx="512397" cy="219138"/>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测试说明</a:t>
            </a:r>
          </a:p>
        </p:txBody>
      </p:sp>
      <p:sp>
        <p:nvSpPr>
          <p:cNvPr id="124953" name=""/>
          <p:cNvSpPr/>
          <p:nvPr/>
        </p:nvSpPr>
        <p:spPr>
          <a:xfrm>
            <a:off x="5517134" y="5892570"/>
            <a:ext cx="512397" cy="220750"/>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测试报告</a:t>
            </a:r>
          </a:p>
        </p:txBody>
      </p:sp>
      <p:sp>
        <p:nvSpPr>
          <p:cNvPr id="124954" name=""/>
          <p:cNvSpPr/>
          <p:nvPr/>
        </p:nvSpPr>
        <p:spPr>
          <a:xfrm>
            <a:off x="2302566" y="6622494"/>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715">
                <a:solidFill>
                  <a:srgbClr val="445511"/>
                </a:solidFill>
                <a:effectLst/>
                <a:latin typeface="Calibri" panose="020f0502020204030204" pitchFamily="34" charset="0"/>
              </a:rPr>
              <a:t>数据采集表</a:t>
            </a:r>
          </a:p>
        </p:txBody>
      </p:sp>
      <p:sp>
        <p:nvSpPr>
          <p:cNvPr id="124955" name=""/>
          <p:cNvSpPr/>
          <p:nvPr/>
        </p:nvSpPr>
        <p:spPr>
          <a:xfrm>
            <a:off x="3472378" y="6622494"/>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会议纪要</a:t>
            </a:r>
          </a:p>
        </p:txBody>
      </p:sp>
      <p:sp>
        <p:nvSpPr>
          <p:cNvPr id="124956" name=""/>
          <p:cNvSpPr/>
          <p:nvPr/>
        </p:nvSpPr>
        <p:spPr>
          <a:xfrm>
            <a:off x="4642192" y="6622494"/>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任务量统计</a:t>
            </a:r>
          </a:p>
        </p:txBody>
      </p:sp>
      <p:sp>
        <p:nvSpPr>
          <p:cNvPr id="124957" name=""/>
          <p:cNvSpPr/>
          <p:nvPr/>
        </p:nvSpPr>
        <p:spPr>
          <a:xfrm>
            <a:off x="5812004" y="6622494"/>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项目形状报告</a:t>
            </a:r>
          </a:p>
        </p:txBody>
      </p:sp>
      <p:sp>
        <p:nvSpPr>
          <p:cNvPr id="124958" name=""/>
          <p:cNvSpPr/>
          <p:nvPr/>
        </p:nvSpPr>
        <p:spPr>
          <a:xfrm>
            <a:off x="3470767" y="2383131"/>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rgbClr val="445511"/>
                </a:solidFill>
                <a:effectLst/>
                <a:latin typeface="Calibri" panose="020f0502020204030204" pitchFamily="34" charset="0"/>
              </a:rPr>
              <a:t>里程碑评审出现</a:t>
            </a:r>
          </a:p>
        </p:txBody>
      </p:sp>
      <p:sp>
        <p:nvSpPr>
          <p:cNvPr id="124959" name=""/>
          <p:cNvSpPr/>
          <p:nvPr/>
        </p:nvSpPr>
        <p:spPr>
          <a:xfrm>
            <a:off x="6540317" y="4576127"/>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rgbClr val="445511"/>
                </a:solidFill>
                <a:effectLst/>
                <a:latin typeface="Calibri" panose="020f0502020204030204" pitchFamily="34" charset="0"/>
              </a:rPr>
              <a:t>验收方案</a:t>
            </a:r>
          </a:p>
        </p:txBody>
      </p:sp>
      <p:sp>
        <p:nvSpPr>
          <p:cNvPr id="124960" name=""/>
          <p:cNvSpPr/>
          <p:nvPr/>
        </p:nvSpPr>
        <p:spPr>
          <a:xfrm>
            <a:off x="6540317" y="5451070"/>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验收报告</a:t>
            </a:r>
          </a:p>
        </p:txBody>
      </p:sp>
      <p:sp>
        <p:nvSpPr>
          <p:cNvPr id="124961" name=""/>
          <p:cNvSpPr/>
          <p:nvPr/>
        </p:nvSpPr>
        <p:spPr>
          <a:xfrm>
            <a:off x="5663763" y="3772083"/>
            <a:ext cx="1533969" cy="291648"/>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发布评审记载跟踪表</a:t>
            </a:r>
          </a:p>
        </p:txBody>
      </p:sp>
      <p:sp>
        <p:nvSpPr>
          <p:cNvPr id="124962" name=""/>
          <p:cNvSpPr/>
          <p:nvPr/>
        </p:nvSpPr>
        <p:spPr>
          <a:xfrm>
            <a:off x="6540317" y="5818449"/>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915">
                <a:solidFill>
                  <a:srgbClr val="445511"/>
                </a:solidFill>
                <a:effectLst/>
                <a:latin typeface="Calibri" panose="020f0502020204030204" pitchFamily="34" charset="0"/>
              </a:rPr>
              <a:t>移交确认单</a:t>
            </a:r>
          </a:p>
        </p:txBody>
      </p:sp>
      <p:sp>
        <p:nvSpPr>
          <p:cNvPr id="124963" name=""/>
          <p:cNvSpPr/>
          <p:nvPr/>
        </p:nvSpPr>
        <p:spPr>
          <a:xfrm>
            <a:off x="6540317" y="5016016"/>
            <a:ext cx="1023183"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缺陷报告</a:t>
            </a:r>
          </a:p>
        </p:txBody>
      </p:sp>
      <p:sp>
        <p:nvSpPr>
          <p:cNvPr id="124964" name=""/>
          <p:cNvSpPr/>
          <p:nvPr/>
        </p:nvSpPr>
        <p:spPr>
          <a:xfrm>
            <a:off x="7784250" y="5526802"/>
            <a:ext cx="876554"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rgbClr val="445511"/>
                </a:solidFill>
                <a:effectLst/>
                <a:latin typeface="Calibri" panose="020f0502020204030204" pitchFamily="34" charset="0"/>
              </a:rPr>
              <a:t>项目总结报告</a:t>
            </a:r>
          </a:p>
        </p:txBody>
      </p:sp>
      <p:sp>
        <p:nvSpPr>
          <p:cNvPr id="124965" name=""/>
          <p:cNvSpPr/>
          <p:nvPr/>
        </p:nvSpPr>
        <p:spPr>
          <a:xfrm>
            <a:off x="7782639" y="5890958"/>
            <a:ext cx="876554"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en-US" altLang="zh-CN" sz="715">
                <a:solidFill>
                  <a:srgbClr val="445511"/>
                </a:solidFill>
                <a:effectLst/>
                <a:latin typeface="Calibri" panose="020f0502020204030204" pitchFamily="34" charset="0"/>
              </a:rPr>
              <a:t>SCM</a:t>
            </a:r>
            <a:r>
              <a:rPr lang="zh-CN" altLang="en-US" sz="715">
                <a:solidFill>
                  <a:srgbClr val="445511"/>
                </a:solidFill>
                <a:effectLst/>
                <a:latin typeface="Calibri" panose="020f0502020204030204" pitchFamily="34" charset="0"/>
              </a:rPr>
              <a:t>总结报告</a:t>
            </a:r>
          </a:p>
        </p:txBody>
      </p:sp>
      <p:sp>
        <p:nvSpPr>
          <p:cNvPr id="124966" name=""/>
          <p:cNvSpPr/>
          <p:nvPr/>
        </p:nvSpPr>
        <p:spPr>
          <a:xfrm>
            <a:off x="7782639" y="6258338"/>
            <a:ext cx="876554" cy="293259"/>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815">
                <a:solidFill>
                  <a:srgbClr val="445511"/>
                </a:solidFill>
                <a:effectLst/>
                <a:latin typeface="Calibri" panose="020f0502020204030204" pitchFamily="34" charset="0"/>
              </a:rPr>
              <a:t>测试总结报告</a:t>
            </a:r>
          </a:p>
        </p:txBody>
      </p:sp>
      <p:sp>
        <p:nvSpPr>
          <p:cNvPr id="124967" name=""/>
          <p:cNvSpPr/>
          <p:nvPr/>
        </p:nvSpPr>
        <p:spPr>
          <a:xfrm>
            <a:off x="7784250" y="6622494"/>
            <a:ext cx="1242321" cy="338376"/>
          </a:xfrm>
          <a:prstGeom prst="flowChartDocument">
            <a:avLst/>
          </a:prstGeom>
          <a:solidFill>
            <a:srgbClr val="CCFFCC"/>
          </a:solidFill>
          <a:ln>
            <a:solidFill>
              <a:schemeClr val="tx1"/>
            </a:solidFill>
            <a:miter lim="800000"/>
          </a:ln>
          <a:effectLst/>
        </p:spPr>
        <p:txBody>
          <a:bodyPr wrap="none" lIns="0" rIns="0" bIns="0" anchor="ctr" anchorCtr="0">
            <a:no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algn="ctr" eaLnBrk="1" hangingPunct="1"/>
            <a:r>
              <a:rPr lang="zh-CN" altLang="en-US" sz="1015">
                <a:solidFill>
                  <a:srgbClr val="445511"/>
                </a:solidFill>
                <a:effectLst/>
                <a:latin typeface="Calibri" panose="020f0502020204030204" pitchFamily="34" charset="0"/>
              </a:rPr>
              <a:t>客户满意度调查表</a:t>
            </a:r>
          </a:p>
        </p:txBody>
      </p:sp>
      <p:sp>
        <p:nvSpPr>
          <p:cNvPr id="124968"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第三十四页，共35页。</a:t>
            </a:r>
          </a:p>
        </p:txBody>
      </p:sp>
    </p:spTree>
  </p:cSld>
  <p:clrMapOvr>
    <a:masterClrMapping/>
  </p:clrMapOvr>
  <mc:AlternateContent>
    <mc:Choice xmlns:p14="http://schemas.microsoft.com/office/powerpoint/2010/main" Requires="p14">
      <p:transition spd="slow" p14:dur="100">
        <p:cut/>
        <p:sndAc>
          <p:stSnd>
            <p:snd r:embed="rId6" name="click.wav"/>
          </p:stSnd>
        </p:sndAc>
      </p:transition>
    </mc:Choice>
    <mc:Fallback>
      <p:transition spd="slow">
        <p:cut/>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9223372036854775808"/>
                                  </p:stCondLst>
                                  <p:childTnLst>
                                    <p:set>
                                      <p:cBhvr additive="base">
                                        <p:cTn id="6" dur="1" fill="hold">
                                          <p:stCondLst>
                                            <p:cond delay="0"/>
                                          </p:stCondLst>
                                        </p:cTn>
                                        <p:tgtEl>
                                          <p:spTgt spid="124934"/>
                                        </p:tgtEl>
                                        <p:attrNameLst>
                                          <p:attrName>style.visibility</p:attrName>
                                        </p:attrNameLst>
                                      </p:cBhvr>
                                      <p:to>
                                        <p:strVal val="visible"/>
                                      </p:to>
                                    </p:set>
                                    <p:anim calcmode="lin" valueType="num">
                                      <p:cBhvr additive="base">
                                        <p:cTn id="7" dur="500" fill="hold"/>
                                        <p:tgtEl>
                                          <p:spTgt spid="124934"/>
                                        </p:tgtEl>
                                        <p:attrNameLst>
                                          <p:attrName>ppt_x</p:attrName>
                                        </p:attrNameLst>
                                      </p:cBhvr>
                                      <p:tavLst>
                                        <p:tav tm="0">
                                          <p:val>
                                            <p:strVal val="#ppt_x"/>
                                          </p:val>
                                        </p:tav>
                                        <p:tav tm="100000">
                                          <p:val>
                                            <p:strVal val="#ppt_x"/>
                                          </p:val>
                                        </p:tav>
                                      </p:tavLst>
                                    </p:anim>
                                    <p:anim calcmode="lin" valueType="num">
                                      <p:cBhvr additive="base">
                                        <p:cTn id="8" dur="500" fill="hold"/>
                                        <p:tgtEl>
                                          <p:spTgt spid="1249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1" nodeType="clickEffect">
                                  <p:stCondLst>
                                    <p:cond delay="-9223372036854775808"/>
                                  </p:stCondLst>
                                  <p:childTnLst>
                                    <p:set>
                                      <p:cBhvr additive="base">
                                        <p:cTn id="12" dur="1" fill="hold">
                                          <p:stCondLst>
                                            <p:cond delay="0"/>
                                          </p:stCondLst>
                                        </p:cTn>
                                        <p:tgtEl>
                                          <p:spTgt spid="124935"/>
                                        </p:tgtEl>
                                        <p:attrNameLst>
                                          <p:attrName>style.visibility</p:attrName>
                                        </p:attrNameLst>
                                      </p:cBhvr>
                                      <p:to>
                                        <p:strVal val="visible"/>
                                      </p:to>
                                    </p:set>
                                    <p:anim calcmode="lin" valueType="num">
                                      <p:cBhvr additive="base">
                                        <p:cTn id="13" dur="500" fill="hold"/>
                                        <p:tgtEl>
                                          <p:spTgt spid="124935"/>
                                        </p:tgtEl>
                                        <p:attrNameLst>
                                          <p:attrName>ppt_x</p:attrName>
                                        </p:attrNameLst>
                                      </p:cBhvr>
                                      <p:tavLst>
                                        <p:tav tm="0">
                                          <p:val>
                                            <p:strVal val="#ppt_x"/>
                                          </p:val>
                                        </p:tav>
                                        <p:tav tm="100000">
                                          <p:val>
                                            <p:strVal val="#ppt_x"/>
                                          </p:val>
                                        </p:tav>
                                      </p:tavLst>
                                    </p:anim>
                                    <p:anim calcmode="lin" valueType="num">
                                      <p:cBhvr additive="base">
                                        <p:cTn id="14" dur="500" fill="hold"/>
                                        <p:tgtEl>
                                          <p:spTgt spid="1249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2" nodeType="clickEffect">
                                  <p:stCondLst>
                                    <p:cond delay="-9223372036854775808"/>
                                  </p:stCondLst>
                                  <p:childTnLst>
                                    <p:set>
                                      <p:cBhvr additive="base">
                                        <p:cTn id="18" dur="1" fill="hold">
                                          <p:stCondLst>
                                            <p:cond delay="0"/>
                                          </p:stCondLst>
                                        </p:cTn>
                                        <p:tgtEl>
                                          <p:spTgt spid="124936"/>
                                        </p:tgtEl>
                                        <p:attrNameLst>
                                          <p:attrName>style.visibility</p:attrName>
                                        </p:attrNameLst>
                                      </p:cBhvr>
                                      <p:to>
                                        <p:strVal val="visible"/>
                                      </p:to>
                                    </p:set>
                                    <p:anim calcmode="lin" valueType="num">
                                      <p:cBhvr additive="base">
                                        <p:cTn id="19" dur="500" fill="hold"/>
                                        <p:tgtEl>
                                          <p:spTgt spid="124936"/>
                                        </p:tgtEl>
                                        <p:attrNameLst>
                                          <p:attrName>ppt_x</p:attrName>
                                        </p:attrNameLst>
                                      </p:cBhvr>
                                      <p:tavLst>
                                        <p:tav tm="0">
                                          <p:val>
                                            <p:strVal val="#ppt_x"/>
                                          </p:val>
                                        </p:tav>
                                        <p:tav tm="100000">
                                          <p:val>
                                            <p:strVal val="#ppt_x"/>
                                          </p:val>
                                        </p:tav>
                                      </p:tavLst>
                                    </p:anim>
                                    <p:anim calcmode="lin" valueType="num">
                                      <p:cBhvr additive="base">
                                        <p:cTn id="20" dur="500" fill="hold"/>
                                        <p:tgtEl>
                                          <p:spTgt spid="1249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3" nodeType="clickEffect">
                                  <p:stCondLst>
                                    <p:cond delay="-9223372036854775808"/>
                                  </p:stCondLst>
                                  <p:childTnLst>
                                    <p:set>
                                      <p:cBhvr additive="base">
                                        <p:cTn id="24" dur="1" fill="hold">
                                          <p:stCondLst>
                                            <p:cond delay="0"/>
                                          </p:stCondLst>
                                        </p:cTn>
                                        <p:tgtEl>
                                          <p:spTgt spid="124937"/>
                                        </p:tgtEl>
                                        <p:attrNameLst>
                                          <p:attrName>style.visibility</p:attrName>
                                        </p:attrNameLst>
                                      </p:cBhvr>
                                      <p:to>
                                        <p:strVal val="visible"/>
                                      </p:to>
                                    </p:set>
                                    <p:anim calcmode="lin" valueType="num">
                                      <p:cBhvr additive="base">
                                        <p:cTn id="25" dur="500" fill="hold"/>
                                        <p:tgtEl>
                                          <p:spTgt spid="124937"/>
                                        </p:tgtEl>
                                        <p:attrNameLst>
                                          <p:attrName>ppt_x</p:attrName>
                                        </p:attrNameLst>
                                      </p:cBhvr>
                                      <p:tavLst>
                                        <p:tav tm="0">
                                          <p:val>
                                            <p:strVal val="#ppt_x"/>
                                          </p:val>
                                        </p:tav>
                                        <p:tav tm="100000">
                                          <p:val>
                                            <p:strVal val="#ppt_x"/>
                                          </p:val>
                                        </p:tav>
                                      </p:tavLst>
                                    </p:anim>
                                    <p:anim calcmode="lin" valueType="num">
                                      <p:cBhvr additive="base">
                                        <p:cTn id="26" dur="500" fill="hold"/>
                                        <p:tgtEl>
                                          <p:spTgt spid="12493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4" nodeType="clickEffect">
                                  <p:stCondLst>
                                    <p:cond delay="-9223372036854775808"/>
                                  </p:stCondLst>
                                  <p:childTnLst>
                                    <p:set>
                                      <p:cBhvr additive="base">
                                        <p:cTn id="30" dur="1" fill="hold">
                                          <p:stCondLst>
                                            <p:cond delay="0"/>
                                          </p:stCondLst>
                                        </p:cTn>
                                        <p:tgtEl>
                                          <p:spTgt spid="124938"/>
                                        </p:tgtEl>
                                        <p:attrNameLst>
                                          <p:attrName>style.visibility</p:attrName>
                                        </p:attrNameLst>
                                      </p:cBhvr>
                                      <p:to>
                                        <p:strVal val="visible"/>
                                      </p:to>
                                    </p:set>
                                    <p:anim calcmode="lin" valueType="num">
                                      <p:cBhvr additive="base">
                                        <p:cTn id="31" dur="500" fill="hold"/>
                                        <p:tgtEl>
                                          <p:spTgt spid="124938"/>
                                        </p:tgtEl>
                                        <p:attrNameLst>
                                          <p:attrName>ppt_x</p:attrName>
                                        </p:attrNameLst>
                                      </p:cBhvr>
                                      <p:tavLst>
                                        <p:tav tm="0">
                                          <p:val>
                                            <p:strVal val="#ppt_x"/>
                                          </p:val>
                                        </p:tav>
                                        <p:tav tm="100000">
                                          <p:val>
                                            <p:strVal val="#ppt_x"/>
                                          </p:val>
                                        </p:tav>
                                      </p:tavLst>
                                    </p:anim>
                                    <p:anim calcmode="lin" valueType="num">
                                      <p:cBhvr additive="base">
                                        <p:cTn id="32" dur="500" fill="hold"/>
                                        <p:tgtEl>
                                          <p:spTgt spid="12493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5" nodeType="clickEffect">
                                  <p:stCondLst>
                                    <p:cond delay="-9223372036854775808"/>
                                  </p:stCondLst>
                                  <p:childTnLst>
                                    <p:set>
                                      <p:cBhvr additive="base">
                                        <p:cTn id="36" dur="1" fill="hold">
                                          <p:stCondLst>
                                            <p:cond delay="0"/>
                                          </p:stCondLst>
                                        </p:cTn>
                                        <p:tgtEl>
                                          <p:spTgt spid="124939"/>
                                        </p:tgtEl>
                                        <p:attrNameLst>
                                          <p:attrName>style.visibility</p:attrName>
                                        </p:attrNameLst>
                                      </p:cBhvr>
                                      <p:to>
                                        <p:strVal val="visible"/>
                                      </p:to>
                                    </p:set>
                                    <p:anim calcmode="lin" valueType="num">
                                      <p:cBhvr additive="base">
                                        <p:cTn id="37" dur="500" fill="hold"/>
                                        <p:tgtEl>
                                          <p:spTgt spid="124939"/>
                                        </p:tgtEl>
                                        <p:attrNameLst>
                                          <p:attrName>ppt_x</p:attrName>
                                        </p:attrNameLst>
                                      </p:cBhvr>
                                      <p:tavLst>
                                        <p:tav tm="0">
                                          <p:val>
                                            <p:strVal val="#ppt_x"/>
                                          </p:val>
                                        </p:tav>
                                        <p:tav tm="100000">
                                          <p:val>
                                            <p:strVal val="#ppt_x"/>
                                          </p:val>
                                        </p:tav>
                                      </p:tavLst>
                                    </p:anim>
                                    <p:anim calcmode="lin" valueType="num">
                                      <p:cBhvr additive="base">
                                        <p:cTn id="38" dur="500" fill="hold"/>
                                        <p:tgtEl>
                                          <p:spTgt spid="12493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6" nodeType="clickEffect">
                                  <p:stCondLst>
                                    <p:cond delay="-9223372036854775808"/>
                                  </p:stCondLst>
                                  <p:childTnLst>
                                    <p:set>
                                      <p:cBhvr additive="base">
                                        <p:cTn id="42" dur="1" fill="hold">
                                          <p:stCondLst>
                                            <p:cond delay="0"/>
                                          </p:stCondLst>
                                        </p:cTn>
                                        <p:tgtEl>
                                          <p:spTgt spid="124940"/>
                                        </p:tgtEl>
                                        <p:attrNameLst>
                                          <p:attrName>style.visibility</p:attrName>
                                        </p:attrNameLst>
                                      </p:cBhvr>
                                      <p:to>
                                        <p:strVal val="visible"/>
                                      </p:to>
                                    </p:set>
                                    <p:anim calcmode="lin" valueType="num">
                                      <p:cBhvr additive="base">
                                        <p:cTn id="43" dur="500" fill="hold"/>
                                        <p:tgtEl>
                                          <p:spTgt spid="124940"/>
                                        </p:tgtEl>
                                        <p:attrNameLst>
                                          <p:attrName>ppt_x</p:attrName>
                                        </p:attrNameLst>
                                      </p:cBhvr>
                                      <p:tavLst>
                                        <p:tav tm="0">
                                          <p:val>
                                            <p:strVal val="#ppt_x"/>
                                          </p:val>
                                        </p:tav>
                                        <p:tav tm="100000">
                                          <p:val>
                                            <p:strVal val="#ppt_x"/>
                                          </p:val>
                                        </p:tav>
                                      </p:tavLst>
                                    </p:anim>
                                    <p:anim calcmode="lin" valueType="num">
                                      <p:cBhvr additive="base">
                                        <p:cTn id="44" dur="500" fill="hold"/>
                                        <p:tgtEl>
                                          <p:spTgt spid="12494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2" presetClass="entr" presetSubtype="4" fill="hold" grpId="7" nodeType="clickEffect">
                                  <p:stCondLst>
                                    <p:cond delay="-9223372036854775808"/>
                                  </p:stCondLst>
                                  <p:childTnLst>
                                    <p:set>
                                      <p:cBhvr additive="base">
                                        <p:cTn id="48" dur="1" fill="hold">
                                          <p:stCondLst>
                                            <p:cond delay="0"/>
                                          </p:stCondLst>
                                        </p:cTn>
                                        <p:tgtEl>
                                          <p:spTgt spid="124941"/>
                                        </p:tgtEl>
                                        <p:attrNameLst>
                                          <p:attrName>style.visibility</p:attrName>
                                        </p:attrNameLst>
                                      </p:cBhvr>
                                      <p:to>
                                        <p:strVal val="visible"/>
                                      </p:to>
                                    </p:set>
                                    <p:anim calcmode="lin" valueType="num">
                                      <p:cBhvr additive="base">
                                        <p:cTn id="49" dur="500" fill="hold"/>
                                        <p:tgtEl>
                                          <p:spTgt spid="124941"/>
                                        </p:tgtEl>
                                        <p:attrNameLst>
                                          <p:attrName>ppt_x</p:attrName>
                                        </p:attrNameLst>
                                      </p:cBhvr>
                                      <p:tavLst>
                                        <p:tav tm="0">
                                          <p:val>
                                            <p:strVal val="#ppt_x"/>
                                          </p:val>
                                        </p:tav>
                                        <p:tav tm="100000">
                                          <p:val>
                                            <p:strVal val="#ppt_x"/>
                                          </p:val>
                                        </p:tav>
                                      </p:tavLst>
                                    </p:anim>
                                    <p:anim calcmode="lin" valueType="num">
                                      <p:cBhvr additive="base">
                                        <p:cTn id="50" dur="500" fill="hold"/>
                                        <p:tgtEl>
                                          <p:spTgt spid="12494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p:stCondLst>
                              <p:cond delay="0"/>
                            </p:stCondLst>
                            <p:childTnLst>
                              <p:par>
                                <p:cTn id="53" presetID="2" presetClass="entr" presetSubtype="4" fill="hold" grpId="8" nodeType="clickEffect">
                                  <p:stCondLst>
                                    <p:cond delay="-9223372036854775808"/>
                                  </p:stCondLst>
                                  <p:childTnLst>
                                    <p:set>
                                      <p:cBhvr additive="base">
                                        <p:cTn id="54" dur="1" fill="hold">
                                          <p:stCondLst>
                                            <p:cond delay="0"/>
                                          </p:stCondLst>
                                        </p:cTn>
                                        <p:tgtEl>
                                          <p:spTgt spid="124942"/>
                                        </p:tgtEl>
                                        <p:attrNameLst>
                                          <p:attrName>style.visibility</p:attrName>
                                        </p:attrNameLst>
                                      </p:cBhvr>
                                      <p:to>
                                        <p:strVal val="visible"/>
                                      </p:to>
                                    </p:set>
                                    <p:anim calcmode="lin" valueType="num">
                                      <p:cBhvr additive="base">
                                        <p:cTn id="55" dur="500" fill="hold"/>
                                        <p:tgtEl>
                                          <p:spTgt spid="124942"/>
                                        </p:tgtEl>
                                        <p:attrNameLst>
                                          <p:attrName>ppt_x</p:attrName>
                                        </p:attrNameLst>
                                      </p:cBhvr>
                                      <p:tavLst>
                                        <p:tav tm="0">
                                          <p:val>
                                            <p:strVal val="#ppt_x"/>
                                          </p:val>
                                        </p:tav>
                                        <p:tav tm="100000">
                                          <p:val>
                                            <p:strVal val="#ppt_x"/>
                                          </p:val>
                                        </p:tav>
                                      </p:tavLst>
                                    </p:anim>
                                    <p:anim calcmode="lin" valueType="num">
                                      <p:cBhvr additive="base">
                                        <p:cTn id="56" dur="500" fill="hold"/>
                                        <p:tgtEl>
                                          <p:spTgt spid="12494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p:stCondLst>
                              <p:cond delay="0"/>
                            </p:stCondLst>
                            <p:childTnLst>
                              <p:par>
                                <p:cTn id="59" presetID="2" presetClass="entr" presetSubtype="4" fill="hold" grpId="9" nodeType="clickEffect">
                                  <p:stCondLst>
                                    <p:cond delay="-9223372036854775808"/>
                                  </p:stCondLst>
                                  <p:childTnLst>
                                    <p:set>
                                      <p:cBhvr additive="base">
                                        <p:cTn id="60" dur="1" fill="hold">
                                          <p:stCondLst>
                                            <p:cond delay="0"/>
                                          </p:stCondLst>
                                        </p:cTn>
                                        <p:tgtEl>
                                          <p:spTgt spid="124943"/>
                                        </p:tgtEl>
                                        <p:attrNameLst>
                                          <p:attrName>style.visibility</p:attrName>
                                        </p:attrNameLst>
                                      </p:cBhvr>
                                      <p:to>
                                        <p:strVal val="visible"/>
                                      </p:to>
                                    </p:set>
                                    <p:anim calcmode="lin" valueType="num">
                                      <p:cBhvr additive="base">
                                        <p:cTn id="61" dur="500" fill="hold"/>
                                        <p:tgtEl>
                                          <p:spTgt spid="124943"/>
                                        </p:tgtEl>
                                        <p:attrNameLst>
                                          <p:attrName>ppt_x</p:attrName>
                                        </p:attrNameLst>
                                      </p:cBhvr>
                                      <p:tavLst>
                                        <p:tav tm="0">
                                          <p:val>
                                            <p:strVal val="#ppt_x"/>
                                          </p:val>
                                        </p:tav>
                                        <p:tav tm="100000">
                                          <p:val>
                                            <p:strVal val="#ppt_x"/>
                                          </p:val>
                                        </p:tav>
                                      </p:tavLst>
                                    </p:anim>
                                    <p:anim calcmode="lin" valueType="num">
                                      <p:cBhvr additive="base">
                                        <p:cTn id="62" dur="500" fill="hold"/>
                                        <p:tgtEl>
                                          <p:spTgt spid="12494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p:stCondLst>
                              <p:cond delay="0"/>
                            </p:stCondLst>
                            <p:childTnLst>
                              <p:par>
                                <p:cTn id="65" presetID="2" presetClass="entr" presetSubtype="4" fill="hold" grpId="10" nodeType="clickEffect">
                                  <p:stCondLst>
                                    <p:cond delay="-9223372036854775808"/>
                                  </p:stCondLst>
                                  <p:childTnLst>
                                    <p:set>
                                      <p:cBhvr additive="base">
                                        <p:cTn id="66" dur="1" fill="hold">
                                          <p:stCondLst>
                                            <p:cond delay="0"/>
                                          </p:stCondLst>
                                        </p:cTn>
                                        <p:tgtEl>
                                          <p:spTgt spid="124944"/>
                                        </p:tgtEl>
                                        <p:attrNameLst>
                                          <p:attrName>style.visibility</p:attrName>
                                        </p:attrNameLst>
                                      </p:cBhvr>
                                      <p:to>
                                        <p:strVal val="visible"/>
                                      </p:to>
                                    </p:set>
                                    <p:anim calcmode="lin" valueType="num">
                                      <p:cBhvr additive="base">
                                        <p:cTn id="67" dur="500" fill="hold"/>
                                        <p:tgtEl>
                                          <p:spTgt spid="124944"/>
                                        </p:tgtEl>
                                        <p:attrNameLst>
                                          <p:attrName>ppt_x</p:attrName>
                                        </p:attrNameLst>
                                      </p:cBhvr>
                                      <p:tavLst>
                                        <p:tav tm="0">
                                          <p:val>
                                            <p:strVal val="#ppt_x"/>
                                          </p:val>
                                        </p:tav>
                                        <p:tav tm="100000">
                                          <p:val>
                                            <p:strVal val="#ppt_x"/>
                                          </p:val>
                                        </p:tav>
                                      </p:tavLst>
                                    </p:anim>
                                    <p:anim calcmode="lin" valueType="num">
                                      <p:cBhvr additive="base">
                                        <p:cTn id="68" dur="500" fill="hold"/>
                                        <p:tgtEl>
                                          <p:spTgt spid="12494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4" fill="hold" grpId="11" nodeType="clickEffect">
                                  <p:stCondLst>
                                    <p:cond delay="-9223372036854775808"/>
                                  </p:stCondLst>
                                  <p:childTnLst>
                                    <p:set>
                                      <p:cBhvr additive="base">
                                        <p:cTn id="72" dur="1" fill="hold">
                                          <p:stCondLst>
                                            <p:cond delay="0"/>
                                          </p:stCondLst>
                                        </p:cTn>
                                        <p:tgtEl>
                                          <p:spTgt spid="124945"/>
                                        </p:tgtEl>
                                        <p:attrNameLst>
                                          <p:attrName>style.visibility</p:attrName>
                                        </p:attrNameLst>
                                      </p:cBhvr>
                                      <p:to>
                                        <p:strVal val="visible"/>
                                      </p:to>
                                    </p:set>
                                    <p:anim calcmode="lin" valueType="num">
                                      <p:cBhvr additive="base">
                                        <p:cTn id="73" dur="500" fill="hold"/>
                                        <p:tgtEl>
                                          <p:spTgt spid="124945"/>
                                        </p:tgtEl>
                                        <p:attrNameLst>
                                          <p:attrName>ppt_x</p:attrName>
                                        </p:attrNameLst>
                                      </p:cBhvr>
                                      <p:tavLst>
                                        <p:tav tm="0">
                                          <p:val>
                                            <p:strVal val="#ppt_x"/>
                                          </p:val>
                                        </p:tav>
                                        <p:tav tm="100000">
                                          <p:val>
                                            <p:strVal val="#ppt_x"/>
                                          </p:val>
                                        </p:tav>
                                      </p:tavLst>
                                    </p:anim>
                                    <p:anim calcmode="lin" valueType="num">
                                      <p:cBhvr additive="base">
                                        <p:cTn id="74" dur="500" fill="hold"/>
                                        <p:tgtEl>
                                          <p:spTgt spid="124945"/>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p:stCondLst>
                              <p:cond delay="0"/>
                            </p:stCondLst>
                            <p:childTnLst>
                              <p:par>
                                <p:cTn id="77" presetID="2" presetClass="entr" presetSubtype="4" fill="hold" grpId="12" nodeType="clickEffect">
                                  <p:stCondLst>
                                    <p:cond delay="-9223372036854775808"/>
                                  </p:stCondLst>
                                  <p:childTnLst>
                                    <p:set>
                                      <p:cBhvr additive="base">
                                        <p:cTn id="78" dur="1" fill="hold">
                                          <p:stCondLst>
                                            <p:cond delay="0"/>
                                          </p:stCondLst>
                                        </p:cTn>
                                        <p:tgtEl>
                                          <p:spTgt spid="124946"/>
                                        </p:tgtEl>
                                        <p:attrNameLst>
                                          <p:attrName>style.visibility</p:attrName>
                                        </p:attrNameLst>
                                      </p:cBhvr>
                                      <p:to>
                                        <p:strVal val="visible"/>
                                      </p:to>
                                    </p:set>
                                    <p:anim calcmode="lin" valueType="num">
                                      <p:cBhvr additive="base">
                                        <p:cTn id="79" dur="500" fill="hold"/>
                                        <p:tgtEl>
                                          <p:spTgt spid="124946"/>
                                        </p:tgtEl>
                                        <p:attrNameLst>
                                          <p:attrName>ppt_x</p:attrName>
                                        </p:attrNameLst>
                                      </p:cBhvr>
                                      <p:tavLst>
                                        <p:tav tm="0">
                                          <p:val>
                                            <p:strVal val="#ppt_x"/>
                                          </p:val>
                                        </p:tav>
                                        <p:tav tm="100000">
                                          <p:val>
                                            <p:strVal val="#ppt_x"/>
                                          </p:val>
                                        </p:tav>
                                      </p:tavLst>
                                    </p:anim>
                                    <p:anim calcmode="lin" valueType="num">
                                      <p:cBhvr additive="base">
                                        <p:cTn id="80" dur="500" fill="hold"/>
                                        <p:tgtEl>
                                          <p:spTgt spid="124946"/>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p:stCondLst>
                              <p:cond delay="0"/>
                            </p:stCondLst>
                            <p:childTnLst>
                              <p:par>
                                <p:cTn id="83" presetID="2" presetClass="entr" presetSubtype="4" fill="hold" grpId="13" nodeType="clickEffect">
                                  <p:stCondLst>
                                    <p:cond delay="-9223372036854775808"/>
                                  </p:stCondLst>
                                  <p:childTnLst>
                                    <p:set>
                                      <p:cBhvr additive="base">
                                        <p:cTn id="84" dur="1" fill="hold">
                                          <p:stCondLst>
                                            <p:cond delay="0"/>
                                          </p:stCondLst>
                                        </p:cTn>
                                        <p:tgtEl>
                                          <p:spTgt spid="124947"/>
                                        </p:tgtEl>
                                        <p:attrNameLst>
                                          <p:attrName>style.visibility</p:attrName>
                                        </p:attrNameLst>
                                      </p:cBhvr>
                                      <p:to>
                                        <p:strVal val="visible"/>
                                      </p:to>
                                    </p:set>
                                    <p:anim calcmode="lin" valueType="num">
                                      <p:cBhvr additive="base">
                                        <p:cTn id="85" dur="500" fill="hold"/>
                                        <p:tgtEl>
                                          <p:spTgt spid="124947"/>
                                        </p:tgtEl>
                                        <p:attrNameLst>
                                          <p:attrName>ppt_x</p:attrName>
                                        </p:attrNameLst>
                                      </p:cBhvr>
                                      <p:tavLst>
                                        <p:tav tm="0">
                                          <p:val>
                                            <p:strVal val="#ppt_x"/>
                                          </p:val>
                                        </p:tav>
                                        <p:tav tm="100000">
                                          <p:val>
                                            <p:strVal val="#ppt_x"/>
                                          </p:val>
                                        </p:tav>
                                      </p:tavLst>
                                    </p:anim>
                                    <p:anim calcmode="lin" valueType="num">
                                      <p:cBhvr additive="base">
                                        <p:cTn id="86" dur="500" fill="hold"/>
                                        <p:tgtEl>
                                          <p:spTgt spid="124947"/>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p:stCondLst>
                              <p:cond delay="0"/>
                            </p:stCondLst>
                            <p:childTnLst>
                              <p:par>
                                <p:cTn id="89" presetID="2" presetClass="entr" presetSubtype="4" fill="hold" grpId="14" nodeType="clickEffect">
                                  <p:stCondLst>
                                    <p:cond delay="-9223372036854775808"/>
                                  </p:stCondLst>
                                  <p:childTnLst>
                                    <p:set>
                                      <p:cBhvr additive="base">
                                        <p:cTn id="90" dur="1" fill="hold">
                                          <p:stCondLst>
                                            <p:cond delay="0"/>
                                          </p:stCondLst>
                                        </p:cTn>
                                        <p:tgtEl>
                                          <p:spTgt spid="124948"/>
                                        </p:tgtEl>
                                        <p:attrNameLst>
                                          <p:attrName>style.visibility</p:attrName>
                                        </p:attrNameLst>
                                      </p:cBhvr>
                                      <p:to>
                                        <p:strVal val="visible"/>
                                      </p:to>
                                    </p:set>
                                    <p:anim calcmode="lin" valueType="num">
                                      <p:cBhvr additive="base">
                                        <p:cTn id="91" dur="500" fill="hold"/>
                                        <p:tgtEl>
                                          <p:spTgt spid="124948"/>
                                        </p:tgtEl>
                                        <p:attrNameLst>
                                          <p:attrName>ppt_x</p:attrName>
                                        </p:attrNameLst>
                                      </p:cBhvr>
                                      <p:tavLst>
                                        <p:tav tm="0">
                                          <p:val>
                                            <p:strVal val="#ppt_x"/>
                                          </p:val>
                                        </p:tav>
                                        <p:tav tm="100000">
                                          <p:val>
                                            <p:strVal val="#ppt_x"/>
                                          </p:val>
                                        </p:tav>
                                      </p:tavLst>
                                    </p:anim>
                                    <p:anim calcmode="lin" valueType="num">
                                      <p:cBhvr additive="base">
                                        <p:cTn id="92" dur="500" fill="hold"/>
                                        <p:tgtEl>
                                          <p:spTgt spid="124948"/>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p:stCondLst>
                              <p:cond delay="0"/>
                            </p:stCondLst>
                            <p:childTnLst>
                              <p:par>
                                <p:cTn id="95" presetID="2" presetClass="entr" presetSubtype="4" fill="hold" grpId="15" nodeType="clickEffect">
                                  <p:stCondLst>
                                    <p:cond delay="-9223372036854775808"/>
                                  </p:stCondLst>
                                  <p:childTnLst>
                                    <p:set>
                                      <p:cBhvr additive="base">
                                        <p:cTn id="96" dur="1" fill="hold">
                                          <p:stCondLst>
                                            <p:cond delay="0"/>
                                          </p:stCondLst>
                                        </p:cTn>
                                        <p:tgtEl>
                                          <p:spTgt spid="124949"/>
                                        </p:tgtEl>
                                        <p:attrNameLst>
                                          <p:attrName>style.visibility</p:attrName>
                                        </p:attrNameLst>
                                      </p:cBhvr>
                                      <p:to>
                                        <p:strVal val="visible"/>
                                      </p:to>
                                    </p:set>
                                    <p:anim calcmode="lin" valueType="num">
                                      <p:cBhvr additive="base">
                                        <p:cTn id="97" dur="500" fill="hold"/>
                                        <p:tgtEl>
                                          <p:spTgt spid="124949"/>
                                        </p:tgtEl>
                                        <p:attrNameLst>
                                          <p:attrName>ppt_x</p:attrName>
                                        </p:attrNameLst>
                                      </p:cBhvr>
                                      <p:tavLst>
                                        <p:tav tm="0">
                                          <p:val>
                                            <p:strVal val="#ppt_x"/>
                                          </p:val>
                                        </p:tav>
                                        <p:tav tm="100000">
                                          <p:val>
                                            <p:strVal val="#ppt_x"/>
                                          </p:val>
                                        </p:tav>
                                      </p:tavLst>
                                    </p:anim>
                                    <p:anim calcmode="lin" valueType="num">
                                      <p:cBhvr additive="base">
                                        <p:cTn id="98" dur="500" fill="hold"/>
                                        <p:tgtEl>
                                          <p:spTgt spid="124949"/>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p:stCondLst>
                              <p:cond delay="0"/>
                            </p:stCondLst>
                            <p:childTnLst>
                              <p:par>
                                <p:cTn id="101" presetID="2" presetClass="entr" presetSubtype="4" fill="hold" grpId="16" nodeType="clickEffect">
                                  <p:stCondLst>
                                    <p:cond delay="-9223372036854775808"/>
                                  </p:stCondLst>
                                  <p:childTnLst>
                                    <p:set>
                                      <p:cBhvr additive="base">
                                        <p:cTn id="102" dur="1" fill="hold">
                                          <p:stCondLst>
                                            <p:cond delay="0"/>
                                          </p:stCondLst>
                                        </p:cTn>
                                        <p:tgtEl>
                                          <p:spTgt spid="124950"/>
                                        </p:tgtEl>
                                        <p:attrNameLst>
                                          <p:attrName>style.visibility</p:attrName>
                                        </p:attrNameLst>
                                      </p:cBhvr>
                                      <p:to>
                                        <p:strVal val="visible"/>
                                      </p:to>
                                    </p:set>
                                    <p:anim calcmode="lin" valueType="num">
                                      <p:cBhvr additive="base">
                                        <p:cTn id="103" dur="500" fill="hold"/>
                                        <p:tgtEl>
                                          <p:spTgt spid="124950"/>
                                        </p:tgtEl>
                                        <p:attrNameLst>
                                          <p:attrName>ppt_x</p:attrName>
                                        </p:attrNameLst>
                                      </p:cBhvr>
                                      <p:tavLst>
                                        <p:tav tm="0">
                                          <p:val>
                                            <p:strVal val="#ppt_x"/>
                                          </p:val>
                                        </p:tav>
                                        <p:tav tm="100000">
                                          <p:val>
                                            <p:strVal val="#ppt_x"/>
                                          </p:val>
                                        </p:tav>
                                      </p:tavLst>
                                    </p:anim>
                                    <p:anim calcmode="lin" valueType="num">
                                      <p:cBhvr additive="base">
                                        <p:cTn id="104" dur="500" fill="hold"/>
                                        <p:tgtEl>
                                          <p:spTgt spid="124950"/>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p:stCondLst>
                              <p:cond delay="0"/>
                            </p:stCondLst>
                            <p:childTnLst>
                              <p:par>
                                <p:cTn id="107" presetID="2" presetClass="entr" presetSubtype="4" fill="hold" grpId="17" nodeType="clickEffect">
                                  <p:stCondLst>
                                    <p:cond delay="-9223372036854775808"/>
                                  </p:stCondLst>
                                  <p:childTnLst>
                                    <p:set>
                                      <p:cBhvr additive="base">
                                        <p:cTn id="108" dur="1" fill="hold">
                                          <p:stCondLst>
                                            <p:cond delay="0"/>
                                          </p:stCondLst>
                                        </p:cTn>
                                        <p:tgtEl>
                                          <p:spTgt spid="124951"/>
                                        </p:tgtEl>
                                        <p:attrNameLst>
                                          <p:attrName>style.visibility</p:attrName>
                                        </p:attrNameLst>
                                      </p:cBhvr>
                                      <p:to>
                                        <p:strVal val="visible"/>
                                      </p:to>
                                    </p:set>
                                    <p:anim calcmode="lin" valueType="num">
                                      <p:cBhvr additive="base">
                                        <p:cTn id="109" dur="500" fill="hold"/>
                                        <p:tgtEl>
                                          <p:spTgt spid="124951"/>
                                        </p:tgtEl>
                                        <p:attrNameLst>
                                          <p:attrName>ppt_x</p:attrName>
                                        </p:attrNameLst>
                                      </p:cBhvr>
                                      <p:tavLst>
                                        <p:tav tm="0">
                                          <p:val>
                                            <p:strVal val="#ppt_x"/>
                                          </p:val>
                                        </p:tav>
                                        <p:tav tm="100000">
                                          <p:val>
                                            <p:strVal val="#ppt_x"/>
                                          </p:val>
                                        </p:tav>
                                      </p:tavLst>
                                    </p:anim>
                                    <p:anim calcmode="lin" valueType="num">
                                      <p:cBhvr additive="base">
                                        <p:cTn id="110" dur="500" fill="hold"/>
                                        <p:tgtEl>
                                          <p:spTgt spid="12495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p:stCondLst>
                              <p:cond delay="0"/>
                            </p:stCondLst>
                            <p:childTnLst>
                              <p:par>
                                <p:cTn id="113" presetID="2" presetClass="entr" presetSubtype="4" fill="hold" grpId="18" nodeType="clickEffect">
                                  <p:stCondLst>
                                    <p:cond delay="-9223372036854775808"/>
                                  </p:stCondLst>
                                  <p:childTnLst>
                                    <p:set>
                                      <p:cBhvr additive="base">
                                        <p:cTn id="114" dur="1" fill="hold">
                                          <p:stCondLst>
                                            <p:cond delay="0"/>
                                          </p:stCondLst>
                                        </p:cTn>
                                        <p:tgtEl>
                                          <p:spTgt spid="124952"/>
                                        </p:tgtEl>
                                        <p:attrNameLst>
                                          <p:attrName>style.visibility</p:attrName>
                                        </p:attrNameLst>
                                      </p:cBhvr>
                                      <p:to>
                                        <p:strVal val="visible"/>
                                      </p:to>
                                    </p:set>
                                    <p:anim calcmode="lin" valueType="num">
                                      <p:cBhvr additive="base">
                                        <p:cTn id="115" dur="500" fill="hold"/>
                                        <p:tgtEl>
                                          <p:spTgt spid="124952"/>
                                        </p:tgtEl>
                                        <p:attrNameLst>
                                          <p:attrName>ppt_x</p:attrName>
                                        </p:attrNameLst>
                                      </p:cBhvr>
                                      <p:tavLst>
                                        <p:tav tm="0">
                                          <p:val>
                                            <p:strVal val="#ppt_x"/>
                                          </p:val>
                                        </p:tav>
                                        <p:tav tm="100000">
                                          <p:val>
                                            <p:strVal val="#ppt_x"/>
                                          </p:val>
                                        </p:tav>
                                      </p:tavLst>
                                    </p:anim>
                                    <p:anim calcmode="lin" valueType="num">
                                      <p:cBhvr additive="base">
                                        <p:cTn id="116" dur="500" fill="hold"/>
                                        <p:tgtEl>
                                          <p:spTgt spid="124952"/>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p:stCondLst>
                              <p:cond delay="0"/>
                            </p:stCondLst>
                            <p:childTnLst>
                              <p:par>
                                <p:cTn id="119" presetID="2" presetClass="entr" presetSubtype="4" fill="hold" grpId="19" nodeType="clickEffect">
                                  <p:stCondLst>
                                    <p:cond delay="-9223372036854775808"/>
                                  </p:stCondLst>
                                  <p:childTnLst>
                                    <p:set>
                                      <p:cBhvr additive="base">
                                        <p:cTn id="120" dur="1" fill="hold">
                                          <p:stCondLst>
                                            <p:cond delay="0"/>
                                          </p:stCondLst>
                                        </p:cTn>
                                        <p:tgtEl>
                                          <p:spTgt spid="124953"/>
                                        </p:tgtEl>
                                        <p:attrNameLst>
                                          <p:attrName>style.visibility</p:attrName>
                                        </p:attrNameLst>
                                      </p:cBhvr>
                                      <p:to>
                                        <p:strVal val="visible"/>
                                      </p:to>
                                    </p:set>
                                    <p:anim calcmode="lin" valueType="num">
                                      <p:cBhvr additive="base">
                                        <p:cTn id="121" dur="500" fill="hold"/>
                                        <p:tgtEl>
                                          <p:spTgt spid="124953"/>
                                        </p:tgtEl>
                                        <p:attrNameLst>
                                          <p:attrName>ppt_x</p:attrName>
                                        </p:attrNameLst>
                                      </p:cBhvr>
                                      <p:tavLst>
                                        <p:tav tm="0">
                                          <p:val>
                                            <p:strVal val="#ppt_x"/>
                                          </p:val>
                                        </p:tav>
                                        <p:tav tm="100000">
                                          <p:val>
                                            <p:strVal val="#ppt_x"/>
                                          </p:val>
                                        </p:tav>
                                      </p:tavLst>
                                    </p:anim>
                                    <p:anim calcmode="lin" valueType="num">
                                      <p:cBhvr additive="base">
                                        <p:cTn id="122" dur="500" fill="hold"/>
                                        <p:tgtEl>
                                          <p:spTgt spid="124953"/>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p:stCondLst>
                              <p:cond delay="0"/>
                            </p:stCondLst>
                            <p:childTnLst>
                              <p:par>
                                <p:cTn id="125" presetID="2" presetClass="entr" presetSubtype="4" fill="hold" grpId="24" nodeType="clickEffect">
                                  <p:stCondLst>
                                    <p:cond delay="-9223372036854775808"/>
                                  </p:stCondLst>
                                  <p:childTnLst>
                                    <p:set>
                                      <p:cBhvr additive="base">
                                        <p:cTn id="126" dur="1" fill="hold">
                                          <p:stCondLst>
                                            <p:cond delay="0"/>
                                          </p:stCondLst>
                                        </p:cTn>
                                        <p:tgtEl>
                                          <p:spTgt spid="124958"/>
                                        </p:tgtEl>
                                        <p:attrNameLst>
                                          <p:attrName>style.visibility</p:attrName>
                                        </p:attrNameLst>
                                      </p:cBhvr>
                                      <p:to>
                                        <p:strVal val="visible"/>
                                      </p:to>
                                    </p:set>
                                    <p:anim calcmode="lin" valueType="num">
                                      <p:cBhvr additive="base">
                                        <p:cTn id="127" dur="500" fill="hold"/>
                                        <p:tgtEl>
                                          <p:spTgt spid="124958"/>
                                        </p:tgtEl>
                                        <p:attrNameLst>
                                          <p:attrName>ppt_x</p:attrName>
                                        </p:attrNameLst>
                                      </p:cBhvr>
                                      <p:tavLst>
                                        <p:tav tm="0">
                                          <p:val>
                                            <p:strVal val="#ppt_x"/>
                                          </p:val>
                                        </p:tav>
                                        <p:tav tm="100000">
                                          <p:val>
                                            <p:strVal val="#ppt_x"/>
                                          </p:val>
                                        </p:tav>
                                      </p:tavLst>
                                    </p:anim>
                                    <p:anim calcmode="lin" valueType="num">
                                      <p:cBhvr additive="base">
                                        <p:cTn id="128" dur="500" fill="hold"/>
                                        <p:tgtEl>
                                          <p:spTgt spid="124958"/>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p:stCondLst>
                              <p:cond delay="0"/>
                            </p:stCondLst>
                            <p:childTnLst>
                              <p:par>
                                <p:cTn id="131" presetID="2" presetClass="entr" presetSubtype="4" fill="hold" grpId="27" nodeType="clickEffect">
                                  <p:stCondLst>
                                    <p:cond delay="-9223372036854775808"/>
                                  </p:stCondLst>
                                  <p:childTnLst>
                                    <p:set>
                                      <p:cBhvr additive="base">
                                        <p:cTn id="132" dur="1" fill="hold">
                                          <p:stCondLst>
                                            <p:cond delay="0"/>
                                          </p:stCondLst>
                                        </p:cTn>
                                        <p:tgtEl>
                                          <p:spTgt spid="124961"/>
                                        </p:tgtEl>
                                        <p:attrNameLst>
                                          <p:attrName>style.visibility</p:attrName>
                                        </p:attrNameLst>
                                      </p:cBhvr>
                                      <p:to>
                                        <p:strVal val="visible"/>
                                      </p:to>
                                    </p:set>
                                    <p:anim calcmode="lin" valueType="num">
                                      <p:cBhvr additive="base">
                                        <p:cTn id="133" dur="500" fill="hold"/>
                                        <p:tgtEl>
                                          <p:spTgt spid="124961"/>
                                        </p:tgtEl>
                                        <p:attrNameLst>
                                          <p:attrName>ppt_x</p:attrName>
                                        </p:attrNameLst>
                                      </p:cBhvr>
                                      <p:tavLst>
                                        <p:tav tm="0">
                                          <p:val>
                                            <p:strVal val="#ppt_x"/>
                                          </p:val>
                                        </p:tav>
                                        <p:tav tm="100000">
                                          <p:val>
                                            <p:strVal val="#ppt_x"/>
                                          </p:val>
                                        </p:tav>
                                      </p:tavLst>
                                    </p:anim>
                                    <p:anim calcmode="lin" valueType="num">
                                      <p:cBhvr additive="base">
                                        <p:cTn id="134" dur="500" fill="hold"/>
                                        <p:tgtEl>
                                          <p:spTgt spid="124961"/>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p:stCondLst>
                              <p:cond delay="0"/>
                            </p:stCondLst>
                            <p:childTnLst>
                              <p:par>
                                <p:cTn id="137" presetID="2" presetClass="entr" presetSubtype="4" fill="hold" grpId="25" nodeType="clickEffect">
                                  <p:stCondLst>
                                    <p:cond delay="-9223372036854775808"/>
                                  </p:stCondLst>
                                  <p:childTnLst>
                                    <p:set>
                                      <p:cBhvr additive="base">
                                        <p:cTn id="138" dur="1" fill="hold">
                                          <p:stCondLst>
                                            <p:cond delay="0"/>
                                          </p:stCondLst>
                                        </p:cTn>
                                        <p:tgtEl>
                                          <p:spTgt spid="124959"/>
                                        </p:tgtEl>
                                        <p:attrNameLst>
                                          <p:attrName>style.visibility</p:attrName>
                                        </p:attrNameLst>
                                      </p:cBhvr>
                                      <p:to>
                                        <p:strVal val="visible"/>
                                      </p:to>
                                    </p:set>
                                    <p:anim calcmode="lin" valueType="num">
                                      <p:cBhvr additive="base">
                                        <p:cTn id="139" dur="500" fill="hold"/>
                                        <p:tgtEl>
                                          <p:spTgt spid="124959"/>
                                        </p:tgtEl>
                                        <p:attrNameLst>
                                          <p:attrName>ppt_x</p:attrName>
                                        </p:attrNameLst>
                                      </p:cBhvr>
                                      <p:tavLst>
                                        <p:tav tm="0">
                                          <p:val>
                                            <p:strVal val="#ppt_x"/>
                                          </p:val>
                                        </p:tav>
                                        <p:tav tm="100000">
                                          <p:val>
                                            <p:strVal val="#ppt_x"/>
                                          </p:val>
                                        </p:tav>
                                      </p:tavLst>
                                    </p:anim>
                                    <p:anim calcmode="lin" valueType="num">
                                      <p:cBhvr additive="base">
                                        <p:cTn id="140" dur="500" fill="hold"/>
                                        <p:tgtEl>
                                          <p:spTgt spid="124959"/>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p:stCondLst>
                              <p:cond delay="0"/>
                            </p:stCondLst>
                            <p:childTnLst>
                              <p:par>
                                <p:cTn id="143" presetID="2" presetClass="entr" presetSubtype="4" fill="hold" grpId="29" nodeType="clickEffect">
                                  <p:stCondLst>
                                    <p:cond delay="-9223372036854775808"/>
                                  </p:stCondLst>
                                  <p:childTnLst>
                                    <p:set>
                                      <p:cBhvr additive="base">
                                        <p:cTn id="144" dur="1" fill="hold">
                                          <p:stCondLst>
                                            <p:cond delay="0"/>
                                          </p:stCondLst>
                                        </p:cTn>
                                        <p:tgtEl>
                                          <p:spTgt spid="124963"/>
                                        </p:tgtEl>
                                        <p:attrNameLst>
                                          <p:attrName>style.visibility</p:attrName>
                                        </p:attrNameLst>
                                      </p:cBhvr>
                                      <p:to>
                                        <p:strVal val="visible"/>
                                      </p:to>
                                    </p:set>
                                    <p:anim calcmode="lin" valueType="num">
                                      <p:cBhvr additive="base">
                                        <p:cTn id="145" dur="500" fill="hold"/>
                                        <p:tgtEl>
                                          <p:spTgt spid="124963"/>
                                        </p:tgtEl>
                                        <p:attrNameLst>
                                          <p:attrName>ppt_x</p:attrName>
                                        </p:attrNameLst>
                                      </p:cBhvr>
                                      <p:tavLst>
                                        <p:tav tm="0">
                                          <p:val>
                                            <p:strVal val="#ppt_x"/>
                                          </p:val>
                                        </p:tav>
                                        <p:tav tm="100000">
                                          <p:val>
                                            <p:strVal val="#ppt_x"/>
                                          </p:val>
                                        </p:tav>
                                      </p:tavLst>
                                    </p:anim>
                                    <p:anim calcmode="lin" valueType="num">
                                      <p:cBhvr additive="base">
                                        <p:cTn id="146" dur="500" fill="hold"/>
                                        <p:tgtEl>
                                          <p:spTgt spid="124963"/>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p:stCondLst>
                              <p:cond delay="0"/>
                            </p:stCondLst>
                            <p:childTnLst>
                              <p:par>
                                <p:cTn id="149" presetID="2" presetClass="entr" presetSubtype="4" fill="hold" grpId="26" nodeType="clickEffect">
                                  <p:stCondLst>
                                    <p:cond delay="-9223372036854775808"/>
                                  </p:stCondLst>
                                  <p:childTnLst>
                                    <p:set>
                                      <p:cBhvr additive="base">
                                        <p:cTn id="150" dur="1" fill="hold">
                                          <p:stCondLst>
                                            <p:cond delay="0"/>
                                          </p:stCondLst>
                                        </p:cTn>
                                        <p:tgtEl>
                                          <p:spTgt spid="124960"/>
                                        </p:tgtEl>
                                        <p:attrNameLst>
                                          <p:attrName>style.visibility</p:attrName>
                                        </p:attrNameLst>
                                      </p:cBhvr>
                                      <p:to>
                                        <p:strVal val="visible"/>
                                      </p:to>
                                    </p:set>
                                    <p:anim calcmode="lin" valueType="num">
                                      <p:cBhvr additive="base">
                                        <p:cTn id="151" dur="500" fill="hold"/>
                                        <p:tgtEl>
                                          <p:spTgt spid="124960"/>
                                        </p:tgtEl>
                                        <p:attrNameLst>
                                          <p:attrName>ppt_x</p:attrName>
                                        </p:attrNameLst>
                                      </p:cBhvr>
                                      <p:tavLst>
                                        <p:tav tm="0">
                                          <p:val>
                                            <p:strVal val="#ppt_x"/>
                                          </p:val>
                                        </p:tav>
                                        <p:tav tm="100000">
                                          <p:val>
                                            <p:strVal val="#ppt_x"/>
                                          </p:val>
                                        </p:tav>
                                      </p:tavLst>
                                    </p:anim>
                                    <p:anim calcmode="lin" valueType="num">
                                      <p:cBhvr additive="base">
                                        <p:cTn id="152" dur="500" fill="hold"/>
                                        <p:tgtEl>
                                          <p:spTgt spid="124960"/>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p:stCondLst>
                              <p:cond delay="0"/>
                            </p:stCondLst>
                            <p:childTnLst>
                              <p:par>
                                <p:cTn id="155" presetID="2" presetClass="entr" presetSubtype="4" fill="hold" grpId="28" nodeType="clickEffect">
                                  <p:stCondLst>
                                    <p:cond delay="-9223372036854775808"/>
                                  </p:stCondLst>
                                  <p:childTnLst>
                                    <p:set>
                                      <p:cBhvr additive="base">
                                        <p:cTn id="156" dur="1" fill="hold">
                                          <p:stCondLst>
                                            <p:cond delay="0"/>
                                          </p:stCondLst>
                                        </p:cTn>
                                        <p:tgtEl>
                                          <p:spTgt spid="124962"/>
                                        </p:tgtEl>
                                        <p:attrNameLst>
                                          <p:attrName>style.visibility</p:attrName>
                                        </p:attrNameLst>
                                      </p:cBhvr>
                                      <p:to>
                                        <p:strVal val="visible"/>
                                      </p:to>
                                    </p:set>
                                    <p:anim calcmode="lin" valueType="num">
                                      <p:cBhvr additive="base">
                                        <p:cTn id="157" dur="500" fill="hold"/>
                                        <p:tgtEl>
                                          <p:spTgt spid="124962"/>
                                        </p:tgtEl>
                                        <p:attrNameLst>
                                          <p:attrName>ppt_x</p:attrName>
                                        </p:attrNameLst>
                                      </p:cBhvr>
                                      <p:tavLst>
                                        <p:tav tm="0">
                                          <p:val>
                                            <p:strVal val="#ppt_x"/>
                                          </p:val>
                                        </p:tav>
                                        <p:tav tm="100000">
                                          <p:val>
                                            <p:strVal val="#ppt_x"/>
                                          </p:val>
                                        </p:tav>
                                      </p:tavLst>
                                    </p:anim>
                                    <p:anim calcmode="lin" valueType="num">
                                      <p:cBhvr additive="base">
                                        <p:cTn id="158" dur="500" fill="hold"/>
                                        <p:tgtEl>
                                          <p:spTgt spid="124962"/>
                                        </p:tgtEl>
                                        <p:attrNameLst>
                                          <p:attrName>ppt_y</p:attrName>
                                        </p:attrNameLst>
                                      </p:cBhvr>
                                      <p:tavLst>
                                        <p:tav tm="0">
                                          <p:val>
                                            <p:strVal val="1+#ppt_h/2"/>
                                          </p:val>
                                        </p:tav>
                                        <p:tav tm="100000">
                                          <p:val>
                                            <p:strVal val="#ppt_y"/>
                                          </p:val>
                                        </p:tav>
                                      </p:tavLst>
                                    </p:anim>
                                  </p:childTnLst>
                                </p:cTn>
                              </p:par>
                            </p:childTnLst>
                          </p:cTn>
                        </p:par>
                      </p:childTnLst>
                    </p:cTn>
                  </p:par>
                  <p:par>
                    <p:cTn id="159" fill="hold" nodeType="clickPar">
                      <p:stCondLst>
                        <p:cond delay="indefinite"/>
                      </p:stCondLst>
                      <p:childTnLst>
                        <p:par>
                          <p:cTn id="160" fill="hold">
                            <p:stCondLst>
                              <p:cond delay="0"/>
                            </p:stCondLst>
                            <p:childTnLst>
                              <p:par>
                                <p:cTn id="161" presetID="2" presetClass="entr" presetSubtype="4" fill="hold" grpId="30" nodeType="clickEffect">
                                  <p:stCondLst>
                                    <p:cond delay="-9223372036854775808"/>
                                  </p:stCondLst>
                                  <p:childTnLst>
                                    <p:set>
                                      <p:cBhvr additive="base">
                                        <p:cTn id="162" dur="1" fill="hold">
                                          <p:stCondLst>
                                            <p:cond delay="0"/>
                                          </p:stCondLst>
                                        </p:cTn>
                                        <p:tgtEl>
                                          <p:spTgt spid="124964"/>
                                        </p:tgtEl>
                                        <p:attrNameLst>
                                          <p:attrName>style.visibility</p:attrName>
                                        </p:attrNameLst>
                                      </p:cBhvr>
                                      <p:to>
                                        <p:strVal val="visible"/>
                                      </p:to>
                                    </p:set>
                                    <p:anim calcmode="lin" valueType="num">
                                      <p:cBhvr additive="base">
                                        <p:cTn id="163" dur="500" fill="hold"/>
                                        <p:tgtEl>
                                          <p:spTgt spid="124964"/>
                                        </p:tgtEl>
                                        <p:attrNameLst>
                                          <p:attrName>ppt_x</p:attrName>
                                        </p:attrNameLst>
                                      </p:cBhvr>
                                      <p:tavLst>
                                        <p:tav tm="0">
                                          <p:val>
                                            <p:strVal val="#ppt_x"/>
                                          </p:val>
                                        </p:tav>
                                        <p:tav tm="100000">
                                          <p:val>
                                            <p:strVal val="#ppt_x"/>
                                          </p:val>
                                        </p:tav>
                                      </p:tavLst>
                                    </p:anim>
                                    <p:anim calcmode="lin" valueType="num">
                                      <p:cBhvr additive="base">
                                        <p:cTn id="164" dur="500" fill="hold"/>
                                        <p:tgtEl>
                                          <p:spTgt spid="124964"/>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p:stCondLst>
                              <p:cond delay="0"/>
                            </p:stCondLst>
                            <p:childTnLst>
                              <p:par>
                                <p:cTn id="167" presetID="2" presetClass="entr" presetSubtype="4" fill="hold" grpId="31" nodeType="clickEffect">
                                  <p:stCondLst>
                                    <p:cond delay="-9223372036854775808"/>
                                  </p:stCondLst>
                                  <p:childTnLst>
                                    <p:set>
                                      <p:cBhvr additive="base">
                                        <p:cTn id="168" dur="1" fill="hold">
                                          <p:stCondLst>
                                            <p:cond delay="0"/>
                                          </p:stCondLst>
                                        </p:cTn>
                                        <p:tgtEl>
                                          <p:spTgt spid="124965"/>
                                        </p:tgtEl>
                                        <p:attrNameLst>
                                          <p:attrName>style.visibility</p:attrName>
                                        </p:attrNameLst>
                                      </p:cBhvr>
                                      <p:to>
                                        <p:strVal val="visible"/>
                                      </p:to>
                                    </p:set>
                                    <p:anim calcmode="lin" valueType="num">
                                      <p:cBhvr additive="base">
                                        <p:cTn id="169" dur="500" fill="hold"/>
                                        <p:tgtEl>
                                          <p:spTgt spid="124965"/>
                                        </p:tgtEl>
                                        <p:attrNameLst>
                                          <p:attrName>ppt_x</p:attrName>
                                        </p:attrNameLst>
                                      </p:cBhvr>
                                      <p:tavLst>
                                        <p:tav tm="0">
                                          <p:val>
                                            <p:strVal val="#ppt_x"/>
                                          </p:val>
                                        </p:tav>
                                        <p:tav tm="100000">
                                          <p:val>
                                            <p:strVal val="#ppt_x"/>
                                          </p:val>
                                        </p:tav>
                                      </p:tavLst>
                                    </p:anim>
                                    <p:anim calcmode="lin" valueType="num">
                                      <p:cBhvr additive="base">
                                        <p:cTn id="170" dur="500" fill="hold"/>
                                        <p:tgtEl>
                                          <p:spTgt spid="124965"/>
                                        </p:tgtEl>
                                        <p:attrNameLst>
                                          <p:attrName>ppt_y</p:attrName>
                                        </p:attrNameLst>
                                      </p:cBhvr>
                                      <p:tavLst>
                                        <p:tav tm="0">
                                          <p:val>
                                            <p:strVal val="1+#ppt_h/2"/>
                                          </p:val>
                                        </p:tav>
                                        <p:tav tm="100000">
                                          <p:val>
                                            <p:strVal val="#ppt_y"/>
                                          </p:val>
                                        </p:tav>
                                      </p:tavLst>
                                    </p:anim>
                                  </p:childTnLst>
                                </p:cTn>
                              </p:par>
                            </p:childTnLst>
                          </p:cTn>
                        </p:par>
                      </p:childTnLst>
                    </p:cTn>
                  </p:par>
                  <p:par>
                    <p:cTn id="171" fill="hold" nodeType="clickPar">
                      <p:stCondLst>
                        <p:cond delay="indefinite"/>
                      </p:stCondLst>
                      <p:childTnLst>
                        <p:par>
                          <p:cTn id="172" fill="hold">
                            <p:stCondLst>
                              <p:cond delay="0"/>
                            </p:stCondLst>
                            <p:childTnLst>
                              <p:par>
                                <p:cTn id="173" presetID="2" presetClass="entr" presetSubtype="4" fill="hold" grpId="32" nodeType="clickEffect">
                                  <p:stCondLst>
                                    <p:cond delay="-9223372036854775808"/>
                                  </p:stCondLst>
                                  <p:childTnLst>
                                    <p:set>
                                      <p:cBhvr additive="base">
                                        <p:cTn id="174" dur="1" fill="hold">
                                          <p:stCondLst>
                                            <p:cond delay="0"/>
                                          </p:stCondLst>
                                        </p:cTn>
                                        <p:tgtEl>
                                          <p:spTgt spid="124966"/>
                                        </p:tgtEl>
                                        <p:attrNameLst>
                                          <p:attrName>style.visibility</p:attrName>
                                        </p:attrNameLst>
                                      </p:cBhvr>
                                      <p:to>
                                        <p:strVal val="visible"/>
                                      </p:to>
                                    </p:set>
                                    <p:anim calcmode="lin" valueType="num">
                                      <p:cBhvr additive="base">
                                        <p:cTn id="175" dur="500" fill="hold"/>
                                        <p:tgtEl>
                                          <p:spTgt spid="124966"/>
                                        </p:tgtEl>
                                        <p:attrNameLst>
                                          <p:attrName>ppt_x</p:attrName>
                                        </p:attrNameLst>
                                      </p:cBhvr>
                                      <p:tavLst>
                                        <p:tav tm="0">
                                          <p:val>
                                            <p:strVal val="#ppt_x"/>
                                          </p:val>
                                        </p:tav>
                                        <p:tav tm="100000">
                                          <p:val>
                                            <p:strVal val="#ppt_x"/>
                                          </p:val>
                                        </p:tav>
                                      </p:tavLst>
                                    </p:anim>
                                    <p:anim calcmode="lin" valueType="num">
                                      <p:cBhvr additive="base">
                                        <p:cTn id="176" dur="500" fill="hold"/>
                                        <p:tgtEl>
                                          <p:spTgt spid="124966"/>
                                        </p:tgtEl>
                                        <p:attrNameLst>
                                          <p:attrName>ppt_y</p:attrName>
                                        </p:attrNameLst>
                                      </p:cBhvr>
                                      <p:tavLst>
                                        <p:tav tm="0">
                                          <p:val>
                                            <p:strVal val="1+#ppt_h/2"/>
                                          </p:val>
                                        </p:tav>
                                        <p:tav tm="100000">
                                          <p:val>
                                            <p:strVal val="#ppt_y"/>
                                          </p:val>
                                        </p:tav>
                                      </p:tavLst>
                                    </p:anim>
                                  </p:childTnLst>
                                </p:cTn>
                              </p:par>
                            </p:childTnLst>
                          </p:cTn>
                        </p:par>
                      </p:childTnLst>
                    </p:cTn>
                  </p:par>
                  <p:par>
                    <p:cTn id="177" fill="hold" nodeType="clickPar">
                      <p:stCondLst>
                        <p:cond delay="indefinite"/>
                      </p:stCondLst>
                      <p:childTnLst>
                        <p:par>
                          <p:cTn id="178" fill="hold">
                            <p:stCondLst>
                              <p:cond delay="0"/>
                            </p:stCondLst>
                            <p:childTnLst>
                              <p:par>
                                <p:cTn id="179" presetID="2" presetClass="entr" presetSubtype="4" fill="hold" grpId="33" nodeType="clickEffect">
                                  <p:stCondLst>
                                    <p:cond delay="-9223372036854775808"/>
                                  </p:stCondLst>
                                  <p:childTnLst>
                                    <p:set>
                                      <p:cBhvr additive="base">
                                        <p:cTn id="180" dur="1" fill="hold">
                                          <p:stCondLst>
                                            <p:cond delay="0"/>
                                          </p:stCondLst>
                                        </p:cTn>
                                        <p:tgtEl>
                                          <p:spTgt spid="124967"/>
                                        </p:tgtEl>
                                        <p:attrNameLst>
                                          <p:attrName>style.visibility</p:attrName>
                                        </p:attrNameLst>
                                      </p:cBhvr>
                                      <p:to>
                                        <p:strVal val="visible"/>
                                      </p:to>
                                    </p:set>
                                    <p:anim calcmode="lin" valueType="num">
                                      <p:cBhvr additive="base">
                                        <p:cTn id="181" dur="500" fill="hold"/>
                                        <p:tgtEl>
                                          <p:spTgt spid="124967"/>
                                        </p:tgtEl>
                                        <p:attrNameLst>
                                          <p:attrName>ppt_x</p:attrName>
                                        </p:attrNameLst>
                                      </p:cBhvr>
                                      <p:tavLst>
                                        <p:tav tm="0">
                                          <p:val>
                                            <p:strVal val="#ppt_x"/>
                                          </p:val>
                                        </p:tav>
                                        <p:tav tm="100000">
                                          <p:val>
                                            <p:strVal val="#ppt_x"/>
                                          </p:val>
                                        </p:tav>
                                      </p:tavLst>
                                    </p:anim>
                                    <p:anim calcmode="lin" valueType="num">
                                      <p:cBhvr additive="base">
                                        <p:cTn id="182" dur="500" fill="hold"/>
                                        <p:tgtEl>
                                          <p:spTgt spid="124967"/>
                                        </p:tgtEl>
                                        <p:attrNameLst>
                                          <p:attrName>ppt_y</p:attrName>
                                        </p:attrNameLst>
                                      </p:cBhvr>
                                      <p:tavLst>
                                        <p:tav tm="0">
                                          <p:val>
                                            <p:strVal val="1+#ppt_h/2"/>
                                          </p:val>
                                        </p:tav>
                                        <p:tav tm="100000">
                                          <p:val>
                                            <p:strVal val="#ppt_y"/>
                                          </p:val>
                                        </p:tav>
                                      </p:tavLst>
                                    </p:anim>
                                  </p:childTnLst>
                                </p:cTn>
                              </p:par>
                            </p:childTnLst>
                          </p:cTn>
                        </p:par>
                      </p:childTnLst>
                    </p:cTn>
                  </p:par>
                  <p:par>
                    <p:cTn id="183" fill="hold" nodeType="clickPar">
                      <p:stCondLst>
                        <p:cond delay="indefinite"/>
                      </p:stCondLst>
                      <p:childTnLst>
                        <p:par>
                          <p:cTn id="184" fill="hold">
                            <p:stCondLst>
                              <p:cond delay="0"/>
                            </p:stCondLst>
                            <p:childTnLst>
                              <p:par>
                                <p:cTn id="185" presetID="2" presetClass="entr" presetSubtype="4" fill="hold" grpId="20" nodeType="clickEffect">
                                  <p:stCondLst>
                                    <p:cond delay="-9223372036854775808"/>
                                  </p:stCondLst>
                                  <p:childTnLst>
                                    <p:set>
                                      <p:cBhvr additive="base">
                                        <p:cTn id="186" dur="1" fill="hold">
                                          <p:stCondLst>
                                            <p:cond delay="0"/>
                                          </p:stCondLst>
                                        </p:cTn>
                                        <p:tgtEl>
                                          <p:spTgt spid="124954"/>
                                        </p:tgtEl>
                                        <p:attrNameLst>
                                          <p:attrName>style.visibility</p:attrName>
                                        </p:attrNameLst>
                                      </p:cBhvr>
                                      <p:to>
                                        <p:strVal val="visible"/>
                                      </p:to>
                                    </p:set>
                                    <p:anim calcmode="lin" valueType="num">
                                      <p:cBhvr additive="base">
                                        <p:cTn id="187" dur="500" fill="hold"/>
                                        <p:tgtEl>
                                          <p:spTgt spid="124954"/>
                                        </p:tgtEl>
                                        <p:attrNameLst>
                                          <p:attrName>ppt_x</p:attrName>
                                        </p:attrNameLst>
                                      </p:cBhvr>
                                      <p:tavLst>
                                        <p:tav tm="0">
                                          <p:val>
                                            <p:strVal val="#ppt_x"/>
                                          </p:val>
                                        </p:tav>
                                        <p:tav tm="100000">
                                          <p:val>
                                            <p:strVal val="#ppt_x"/>
                                          </p:val>
                                        </p:tav>
                                      </p:tavLst>
                                    </p:anim>
                                    <p:anim calcmode="lin" valueType="num">
                                      <p:cBhvr additive="base">
                                        <p:cTn id="188" dur="500" fill="hold"/>
                                        <p:tgtEl>
                                          <p:spTgt spid="124954"/>
                                        </p:tgtEl>
                                        <p:attrNameLst>
                                          <p:attrName>ppt_y</p:attrName>
                                        </p:attrNameLst>
                                      </p:cBhvr>
                                      <p:tavLst>
                                        <p:tav tm="0">
                                          <p:val>
                                            <p:strVal val="1+#ppt_h/2"/>
                                          </p:val>
                                        </p:tav>
                                        <p:tav tm="100000">
                                          <p:val>
                                            <p:strVal val="#ppt_y"/>
                                          </p:val>
                                        </p:tav>
                                      </p:tavLst>
                                    </p:anim>
                                  </p:childTnLst>
                                </p:cTn>
                              </p:par>
                            </p:childTnLst>
                          </p:cTn>
                        </p:par>
                      </p:childTnLst>
                    </p:cTn>
                  </p:par>
                  <p:par>
                    <p:cTn id="189" fill="hold" nodeType="clickPar">
                      <p:stCondLst>
                        <p:cond delay="indefinite"/>
                      </p:stCondLst>
                      <p:childTnLst>
                        <p:par>
                          <p:cTn id="190" fill="hold">
                            <p:stCondLst>
                              <p:cond delay="0"/>
                            </p:stCondLst>
                            <p:childTnLst>
                              <p:par>
                                <p:cTn id="191" presetID="2" presetClass="entr" presetSubtype="4" fill="hold" grpId="21" nodeType="clickEffect">
                                  <p:stCondLst>
                                    <p:cond delay="-9223372036854775808"/>
                                  </p:stCondLst>
                                  <p:childTnLst>
                                    <p:set>
                                      <p:cBhvr additive="base">
                                        <p:cTn id="192" dur="1" fill="hold">
                                          <p:stCondLst>
                                            <p:cond delay="0"/>
                                          </p:stCondLst>
                                        </p:cTn>
                                        <p:tgtEl>
                                          <p:spTgt spid="124955"/>
                                        </p:tgtEl>
                                        <p:attrNameLst>
                                          <p:attrName>style.visibility</p:attrName>
                                        </p:attrNameLst>
                                      </p:cBhvr>
                                      <p:to>
                                        <p:strVal val="visible"/>
                                      </p:to>
                                    </p:set>
                                    <p:anim calcmode="lin" valueType="num">
                                      <p:cBhvr additive="base">
                                        <p:cTn id="193" dur="500" fill="hold"/>
                                        <p:tgtEl>
                                          <p:spTgt spid="124955"/>
                                        </p:tgtEl>
                                        <p:attrNameLst>
                                          <p:attrName>ppt_x</p:attrName>
                                        </p:attrNameLst>
                                      </p:cBhvr>
                                      <p:tavLst>
                                        <p:tav tm="0">
                                          <p:val>
                                            <p:strVal val="#ppt_x"/>
                                          </p:val>
                                        </p:tav>
                                        <p:tav tm="100000">
                                          <p:val>
                                            <p:strVal val="#ppt_x"/>
                                          </p:val>
                                        </p:tav>
                                      </p:tavLst>
                                    </p:anim>
                                    <p:anim calcmode="lin" valueType="num">
                                      <p:cBhvr additive="base">
                                        <p:cTn id="194" dur="500" fill="hold"/>
                                        <p:tgtEl>
                                          <p:spTgt spid="124955"/>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p:stCondLst>
                              <p:cond delay="0"/>
                            </p:stCondLst>
                            <p:childTnLst>
                              <p:par>
                                <p:cTn id="197" presetID="2" presetClass="entr" presetSubtype="4" fill="hold" grpId="22" nodeType="clickEffect">
                                  <p:stCondLst>
                                    <p:cond delay="-9223372036854775808"/>
                                  </p:stCondLst>
                                  <p:childTnLst>
                                    <p:set>
                                      <p:cBhvr additive="base">
                                        <p:cTn id="198" dur="1" fill="hold">
                                          <p:stCondLst>
                                            <p:cond delay="0"/>
                                          </p:stCondLst>
                                        </p:cTn>
                                        <p:tgtEl>
                                          <p:spTgt spid="124956"/>
                                        </p:tgtEl>
                                        <p:attrNameLst>
                                          <p:attrName>style.visibility</p:attrName>
                                        </p:attrNameLst>
                                      </p:cBhvr>
                                      <p:to>
                                        <p:strVal val="visible"/>
                                      </p:to>
                                    </p:set>
                                    <p:anim calcmode="lin" valueType="num">
                                      <p:cBhvr additive="base">
                                        <p:cTn id="199" dur="500" fill="hold"/>
                                        <p:tgtEl>
                                          <p:spTgt spid="124956"/>
                                        </p:tgtEl>
                                        <p:attrNameLst>
                                          <p:attrName>ppt_x</p:attrName>
                                        </p:attrNameLst>
                                      </p:cBhvr>
                                      <p:tavLst>
                                        <p:tav tm="0">
                                          <p:val>
                                            <p:strVal val="#ppt_x"/>
                                          </p:val>
                                        </p:tav>
                                        <p:tav tm="100000">
                                          <p:val>
                                            <p:strVal val="#ppt_x"/>
                                          </p:val>
                                        </p:tav>
                                      </p:tavLst>
                                    </p:anim>
                                    <p:anim calcmode="lin" valueType="num">
                                      <p:cBhvr additive="base">
                                        <p:cTn id="200" dur="500" fill="hold"/>
                                        <p:tgtEl>
                                          <p:spTgt spid="124956"/>
                                        </p:tgtEl>
                                        <p:attrNameLst>
                                          <p:attrName>ppt_y</p:attrName>
                                        </p:attrNameLst>
                                      </p:cBhvr>
                                      <p:tavLst>
                                        <p:tav tm="0">
                                          <p:val>
                                            <p:strVal val="1+#ppt_h/2"/>
                                          </p:val>
                                        </p:tav>
                                        <p:tav tm="100000">
                                          <p:val>
                                            <p:strVal val="#ppt_y"/>
                                          </p:val>
                                        </p:tav>
                                      </p:tavLst>
                                    </p:anim>
                                  </p:childTnLst>
                                </p:cTn>
                              </p:par>
                            </p:childTnLst>
                          </p:cTn>
                        </p:par>
                      </p:childTnLst>
                    </p:cTn>
                  </p:par>
                  <p:par>
                    <p:cTn id="201" fill="hold" nodeType="clickPar">
                      <p:stCondLst>
                        <p:cond delay="indefinite"/>
                      </p:stCondLst>
                      <p:childTnLst>
                        <p:par>
                          <p:cTn id="202" fill="hold">
                            <p:stCondLst>
                              <p:cond delay="0"/>
                            </p:stCondLst>
                            <p:childTnLst>
                              <p:par>
                                <p:cTn id="203" presetID="2" presetClass="entr" presetSubtype="4" fill="hold" grpId="23" nodeType="clickEffect">
                                  <p:stCondLst>
                                    <p:cond delay="-9223372036854775808"/>
                                  </p:stCondLst>
                                  <p:childTnLst>
                                    <p:set>
                                      <p:cBhvr additive="base">
                                        <p:cTn id="204" dur="1" fill="hold">
                                          <p:stCondLst>
                                            <p:cond delay="0"/>
                                          </p:stCondLst>
                                        </p:cTn>
                                        <p:tgtEl>
                                          <p:spTgt spid="124957"/>
                                        </p:tgtEl>
                                        <p:attrNameLst>
                                          <p:attrName>style.visibility</p:attrName>
                                        </p:attrNameLst>
                                      </p:cBhvr>
                                      <p:to>
                                        <p:strVal val="visible"/>
                                      </p:to>
                                    </p:set>
                                    <p:anim calcmode="lin" valueType="num">
                                      <p:cBhvr additive="base">
                                        <p:cTn id="205" dur="500" fill="hold"/>
                                        <p:tgtEl>
                                          <p:spTgt spid="124957"/>
                                        </p:tgtEl>
                                        <p:attrNameLst>
                                          <p:attrName>ppt_x</p:attrName>
                                        </p:attrNameLst>
                                      </p:cBhvr>
                                      <p:tavLst>
                                        <p:tav tm="0">
                                          <p:val>
                                            <p:strVal val="#ppt_x"/>
                                          </p:val>
                                        </p:tav>
                                        <p:tav tm="100000">
                                          <p:val>
                                            <p:strVal val="#ppt_x"/>
                                          </p:val>
                                        </p:tav>
                                      </p:tavLst>
                                    </p:anim>
                                    <p:anim calcmode="lin" valueType="num">
                                      <p:cBhvr additive="base">
                                        <p:cTn id="206" dur="500" fill="hold"/>
                                        <p:tgtEl>
                                          <p:spTgt spid="124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1"/>
      <p:bldP spid="124936" grpId="2"/>
      <p:bldP spid="124937" grpId="3"/>
      <p:bldP spid="124938" grpId="4"/>
      <p:bldP spid="124939" grpId="5"/>
      <p:bldP spid="124940" grpId="6"/>
      <p:bldP spid="124941" grpId="7"/>
      <p:bldP spid="124942" grpId="8"/>
      <p:bldP spid="124943" grpId="9"/>
      <p:bldP spid="124944" grpId="10"/>
      <p:bldP spid="124945" grpId="11"/>
      <p:bldP spid="124946" grpId="12"/>
      <p:bldP spid="124947" grpId="13"/>
      <p:bldP spid="124948" grpId="14"/>
      <p:bldP spid="124949" grpId="15"/>
      <p:bldP spid="124950" grpId="16"/>
      <p:bldP spid="124951" grpId="17"/>
      <p:bldP spid="124952" grpId="18"/>
      <p:bldP spid="124953" grpId="19"/>
      <p:bldP spid="124954" grpId="20"/>
      <p:bldP spid="124955" grpId="21"/>
      <p:bldP spid="124956" grpId="22"/>
      <p:bldP spid="124957" grpId="23"/>
      <p:bldP spid="124958" grpId="24"/>
      <p:bldP spid="124959" grpId="25"/>
      <p:bldP spid="124960" grpId="26"/>
      <p:bldP spid="124961" grpId="27"/>
      <p:bldP spid="124962" grpId="28"/>
      <p:bldP spid="124963" grpId="29"/>
      <p:bldP spid="124964" grpId="30"/>
      <p:bldP spid="124965" grpId="31"/>
      <p:bldP spid="124966" grpId="32"/>
      <p:bldP spid="124967" grpId="33"/>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93186" name=""/>
          <p:cNvSpPr/>
          <p:nvPr>
            <p:ph type="title"/>
          </p:nvPr>
        </p:nvSpPr>
        <p:spPr>
          <a:xfrm>
            <a:off x="464058" y="715423"/>
            <a:ext cx="8353044" cy="1160145"/>
          </a:xfrm>
          <a:prstGeom prst="rect">
            <a:avLst/>
          </a:prstGeom>
          <a:noFill/>
          <a:ln>
            <a:miter lim="800000"/>
          </a:ln>
          <a:effectLst/>
        </p:spPr>
        <p:txBody>
          <a:bodyPr anchor="b" anchorCtr="0"/>
          <a:lstStyle>
            <a:lvl1pPr marL="0" indent="0" algn="l" defTabSz="928116" rtl="0" eaLnBrk="1" fontAlgn="base" hangingPunct="1">
              <a:lnSpc>
                <a:spcPct val="100000"/>
              </a:lnSpc>
              <a:spcBef>
                <a:spcPct val="0"/>
              </a:spcBef>
              <a:spcAft>
                <a:spcPct val="0"/>
              </a:spcAft>
              <a:buClrTx/>
              <a:buSzTx/>
              <a:buFontTx/>
              <a:buNone/>
              <a:defRPr kumimoji="0" lang="zh-CN" altLang="en-US" sz="5075" b="0" i="0" u="none">
                <a:solidFill>
                  <a:schemeClr val="tx2"/>
                </a:solidFill>
                <a:effectLst/>
                <a:latin typeface="Calibri" panose="020f0502020204030204" pitchFamily="34" charset="0"/>
                <a:ea typeface="隶书" pitchFamily="49" charset="-122"/>
              </a:defRPr>
            </a:lvl1pPr>
          </a:lstStyle>
          <a:p>
            <a:pPr lvl="0"/>
            <a:r>
              <a:t>3.项目(xiàngmù)实例</a:t>
            </a:r>
          </a:p>
        </p:txBody>
      </p:sp>
      <p:sp>
        <p:nvSpPr>
          <p:cNvPr id="93188" name=""/>
          <p:cNvSpPr/>
          <p:nvPr/>
        </p:nvSpPr>
        <p:spPr>
          <a:xfrm>
            <a:off x="1058633" y="2302566"/>
            <a:ext cx="7323539" cy="573024"/>
          </a:xfrm>
          <a:prstGeom prst="rect">
            <a:avLst/>
          </a:prstGeom>
          <a:noFill/>
          <a:ln>
            <a:noFill/>
            <a:miter lim="800000"/>
          </a:ln>
          <a:effectLst/>
        </p:spPr>
        <p:txBody>
          <a:bodyPr lIns="0" rIns="0" bIns="0">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r>
              <a:rPr lang="zh-CN" altLang="en-US" sz="1730" b="1">
                <a:solidFill>
                  <a:srgbClr val="445511"/>
                </a:solidFill>
                <a:effectLst/>
                <a:latin typeface="Calibri" panose="020f0502020204030204" pitchFamily="34" charset="0"/>
              </a:rPr>
              <a:t>下面以三部集市项目组文档为例，举例说明：立项、软件方案(fāng àn)、质量保证、风险管理、项目跟踪与监控等文档的关联性。</a:t>
            </a:r>
          </a:p>
        </p:txBody>
      </p:sp>
      <p:sp>
        <p:nvSpPr>
          <p:cNvPr id="93189"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第三十五页，共35页。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graphicFrame>
        <p:nvGraphicFramePr>
          <p:cNvPr id="87110" name=""/>
          <p:cNvGraphicFramePr>
            <a:graphicFrameLocks noGrp="1"/>
          </p:cNvGraphicFramePr>
          <p:nvPr>
            <p:ph/>
          </p:nvPr>
        </p:nvGraphicFramePr>
        <p:xfrm>
          <a:off x="464058" y="1065078"/>
          <a:ext cx="8353043" cy="5668592"/>
        </p:xfrm>
        <a:graphic>
          <a:graphicData uri="http://schemas.openxmlformats.org/drawingml/2006/table">
            <a:tbl>
              <a:tblPr>
                <a:effectLst/>
              </a:tblPr>
              <a:tblGrid>
                <a:gridCol w="952285"/>
                <a:gridCol w="1904571"/>
                <a:gridCol w="1173035"/>
                <a:gridCol w="4323151"/>
              </a:tblGrid>
              <a:tr h="475337">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lgn="ctr">
                        <a:buNone/>
                      </a:pPr>
                      <a:r>
                        <a:rPr lang="zh-CN" altLang="en-US" sz="2233" b="1">
                          <a:effectLst/>
                          <a:latin typeface="宋体" pitchFamily="2" charset="-122"/>
                        </a:rPr>
                        <a:t>过程</a:t>
                      </a:r>
                    </a:p>
                  </a:txBody>
                  <a:tcPr marL="92812" marR="92812" marT="46406" marB="4640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2"/>
                    </a:solid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lgn="ctr">
                        <a:buNone/>
                      </a:pPr>
                      <a:r>
                        <a:rPr lang="zh-CN" altLang="en-US" sz="2233" b="1">
                          <a:effectLst/>
                          <a:latin typeface="宋体" pitchFamily="2" charset="-122"/>
                        </a:rPr>
                        <a:t>序号</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2"/>
                    </a:solid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lgn="ctr">
                        <a:buNone/>
                      </a:pPr>
                      <a:r>
                        <a:rPr lang="zh-CN" altLang="en-US" sz="2233" b="1">
                          <a:effectLst/>
                          <a:latin typeface="宋体" pitchFamily="2" charset="-122"/>
                        </a:rPr>
                        <a:t>级别</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2"/>
                    </a:solid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lgn="ctr">
                        <a:buNone/>
                      </a:pPr>
                      <a:r>
                        <a:rPr lang="zh-CN" altLang="en-US" sz="2233" b="1">
                          <a:effectLst/>
                          <a:latin typeface="宋体" pitchFamily="2" charset="-122"/>
                        </a:rPr>
                        <a:t>过程域</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2"/>
                    </a:solidFill>
                  </a:tcPr>
                </a:tc>
              </a:tr>
              <a:tr h="475337">
                <a:tc rowSpan="6">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lgn="ctr">
                        <a:buNone/>
                      </a:pPr>
                      <a:endParaRPr lang="zh-CN" altLang="en-US">
                        <a:effectLst/>
                        <a:latin typeface="宋体" pitchFamily="2" charset="-122"/>
                      </a:endParaRPr>
                    </a:p>
                    <a:p>
                      <a:pPr marL="0" lvl="0" indent="0" algn="ctr">
                        <a:buNone/>
                      </a:pPr>
                      <a:r>
                        <a:rPr lang="zh-CN" altLang="en-US" sz="2233">
                          <a:effectLst/>
                          <a:latin typeface="宋体" pitchFamily="2" charset="-122"/>
                        </a:rPr>
                        <a:t>项目管理过程</a:t>
                      </a:r>
                    </a:p>
                  </a:txBody>
                  <a:tcPr marL="92812" marR="92812" marT="46406" marB="4640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1</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集成项目管理（</a:t>
                      </a:r>
                      <a:r>
                        <a:rPr lang="en-US" altLang="zh-CN" sz="2233">
                          <a:effectLst/>
                          <a:latin typeface="宋体" pitchFamily="2" charset="-122"/>
                        </a:rPr>
                        <a:t>IPM</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2</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endParaRPr lang="zh-CN" altLang="en-US">
                        <a:effectLst/>
                        <a:latin typeface="宋体" pitchFamily="2" charset="-122"/>
                      </a:endParaRP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决策分析与解决方案（</a:t>
                      </a:r>
                      <a:r>
                        <a:rPr lang="en-US" altLang="zh-CN" sz="2233">
                          <a:effectLst/>
                          <a:latin typeface="宋体" pitchFamily="2" charset="-122"/>
                        </a:rPr>
                        <a:t>DAR</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3</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CMMI2</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项目计划（</a:t>
                      </a:r>
                      <a:r>
                        <a:rPr lang="en-US" altLang="zh-CN" sz="2233">
                          <a:effectLst/>
                          <a:latin typeface="宋体" pitchFamily="2" charset="-122"/>
                        </a:rPr>
                        <a:t>PP</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4</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CMMI2</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项目跟踪与监控（</a:t>
                      </a:r>
                      <a:r>
                        <a:rPr lang="en-US" altLang="zh-CN" sz="2233">
                          <a:effectLst/>
                          <a:latin typeface="宋体" pitchFamily="2" charset="-122"/>
                        </a:rPr>
                        <a:t>PMC</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5</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风险管理（</a:t>
                      </a:r>
                      <a:r>
                        <a:rPr lang="en-US" altLang="zh-CN" sz="2233">
                          <a:effectLst/>
                          <a:latin typeface="宋体" pitchFamily="2" charset="-122"/>
                        </a:rPr>
                        <a:t>RSKM</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6</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CMMI2</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需求管理（</a:t>
                      </a:r>
                      <a:r>
                        <a:rPr lang="en-US" altLang="zh-CN" sz="2233">
                          <a:effectLst/>
                          <a:latin typeface="宋体" pitchFamily="2" charset="-122"/>
                        </a:rPr>
                        <a:t>REQM</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rowSpan="5">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endParaRPr lang="zh-CN" altLang="en-US">
                        <a:effectLst/>
                        <a:latin typeface="宋体" pitchFamily="2" charset="-122"/>
                      </a:endParaRPr>
                    </a:p>
                    <a:p>
                      <a:pPr marL="0" lvl="0" indent="0">
                        <a:buNone/>
                      </a:pPr>
                      <a:r>
                        <a:rPr lang="zh-CN" altLang="en-US" sz="2233">
                          <a:effectLst/>
                          <a:latin typeface="宋体" pitchFamily="2" charset="-122"/>
                        </a:rPr>
                        <a:t>工程过程</a:t>
                      </a:r>
                    </a:p>
                  </a:txBody>
                  <a:tcPr marL="92812" marR="92812" marT="46406" marB="4640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7</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需求开发（</a:t>
                      </a:r>
                      <a:r>
                        <a:rPr lang="en-US" altLang="zh-CN" sz="2233">
                          <a:effectLst/>
                          <a:latin typeface="宋体" pitchFamily="2" charset="-122"/>
                        </a:rPr>
                        <a:t>RD</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8</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endParaRPr lang="zh-CN" altLang="en-US">
                        <a:effectLst/>
                        <a:latin typeface="宋体" pitchFamily="2" charset="-122"/>
                      </a:endParaRP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技术解决方案（</a:t>
                      </a:r>
                      <a:r>
                        <a:rPr lang="en-US" altLang="zh-CN" sz="2233">
                          <a:effectLst/>
                          <a:latin typeface="宋体" pitchFamily="2" charset="-122"/>
                        </a:rPr>
                        <a:t>TS</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9</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产品集成（</a:t>
                      </a:r>
                      <a:r>
                        <a:rPr lang="en-US" altLang="zh-CN" sz="2233">
                          <a:effectLst/>
                          <a:latin typeface="宋体" pitchFamily="2" charset="-122"/>
                        </a:rPr>
                        <a:t>PI</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39889">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10</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endParaRPr lang="zh-CN" altLang="en-US">
                        <a:effectLst/>
                        <a:latin typeface="宋体" pitchFamily="2" charset="-122"/>
                      </a:endParaRP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验证（</a:t>
                      </a:r>
                      <a:r>
                        <a:rPr lang="en-US" altLang="zh-CN" sz="2233">
                          <a:effectLst/>
                          <a:latin typeface="宋体" pitchFamily="2" charset="-122"/>
                        </a:rPr>
                        <a:t>VER</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475337">
                <a:tc vMerge="1">
                  <a:txBody>
                    <a:bodyPr vert="horz" wrap="square"/>
                    <a:lstStyle/>
                    <a:p/>
                  </a:txBody>
                  <a:tcPr marL="92812" marR="92812" marT="46406" marB="46406"/>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11</a:t>
                      </a: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en-US" altLang="zh-CN" sz="2233">
                          <a:effectLst/>
                          <a:latin typeface="宋体" pitchFamily="2" charset="-122"/>
                        </a:rPr>
                        <a:t>CMMI3</a:t>
                      </a:r>
                      <a:endParaRPr lang="zh-CN" altLang="en-US">
                        <a:effectLst/>
                        <a:latin typeface="宋体" pitchFamily="2" charset="-122"/>
                      </a:endParaRPr>
                    </a:p>
                  </a:txBody>
                  <a:tcPr marL="92812" marR="92812" marT="46406" marB="46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vert="horz" wrap="square">
                      <a:noAutofit/>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a:solidFill>
                            <a:schemeClr val="tx1"/>
                          </a:solidFill>
                          <a:effectLst/>
                          <a:latin typeface="Constantia" pitchFamily="18" charset="0"/>
                          <a:ea typeface="宋体" pitchFamily="2" charset="-122"/>
                        </a:defRPr>
                      </a:lvl5pPr>
                    </a:lstStyle>
                    <a:p>
                      <a:pPr marL="0" lvl="0" indent="0">
                        <a:buNone/>
                      </a:pPr>
                      <a:r>
                        <a:rPr lang="zh-CN" altLang="en-US" sz="2233">
                          <a:effectLst/>
                          <a:latin typeface="宋体" pitchFamily="2" charset="-122"/>
                        </a:rPr>
                        <a:t>确认（</a:t>
                      </a:r>
                      <a:r>
                        <a:rPr lang="en-US" altLang="zh-CN" sz="2233">
                          <a:effectLst/>
                          <a:latin typeface="宋体" pitchFamily="2" charset="-122"/>
                        </a:rPr>
                        <a:t>VAR</a:t>
                      </a:r>
                      <a:r>
                        <a:rPr lang="zh-CN" altLang="en-US" sz="2233">
                          <a:effectLst/>
                          <a:latin typeface="宋体" pitchFamily="2" charset="-122"/>
                        </a:rPr>
                        <a:t>）</a:t>
                      </a:r>
                    </a:p>
                  </a:txBody>
                  <a:tcPr marL="92812" marR="92812" marT="46406" marB="4640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bl>
          </a:graphicData>
        </a:graphic>
      </p:graphicFrame>
      <p:sp>
        <p:nvSpPr>
          <p:cNvPr id="87111"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第四页，共35页。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grpSp>
        <p:nvGrpSpPr>
          <p:cNvPr id="9363" name=""/>
          <p:cNvGrpSpPr/>
          <p:nvPr/>
        </p:nvGrpSpPr>
        <p:grpSpPr>
          <a:xfrm>
            <a:off x="694475" y="1361559"/>
            <a:ext cx="8332097" cy="3507828"/>
            <a:chOff x="437" y="858"/>
            <a:chExt cx="5249" cy="2210"/>
          </a:xfrm>
          <a:effectLst/>
        </p:grpSpPr>
        <p:sp>
          <p:nvSpPr>
            <p:cNvPr id="9306" name=""/>
            <p:cNvSpPr/>
            <p:nvPr/>
          </p:nvSpPr>
          <p:spPr>
            <a:xfrm>
              <a:off x="2970" y="2762"/>
              <a:ext cx="2716"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zh-CN" altLang="en-US" sz="2233">
                  <a:effectLst/>
                  <a:latin typeface="宋体" pitchFamily="2" charset="-122"/>
                </a:rPr>
                <a:t>组织培训（</a:t>
              </a:r>
              <a:r>
                <a:rPr lang="en-US" altLang="zh-CN" sz="2233">
                  <a:effectLst/>
                  <a:latin typeface="宋体" pitchFamily="2" charset="-122"/>
                </a:rPr>
                <a:t>OT</a:t>
              </a:r>
              <a:r>
                <a:rPr lang="zh-CN" altLang="en-US" sz="2233">
                  <a:effectLst/>
                  <a:latin typeface="宋体" pitchFamily="2" charset="-122"/>
                </a:rPr>
                <a:t>）</a:t>
              </a:r>
            </a:p>
          </p:txBody>
        </p:sp>
        <p:sp>
          <p:nvSpPr>
            <p:cNvPr id="9307" name=""/>
            <p:cNvSpPr/>
            <p:nvPr/>
          </p:nvSpPr>
          <p:spPr>
            <a:xfrm>
              <a:off x="2233" y="2762"/>
              <a:ext cx="73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CMMI3</a:t>
              </a:r>
              <a:endParaRPr lang="zh-CN" altLang="en-US">
                <a:effectLst/>
                <a:latin typeface="宋体" pitchFamily="2" charset="-122"/>
              </a:endParaRPr>
            </a:p>
          </p:txBody>
        </p:sp>
        <p:sp>
          <p:nvSpPr>
            <p:cNvPr id="9308" name=""/>
            <p:cNvSpPr/>
            <p:nvPr/>
          </p:nvSpPr>
          <p:spPr>
            <a:xfrm>
              <a:off x="1036" y="2762"/>
              <a:ext cx="119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18</a:t>
              </a:r>
            </a:p>
          </p:txBody>
        </p:sp>
        <p:sp>
          <p:nvSpPr>
            <p:cNvPr id="9309" name=""/>
            <p:cNvSpPr/>
            <p:nvPr/>
          </p:nvSpPr>
          <p:spPr>
            <a:xfrm>
              <a:off x="2970" y="2490"/>
              <a:ext cx="2716"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zh-CN" altLang="en-US" sz="2233">
                  <a:effectLst/>
                  <a:latin typeface="宋体" pitchFamily="2" charset="-122"/>
                </a:rPr>
                <a:t>组织过程焦点（</a:t>
              </a:r>
              <a:r>
                <a:rPr lang="en-US" altLang="zh-CN" sz="2233">
                  <a:effectLst/>
                  <a:latin typeface="宋体" pitchFamily="2" charset="-122"/>
                </a:rPr>
                <a:t>OPF</a:t>
              </a:r>
              <a:r>
                <a:rPr lang="zh-CN" altLang="en-US" sz="2233">
                  <a:effectLst/>
                  <a:latin typeface="宋体" pitchFamily="2" charset="-122"/>
                </a:rPr>
                <a:t>）</a:t>
              </a:r>
            </a:p>
          </p:txBody>
        </p:sp>
        <p:sp>
          <p:nvSpPr>
            <p:cNvPr id="9310" name=""/>
            <p:cNvSpPr/>
            <p:nvPr/>
          </p:nvSpPr>
          <p:spPr>
            <a:xfrm>
              <a:off x="2233" y="2490"/>
              <a:ext cx="73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CMMI3</a:t>
              </a:r>
            </a:p>
          </p:txBody>
        </p:sp>
        <p:sp>
          <p:nvSpPr>
            <p:cNvPr id="9311" name=""/>
            <p:cNvSpPr/>
            <p:nvPr/>
          </p:nvSpPr>
          <p:spPr>
            <a:xfrm>
              <a:off x="1036" y="2490"/>
              <a:ext cx="119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17</a:t>
              </a:r>
            </a:p>
          </p:txBody>
        </p:sp>
        <p:sp>
          <p:nvSpPr>
            <p:cNvPr id="9312" name=""/>
            <p:cNvSpPr/>
            <p:nvPr/>
          </p:nvSpPr>
          <p:spPr>
            <a:xfrm>
              <a:off x="2970" y="2218"/>
              <a:ext cx="2716"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zh-CN" altLang="en-US" sz="2233">
                  <a:effectLst/>
                  <a:latin typeface="宋体" pitchFamily="2" charset="-122"/>
                </a:rPr>
                <a:t>组织过程定义（</a:t>
              </a:r>
              <a:r>
                <a:rPr lang="en-US" altLang="zh-CN" sz="2233">
                  <a:effectLst/>
                  <a:latin typeface="宋体" pitchFamily="2" charset="-122"/>
                </a:rPr>
                <a:t>OPD</a:t>
              </a:r>
              <a:r>
                <a:rPr lang="zh-CN" altLang="en-US" sz="2233">
                  <a:effectLst/>
                  <a:latin typeface="宋体" pitchFamily="2" charset="-122"/>
                </a:rPr>
                <a:t>）</a:t>
              </a:r>
            </a:p>
          </p:txBody>
        </p:sp>
        <p:sp>
          <p:nvSpPr>
            <p:cNvPr id="9313" name=""/>
            <p:cNvSpPr/>
            <p:nvPr/>
          </p:nvSpPr>
          <p:spPr>
            <a:xfrm>
              <a:off x="2233" y="2218"/>
              <a:ext cx="73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CMMI3</a:t>
              </a:r>
            </a:p>
          </p:txBody>
        </p:sp>
        <p:sp>
          <p:nvSpPr>
            <p:cNvPr id="9314" name=""/>
            <p:cNvSpPr/>
            <p:nvPr/>
          </p:nvSpPr>
          <p:spPr>
            <a:xfrm>
              <a:off x="1036" y="2218"/>
              <a:ext cx="119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16</a:t>
              </a:r>
            </a:p>
          </p:txBody>
        </p:sp>
        <p:sp>
          <p:nvSpPr>
            <p:cNvPr id="9315" name=""/>
            <p:cNvSpPr/>
            <p:nvPr/>
          </p:nvSpPr>
          <p:spPr>
            <a:xfrm>
              <a:off x="2970" y="1946"/>
              <a:ext cx="2716"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zh-CN" altLang="en-US" sz="2233">
                  <a:effectLst/>
                  <a:latin typeface="宋体" pitchFamily="2" charset="-122"/>
                </a:rPr>
                <a:t>度量（</a:t>
              </a:r>
              <a:r>
                <a:rPr lang="en-US" altLang="zh-CN" sz="2233">
                  <a:effectLst/>
                  <a:latin typeface="宋体" pitchFamily="2" charset="-122"/>
                </a:rPr>
                <a:t>MA</a:t>
              </a:r>
              <a:r>
                <a:rPr lang="zh-CN" altLang="en-US" sz="2233">
                  <a:effectLst/>
                  <a:latin typeface="宋体" pitchFamily="2" charset="-122"/>
                </a:rPr>
                <a:t>）</a:t>
              </a:r>
            </a:p>
          </p:txBody>
        </p:sp>
        <p:sp>
          <p:nvSpPr>
            <p:cNvPr id="9316" name=""/>
            <p:cNvSpPr/>
            <p:nvPr/>
          </p:nvSpPr>
          <p:spPr>
            <a:xfrm>
              <a:off x="2233" y="1946"/>
              <a:ext cx="73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CMMI2</a:t>
              </a:r>
            </a:p>
          </p:txBody>
        </p:sp>
        <p:sp>
          <p:nvSpPr>
            <p:cNvPr id="9317" name=""/>
            <p:cNvSpPr/>
            <p:nvPr/>
          </p:nvSpPr>
          <p:spPr>
            <a:xfrm>
              <a:off x="1036" y="1946"/>
              <a:ext cx="119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15</a:t>
              </a:r>
            </a:p>
          </p:txBody>
        </p:sp>
        <p:sp>
          <p:nvSpPr>
            <p:cNvPr id="9318" name=""/>
            <p:cNvSpPr/>
            <p:nvPr/>
          </p:nvSpPr>
          <p:spPr>
            <a:xfrm>
              <a:off x="2970" y="1674"/>
              <a:ext cx="2716"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zh-CN" altLang="en-US" sz="2233">
                  <a:effectLst/>
                  <a:latin typeface="宋体" pitchFamily="2" charset="-122"/>
                </a:rPr>
                <a:t>供应商协议管理（</a:t>
              </a:r>
              <a:r>
                <a:rPr lang="en-US" altLang="zh-CN" sz="2233">
                  <a:effectLst/>
                  <a:latin typeface="宋体" pitchFamily="2" charset="-122"/>
                </a:rPr>
                <a:t>SAM</a:t>
              </a:r>
              <a:r>
                <a:rPr lang="zh-CN" altLang="en-US" sz="2233">
                  <a:effectLst/>
                  <a:latin typeface="宋体" pitchFamily="2" charset="-122"/>
                </a:rPr>
                <a:t>）</a:t>
              </a:r>
            </a:p>
          </p:txBody>
        </p:sp>
        <p:sp>
          <p:nvSpPr>
            <p:cNvPr id="9319" name=""/>
            <p:cNvSpPr/>
            <p:nvPr/>
          </p:nvSpPr>
          <p:spPr>
            <a:xfrm>
              <a:off x="2233" y="1674"/>
              <a:ext cx="73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CMMI2</a:t>
              </a:r>
            </a:p>
          </p:txBody>
        </p:sp>
        <p:sp>
          <p:nvSpPr>
            <p:cNvPr id="9320" name=""/>
            <p:cNvSpPr/>
            <p:nvPr/>
          </p:nvSpPr>
          <p:spPr>
            <a:xfrm>
              <a:off x="1036" y="1674"/>
              <a:ext cx="119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14</a:t>
              </a:r>
            </a:p>
          </p:txBody>
        </p:sp>
        <p:sp>
          <p:nvSpPr>
            <p:cNvPr id="9321" name=""/>
            <p:cNvSpPr/>
            <p:nvPr/>
          </p:nvSpPr>
          <p:spPr>
            <a:xfrm>
              <a:off x="2970" y="1402"/>
              <a:ext cx="2716"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zh-CN" altLang="en-US" sz="2233">
                  <a:effectLst/>
                  <a:latin typeface="宋体" pitchFamily="2" charset="-122"/>
                </a:rPr>
                <a:t>过程与产品质量保证（</a:t>
              </a:r>
              <a:r>
                <a:rPr lang="en-US" altLang="zh-CN" sz="2233">
                  <a:effectLst/>
                  <a:latin typeface="宋体" pitchFamily="2" charset="-122"/>
                </a:rPr>
                <a:t>PPQA</a:t>
              </a:r>
              <a:r>
                <a:rPr lang="zh-CN" altLang="en-US" sz="2233">
                  <a:effectLst/>
                  <a:latin typeface="宋体" pitchFamily="2" charset="-122"/>
                </a:rPr>
                <a:t>）</a:t>
              </a:r>
            </a:p>
          </p:txBody>
        </p:sp>
        <p:sp>
          <p:nvSpPr>
            <p:cNvPr id="9322" name=""/>
            <p:cNvSpPr/>
            <p:nvPr/>
          </p:nvSpPr>
          <p:spPr>
            <a:xfrm>
              <a:off x="2233" y="1402"/>
              <a:ext cx="73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CMMI2</a:t>
              </a:r>
            </a:p>
          </p:txBody>
        </p:sp>
        <p:sp>
          <p:nvSpPr>
            <p:cNvPr id="9323" name=""/>
            <p:cNvSpPr/>
            <p:nvPr/>
          </p:nvSpPr>
          <p:spPr>
            <a:xfrm>
              <a:off x="1036" y="1402"/>
              <a:ext cx="119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13</a:t>
              </a:r>
            </a:p>
          </p:txBody>
        </p:sp>
        <p:sp>
          <p:nvSpPr>
            <p:cNvPr id="9324" name=""/>
            <p:cNvSpPr/>
            <p:nvPr/>
          </p:nvSpPr>
          <p:spPr>
            <a:xfrm>
              <a:off x="2970" y="1130"/>
              <a:ext cx="2716"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zh-CN" altLang="en-US" sz="2233">
                  <a:effectLst/>
                  <a:latin typeface="宋体" pitchFamily="2" charset="-122"/>
                </a:rPr>
                <a:t>配置管理（</a:t>
              </a:r>
              <a:r>
                <a:rPr lang="en-US" altLang="zh-CN" sz="2233">
                  <a:effectLst/>
                  <a:latin typeface="宋体" pitchFamily="2" charset="-122"/>
                </a:rPr>
                <a:t>CM</a:t>
              </a:r>
              <a:r>
                <a:rPr lang="zh-CN" altLang="en-US" sz="2233">
                  <a:effectLst/>
                  <a:latin typeface="宋体" pitchFamily="2" charset="-122"/>
                </a:rPr>
                <a:t>）</a:t>
              </a:r>
            </a:p>
          </p:txBody>
        </p:sp>
        <p:sp>
          <p:nvSpPr>
            <p:cNvPr id="9325" name=""/>
            <p:cNvSpPr/>
            <p:nvPr/>
          </p:nvSpPr>
          <p:spPr>
            <a:xfrm>
              <a:off x="2233" y="1130"/>
              <a:ext cx="73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CMMI3</a:t>
              </a:r>
              <a:endParaRPr lang="zh-CN" altLang="en-US">
                <a:effectLst/>
                <a:latin typeface="宋体" pitchFamily="2" charset="-122"/>
              </a:endParaRPr>
            </a:p>
          </p:txBody>
        </p:sp>
        <p:sp>
          <p:nvSpPr>
            <p:cNvPr id="9326" name=""/>
            <p:cNvSpPr/>
            <p:nvPr/>
          </p:nvSpPr>
          <p:spPr>
            <a:xfrm>
              <a:off x="1036" y="1130"/>
              <a:ext cx="1197" cy="27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buNone/>
              </a:pPr>
              <a:r>
                <a:rPr lang="en-US" altLang="zh-CN" sz="2233">
                  <a:effectLst/>
                  <a:latin typeface="宋体" pitchFamily="2" charset="-122"/>
                </a:rPr>
                <a:t>12</a:t>
              </a:r>
            </a:p>
          </p:txBody>
        </p:sp>
        <p:sp>
          <p:nvSpPr>
            <p:cNvPr id="9327" name=""/>
            <p:cNvSpPr/>
            <p:nvPr/>
          </p:nvSpPr>
          <p:spPr>
            <a:xfrm>
              <a:off x="483" y="2376"/>
              <a:ext cx="599" cy="552"/>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lgn="ctr">
                <a:buNone/>
              </a:pPr>
              <a:r>
                <a:rPr lang="zh-CN" altLang="en-US" sz="2233">
                  <a:effectLst/>
                  <a:latin typeface="宋体" pitchFamily="2" charset="-122"/>
                </a:rPr>
                <a:t>组织过程</a:t>
              </a:r>
            </a:p>
            <a:p>
              <a:pPr marL="0" lvl="0" indent="0">
                <a:buNone/>
              </a:pPr>
              <a:endParaRPr lang="zh-CN" altLang="en-US">
                <a:effectLst/>
                <a:latin typeface="宋体" pitchFamily="2" charset="-122"/>
              </a:endParaRPr>
            </a:p>
            <a:p>
              <a:pPr marL="0" lvl="0" indent="0">
                <a:buNone/>
              </a:pPr>
              <a:endParaRPr lang="zh-CN" altLang="en-US">
                <a:effectLst/>
                <a:latin typeface="宋体" pitchFamily="2" charset="-122"/>
              </a:endParaRPr>
            </a:p>
          </p:txBody>
        </p:sp>
        <p:sp>
          <p:nvSpPr>
            <p:cNvPr id="9328" name=""/>
            <p:cNvSpPr/>
            <p:nvPr/>
          </p:nvSpPr>
          <p:spPr>
            <a:xfrm>
              <a:off x="2970" y="858"/>
              <a:ext cx="2716" cy="272"/>
            </a:xfrm>
            <a:prstGeom prst="rect">
              <a:avLst/>
            </a:prstGeom>
            <a:solidFill>
              <a:schemeClr val="bg2"/>
            </a:solid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lgn="ctr">
                <a:buNone/>
              </a:pPr>
              <a:r>
                <a:rPr lang="zh-CN" altLang="en-US" sz="2233" b="1">
                  <a:effectLst/>
                  <a:latin typeface="宋体" pitchFamily="2" charset="-122"/>
                </a:rPr>
                <a:t>过程域</a:t>
              </a:r>
            </a:p>
          </p:txBody>
        </p:sp>
        <p:sp>
          <p:nvSpPr>
            <p:cNvPr id="9329" name=""/>
            <p:cNvSpPr/>
            <p:nvPr/>
          </p:nvSpPr>
          <p:spPr>
            <a:xfrm>
              <a:off x="2233" y="858"/>
              <a:ext cx="737" cy="272"/>
            </a:xfrm>
            <a:prstGeom prst="rect">
              <a:avLst/>
            </a:prstGeom>
            <a:solidFill>
              <a:schemeClr val="bg2"/>
            </a:solid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lgn="ctr">
                <a:buNone/>
              </a:pPr>
              <a:r>
                <a:rPr lang="zh-CN" altLang="en-US" sz="2233" b="1">
                  <a:effectLst/>
                  <a:latin typeface="宋体" pitchFamily="2" charset="-122"/>
                </a:rPr>
                <a:t>级别</a:t>
              </a:r>
            </a:p>
          </p:txBody>
        </p:sp>
        <p:sp>
          <p:nvSpPr>
            <p:cNvPr id="9330" name=""/>
            <p:cNvSpPr/>
            <p:nvPr/>
          </p:nvSpPr>
          <p:spPr>
            <a:xfrm>
              <a:off x="1036" y="858"/>
              <a:ext cx="1197" cy="272"/>
            </a:xfrm>
            <a:prstGeom prst="rect">
              <a:avLst/>
            </a:prstGeom>
            <a:solidFill>
              <a:schemeClr val="bg2"/>
            </a:solid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lgn="ctr">
                <a:buNone/>
              </a:pPr>
              <a:r>
                <a:rPr lang="zh-CN" altLang="en-US" sz="2233" b="1">
                  <a:effectLst/>
                  <a:latin typeface="宋体" pitchFamily="2" charset="-122"/>
                </a:rPr>
                <a:t>序号</a:t>
              </a:r>
            </a:p>
          </p:txBody>
        </p:sp>
        <p:sp>
          <p:nvSpPr>
            <p:cNvPr id="9331" name=""/>
            <p:cNvSpPr/>
            <p:nvPr/>
          </p:nvSpPr>
          <p:spPr>
            <a:xfrm>
              <a:off x="437" y="858"/>
              <a:ext cx="599" cy="272"/>
            </a:xfrm>
            <a:prstGeom prst="rect">
              <a:avLst/>
            </a:prstGeom>
            <a:solidFill>
              <a:schemeClr val="bg2"/>
            </a:solid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lgn="ctr">
                <a:buNone/>
              </a:pPr>
              <a:r>
                <a:rPr lang="zh-CN" altLang="en-US" sz="2233" b="1">
                  <a:effectLst/>
                  <a:latin typeface="宋体" pitchFamily="2" charset="-122"/>
                </a:rPr>
                <a:t>过程</a:t>
              </a:r>
            </a:p>
          </p:txBody>
        </p:sp>
        <p:cxnSp>
          <p:nvCxnSpPr>
            <p:cNvPr id="9332" name=""/>
            <p:cNvCxnSpPr/>
            <p:nvPr/>
          </p:nvCxnSpPr>
          <p:spPr>
            <a:xfrm>
              <a:off x="437" y="858"/>
              <a:ext cx="5249" cy="0"/>
            </a:xfrm>
            <a:prstGeom prst="line">
              <a:avLst/>
            </a:prstGeom>
            <a:noFill/>
            <a:ln w="28575" cap="sq">
              <a:solidFill>
                <a:schemeClr val="tx1"/>
              </a:solidFill>
              <a:miter lim="800000"/>
            </a:ln>
            <a:effectLst/>
          </p:spPr>
        </p:cxnSp>
        <p:cxnSp>
          <p:nvCxnSpPr>
            <p:cNvPr id="9333" name=""/>
            <p:cNvCxnSpPr/>
            <p:nvPr/>
          </p:nvCxnSpPr>
          <p:spPr>
            <a:xfrm>
              <a:off x="437" y="1130"/>
              <a:ext cx="5249" cy="0"/>
            </a:xfrm>
            <a:prstGeom prst="line">
              <a:avLst/>
            </a:prstGeom>
            <a:noFill/>
            <a:ln w="12700">
              <a:solidFill>
                <a:schemeClr val="tx1"/>
              </a:solidFill>
              <a:miter lim="800000"/>
            </a:ln>
            <a:effectLst/>
          </p:spPr>
        </p:cxnSp>
        <p:cxnSp>
          <p:nvCxnSpPr>
            <p:cNvPr id="9335" name=""/>
            <p:cNvCxnSpPr/>
            <p:nvPr/>
          </p:nvCxnSpPr>
          <p:spPr>
            <a:xfrm>
              <a:off x="437" y="3067"/>
              <a:ext cx="5249" cy="0"/>
            </a:xfrm>
            <a:prstGeom prst="line">
              <a:avLst/>
            </a:prstGeom>
            <a:noFill/>
            <a:ln w="28575" cap="sq">
              <a:solidFill>
                <a:schemeClr val="tx1"/>
              </a:solidFill>
              <a:miter lim="800000"/>
            </a:ln>
            <a:effectLst/>
          </p:spPr>
        </p:cxnSp>
        <p:cxnSp>
          <p:nvCxnSpPr>
            <p:cNvPr id="9336" name=""/>
            <p:cNvCxnSpPr/>
            <p:nvPr/>
          </p:nvCxnSpPr>
          <p:spPr>
            <a:xfrm flipH="1">
              <a:off x="437" y="858"/>
              <a:ext cx="0" cy="2210"/>
            </a:xfrm>
            <a:prstGeom prst="line">
              <a:avLst/>
            </a:prstGeom>
            <a:noFill/>
            <a:ln w="28575" cap="sq">
              <a:solidFill>
                <a:schemeClr val="tx1"/>
              </a:solidFill>
              <a:miter lim="800000"/>
            </a:ln>
            <a:effectLst/>
          </p:spPr>
        </p:cxnSp>
        <p:cxnSp>
          <p:nvCxnSpPr>
            <p:cNvPr id="9337" name=""/>
            <p:cNvCxnSpPr/>
            <p:nvPr/>
          </p:nvCxnSpPr>
          <p:spPr>
            <a:xfrm flipH="1">
              <a:off x="1035" y="858"/>
              <a:ext cx="1" cy="2210"/>
            </a:xfrm>
            <a:prstGeom prst="line">
              <a:avLst/>
            </a:prstGeom>
            <a:noFill/>
            <a:ln w="12700">
              <a:solidFill>
                <a:schemeClr val="tx1"/>
              </a:solidFill>
              <a:miter lim="800000"/>
            </a:ln>
            <a:effectLst/>
          </p:spPr>
        </p:cxnSp>
        <p:cxnSp>
          <p:nvCxnSpPr>
            <p:cNvPr id="9338" name=""/>
            <p:cNvCxnSpPr/>
            <p:nvPr/>
          </p:nvCxnSpPr>
          <p:spPr>
            <a:xfrm flipH="1">
              <a:off x="2233" y="858"/>
              <a:ext cx="0" cy="2210"/>
            </a:xfrm>
            <a:prstGeom prst="line">
              <a:avLst/>
            </a:prstGeom>
            <a:noFill/>
            <a:ln w="12700">
              <a:solidFill>
                <a:schemeClr val="tx1"/>
              </a:solidFill>
              <a:miter lim="800000"/>
            </a:ln>
            <a:effectLst/>
          </p:spPr>
        </p:cxnSp>
        <p:cxnSp>
          <p:nvCxnSpPr>
            <p:cNvPr id="9339" name=""/>
            <p:cNvCxnSpPr/>
            <p:nvPr/>
          </p:nvCxnSpPr>
          <p:spPr>
            <a:xfrm flipH="1">
              <a:off x="2969" y="858"/>
              <a:ext cx="1" cy="2210"/>
            </a:xfrm>
            <a:prstGeom prst="line">
              <a:avLst/>
            </a:prstGeom>
            <a:noFill/>
            <a:ln w="12700">
              <a:solidFill>
                <a:schemeClr val="tx1"/>
              </a:solidFill>
              <a:miter lim="800000"/>
            </a:ln>
            <a:effectLst/>
          </p:spPr>
        </p:cxnSp>
        <p:cxnSp>
          <p:nvCxnSpPr>
            <p:cNvPr id="9340" name=""/>
            <p:cNvCxnSpPr/>
            <p:nvPr/>
          </p:nvCxnSpPr>
          <p:spPr>
            <a:xfrm flipH="1">
              <a:off x="5686" y="858"/>
              <a:ext cx="0" cy="2210"/>
            </a:xfrm>
            <a:prstGeom prst="line">
              <a:avLst/>
            </a:prstGeom>
            <a:noFill/>
            <a:ln w="28575" cap="sq">
              <a:solidFill>
                <a:schemeClr val="tx1"/>
              </a:solidFill>
              <a:miter lim="800000"/>
            </a:ln>
            <a:effectLst/>
          </p:spPr>
        </p:cxnSp>
        <p:cxnSp>
          <p:nvCxnSpPr>
            <p:cNvPr id="9341" name=""/>
            <p:cNvCxnSpPr/>
            <p:nvPr/>
          </p:nvCxnSpPr>
          <p:spPr>
            <a:xfrm>
              <a:off x="1036" y="1402"/>
              <a:ext cx="4650" cy="0"/>
            </a:xfrm>
            <a:prstGeom prst="line">
              <a:avLst/>
            </a:prstGeom>
            <a:noFill/>
            <a:ln w="12700">
              <a:solidFill>
                <a:schemeClr val="tx1"/>
              </a:solidFill>
              <a:miter lim="800000"/>
            </a:ln>
            <a:effectLst/>
          </p:spPr>
        </p:cxnSp>
        <p:cxnSp>
          <p:nvCxnSpPr>
            <p:cNvPr id="9342" name=""/>
            <p:cNvCxnSpPr/>
            <p:nvPr/>
          </p:nvCxnSpPr>
          <p:spPr>
            <a:xfrm>
              <a:off x="1036" y="1674"/>
              <a:ext cx="4650" cy="0"/>
            </a:xfrm>
            <a:prstGeom prst="line">
              <a:avLst/>
            </a:prstGeom>
            <a:noFill/>
            <a:ln w="12700">
              <a:solidFill>
                <a:schemeClr val="tx1"/>
              </a:solidFill>
              <a:miter lim="800000"/>
            </a:ln>
            <a:effectLst/>
          </p:spPr>
        </p:cxnSp>
        <p:cxnSp>
          <p:nvCxnSpPr>
            <p:cNvPr id="9343" name=""/>
            <p:cNvCxnSpPr/>
            <p:nvPr/>
          </p:nvCxnSpPr>
          <p:spPr>
            <a:xfrm>
              <a:off x="1036" y="1946"/>
              <a:ext cx="4650" cy="0"/>
            </a:xfrm>
            <a:prstGeom prst="line">
              <a:avLst/>
            </a:prstGeom>
            <a:noFill/>
            <a:ln w="12700">
              <a:solidFill>
                <a:schemeClr val="tx1"/>
              </a:solidFill>
              <a:miter lim="800000"/>
            </a:ln>
            <a:effectLst/>
          </p:spPr>
        </p:cxnSp>
        <p:cxnSp>
          <p:nvCxnSpPr>
            <p:cNvPr id="9344" name=""/>
            <p:cNvCxnSpPr/>
            <p:nvPr/>
          </p:nvCxnSpPr>
          <p:spPr>
            <a:xfrm>
              <a:off x="1036" y="2218"/>
              <a:ext cx="4650" cy="0"/>
            </a:xfrm>
            <a:prstGeom prst="line">
              <a:avLst/>
            </a:prstGeom>
            <a:noFill/>
            <a:ln w="12700">
              <a:solidFill>
                <a:schemeClr val="tx1"/>
              </a:solidFill>
              <a:miter lim="800000"/>
            </a:ln>
            <a:effectLst/>
          </p:spPr>
        </p:cxnSp>
        <p:cxnSp>
          <p:nvCxnSpPr>
            <p:cNvPr id="9345" name=""/>
            <p:cNvCxnSpPr/>
            <p:nvPr/>
          </p:nvCxnSpPr>
          <p:spPr>
            <a:xfrm>
              <a:off x="1036" y="2762"/>
              <a:ext cx="4650" cy="0"/>
            </a:xfrm>
            <a:prstGeom prst="line">
              <a:avLst/>
            </a:prstGeom>
            <a:noFill/>
            <a:ln w="12700">
              <a:solidFill>
                <a:schemeClr val="tx1"/>
              </a:solidFill>
              <a:miter lim="800000"/>
            </a:ln>
            <a:effectLst/>
          </p:spPr>
        </p:cxnSp>
        <p:cxnSp>
          <p:nvCxnSpPr>
            <p:cNvPr id="9358" name=""/>
            <p:cNvCxnSpPr/>
            <p:nvPr/>
          </p:nvCxnSpPr>
          <p:spPr>
            <a:xfrm>
              <a:off x="1036" y="2490"/>
              <a:ext cx="4650" cy="0"/>
            </a:xfrm>
            <a:prstGeom prst="line">
              <a:avLst/>
            </a:prstGeom>
            <a:noFill/>
            <a:ln w="12700">
              <a:solidFill>
                <a:schemeClr val="tx1"/>
              </a:solidFill>
              <a:miter lim="800000"/>
            </a:ln>
            <a:effectLst/>
          </p:spPr>
        </p:cxnSp>
        <p:sp>
          <p:nvSpPr>
            <p:cNvPr id="9361" name=""/>
            <p:cNvSpPr/>
            <p:nvPr/>
          </p:nvSpPr>
          <p:spPr>
            <a:xfrm>
              <a:off x="483" y="1225"/>
              <a:ext cx="598" cy="967"/>
            </a:xfrm>
            <a:prstGeom prst="rect">
              <a:avLst/>
            </a:prstGeom>
            <a:noFill/>
            <a:ln>
              <a:noFill/>
              <a:miter lim="800000"/>
            </a:ln>
            <a:effectLst/>
          </p:spPr>
          <p:txBody>
            <a:bodyPr>
              <a:noAutofit/>
            </a:bodyPr>
            <a:lstStyle>
              <a:defPPr algn="ctr" rtl="0" eaLnBrk="1" hangingPunct="1">
                <a:defRPr kumimoji="0" lang="zh-CN" altLang="en-US" sz="2030">
                  <a:solidFill>
                    <a:schemeClr val="tx2"/>
                  </a:solidFill>
                  <a:effectLst/>
                  <a:latin typeface="Calibri" panose="020f0502020204030204" pitchFamily="34" charset="0"/>
                </a:defRPr>
              </a:defPPr>
              <a:lvl1pPr marL="277146" lvl="0" indent="-277146" algn="l" defTabSz="928116" rtl="0" eaLnBrk="1" fontAlgn="base" latinLnBrk="0" hangingPunct="1">
                <a:lnSpc>
                  <a:spcPct val="100000"/>
                </a:lnSpc>
                <a:spcBef>
                  <a:spcPct val="20000"/>
                </a:spcBef>
                <a:spcAft>
                  <a:spcPct val="0"/>
                </a:spcAft>
                <a:buClr>
                  <a:srgbClr val="0BD0D9"/>
                </a:buClr>
                <a:buSzPct val="95000"/>
                <a:buFont typeface="Wingdings 2" pitchFamily="18" charset="2"/>
                <a:buChar char=""/>
                <a:defRPr kumimoji="0" lang="zh-CN" altLang="en-US" sz="2233" b="0" i="0" u="none" kern="1200" baseline="0">
                  <a:solidFill>
                    <a:schemeClr val="tx1"/>
                  </a:solidFill>
                  <a:effectLst/>
                  <a:latin typeface="Constantia" pitchFamily="18" charset="0"/>
                  <a:ea typeface="宋体" pitchFamily="2" charset="-122"/>
                  <a:cs typeface="Arial" pitchFamily="34" charset="0"/>
                </a:defRPr>
              </a:lvl1pPr>
              <a:lvl2pPr marL="649358" lvl="1" indent="-249753" algn="l" defTabSz="928116" rtl="0" eaLnBrk="1" fontAlgn="base" latinLnBrk="0" hangingPunct="1">
                <a:lnSpc>
                  <a:spcPct val="100000"/>
                </a:lnSpc>
                <a:spcBef>
                  <a:spcPct val="20000"/>
                </a:spcBef>
                <a:spcAft>
                  <a:spcPct val="0"/>
                </a:spcAft>
                <a:buClr>
                  <a:schemeClr val="accent1"/>
                </a:buClr>
                <a:buSzPct val="85000"/>
                <a:buFont typeface="Wingdings 2" pitchFamily="18" charset="2"/>
                <a:buChar char=""/>
                <a:defRPr kumimoji="0" lang="zh-CN" altLang="en-US" sz="2030" b="0" i="0" u="none" kern="1200" baseline="0">
                  <a:solidFill>
                    <a:schemeClr val="tx1"/>
                  </a:solidFill>
                  <a:effectLst/>
                  <a:latin typeface="Constantia" pitchFamily="18" charset="0"/>
                  <a:ea typeface="宋体" pitchFamily="2" charset="-122"/>
                  <a:cs typeface="Arial" pitchFamily="34" charset="0"/>
                </a:defRPr>
              </a:lvl2pPr>
              <a:lvl3pPr marL="928116" lvl="2" indent="-249753" algn="l" defTabSz="928116" rtl="0" eaLnBrk="1" fontAlgn="base" latinLnBrk="0" hangingPunct="1">
                <a:lnSpc>
                  <a:spcPct val="100000"/>
                </a:lnSpc>
                <a:spcBef>
                  <a:spcPct val="20000"/>
                </a:spcBef>
                <a:spcAft>
                  <a:spcPct val="0"/>
                </a:spcAft>
                <a:buClr>
                  <a:schemeClr val="accent2"/>
                </a:buClr>
                <a:buSzPct val="70000"/>
                <a:buFont typeface="Wingdings 2" pitchFamily="18" charset="2"/>
                <a:buChar char=""/>
                <a:defRPr kumimoji="0" lang="zh-CN" altLang="en-US" sz="1928" b="0" i="0" u="none" kern="1200" baseline="0">
                  <a:solidFill>
                    <a:schemeClr val="tx1"/>
                  </a:solidFill>
                  <a:effectLst/>
                  <a:latin typeface="Constantia" pitchFamily="18" charset="0"/>
                  <a:ea typeface="宋体" pitchFamily="2" charset="-122"/>
                  <a:cs typeface="Arial" pitchFamily="34" charset="0"/>
                </a:defRPr>
              </a:lvl3pPr>
              <a:lvl4pPr marL="1205262" lvl="3" indent="-212693" algn="l" defTabSz="928116" rtl="0" eaLnBrk="1" fontAlgn="base" latinLnBrk="0" hangingPunct="1">
                <a:lnSpc>
                  <a:spcPct val="100000"/>
                </a:lnSpc>
                <a:spcBef>
                  <a:spcPct val="20000"/>
                </a:spcBef>
                <a:spcAft>
                  <a:spcPct val="0"/>
                </a:spcAft>
                <a:buClr>
                  <a:srgbClr val="0BD0D9"/>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4pPr>
              <a:lvl5pPr marL="1484019" lvl="4" indent="-212693" algn="l" defTabSz="928116" rtl="0" eaLnBrk="1" fontAlgn="base" latinLnBrk="0" hangingPunct="1">
                <a:lnSpc>
                  <a:spcPct val="100000"/>
                </a:lnSpc>
                <a:spcBef>
                  <a:spcPct val="20000"/>
                </a:spcBef>
                <a:spcAft>
                  <a:spcPct val="0"/>
                </a:spcAft>
                <a:buClr>
                  <a:srgbClr val="10CF9B"/>
                </a:buClr>
                <a:buSzPct val="65000"/>
                <a:buFont typeface="Wingdings 2" pitchFamily="18" charset="2"/>
                <a:buChar char=""/>
                <a:defRPr kumimoji="0" lang="zh-CN" altLang="en-US" sz="1827" b="0" i="0" u="none" kern="1200" baseline="0">
                  <a:solidFill>
                    <a:schemeClr val="tx1"/>
                  </a:solidFill>
                  <a:effectLst/>
                  <a:latin typeface="Constantia" pitchFamily="18"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marL="0" lvl="0" indent="0" algn="ctr">
                <a:buNone/>
              </a:pPr>
              <a:endParaRPr lang="zh-CN" altLang="en-US">
                <a:effectLst/>
                <a:latin typeface="宋体" pitchFamily="2" charset="-122"/>
              </a:endParaRPr>
            </a:p>
            <a:p>
              <a:pPr marL="0" lvl="0" indent="0" algn="ctr">
                <a:buNone/>
              </a:pPr>
              <a:r>
                <a:rPr lang="zh-CN" altLang="en-US" sz="2233">
                  <a:effectLst/>
                  <a:latin typeface="宋体" pitchFamily="2" charset="-122"/>
                </a:rPr>
                <a:t>支持过程</a:t>
              </a:r>
            </a:p>
            <a:p>
              <a:pPr marL="0" lvl="0" indent="0">
                <a:buNone/>
              </a:pPr>
              <a:endParaRPr lang="zh-CN" altLang="en-US">
                <a:effectLst/>
                <a:latin typeface="宋体" pitchFamily="2" charset="-122"/>
              </a:endParaRPr>
            </a:p>
            <a:p>
              <a:pPr marL="0" lvl="0" indent="0">
                <a:buNone/>
              </a:pPr>
              <a:endParaRPr lang="zh-CN" altLang="en-US">
                <a:effectLst/>
                <a:latin typeface="宋体" pitchFamily="2" charset="-122"/>
              </a:endParaRPr>
            </a:p>
          </p:txBody>
        </p:sp>
        <p:cxnSp>
          <p:nvCxnSpPr>
            <p:cNvPr id="9362" name=""/>
            <p:cNvCxnSpPr/>
            <p:nvPr/>
          </p:nvCxnSpPr>
          <p:spPr>
            <a:xfrm flipH="1">
              <a:off x="437" y="2192"/>
              <a:ext cx="598" cy="0"/>
            </a:xfrm>
            <a:prstGeom prst="line">
              <a:avLst/>
            </a:prstGeom>
            <a:noFill/>
            <a:ln>
              <a:solidFill>
                <a:schemeClr val="tx1"/>
              </a:solidFill>
              <a:miter lim="800000"/>
            </a:ln>
            <a:effectLst/>
          </p:spPr>
        </p:cxnSp>
      </p:grpSp>
      <p:sp>
        <p:nvSpPr>
          <p:cNvPr id="9364"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第五页，共35页。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10242" name="标题 1"/>
          <p:cNvSpPr/>
          <p:nvPr>
            <p:ph type="title" idx="4294967295"/>
          </p:nvPr>
        </p:nvSpPr>
        <p:spPr>
          <a:xfrm>
            <a:off x="464058" y="1068300"/>
            <a:ext cx="8353044" cy="807268"/>
          </a:xfrm>
          <a:prstGeom prst="rect">
            <a:avLst/>
          </a:prstGeom>
          <a:noFill/>
          <a:ln>
            <a:miter lim="800000"/>
          </a:ln>
          <a:effectLst/>
        </p:spPr>
        <p:txBody>
          <a:bodyPr vert="horz" wrap="square" lIns="0" rIns="0" bIns="0" anchor="b" anchorCtr="0"/>
          <a:lstStyle>
            <a:lvl1pPr marL="0" indent="0" algn="l" defTabSz="928116" rtl="0" eaLnBrk="1" fontAlgn="base" latinLnBrk="0" hangingPunct="1">
              <a:lnSpc>
                <a:spcPct val="100000"/>
              </a:lnSpc>
              <a:spcBef>
                <a:spcPct val="0"/>
              </a:spcBef>
              <a:spcAft>
                <a:spcPct val="0"/>
              </a:spcAft>
              <a:buClrTx/>
              <a:buSzTx/>
              <a:buFontTx/>
              <a:buNone/>
              <a:defRPr kumimoji="0" lang="zh-CN" altLang="en-US" sz="5075" b="0" i="0" u="none" kern="1200">
                <a:ln>
                  <a:noFill/>
                </a:ln>
                <a:solidFill>
                  <a:schemeClr val="tx2"/>
                </a:solidFill>
                <a:effectLst/>
                <a:latin typeface="+mj-lt"/>
                <a:ea typeface="+mj-ea"/>
                <a:cs typeface="+mj-cs"/>
              </a:defRPr>
            </a:lvl1pPr>
          </a:lstStyle>
          <a:p>
            <a:pPr lvl="0"/>
            <a:r>
              <a:rPr lang="en-US" altLang="zh-CN" sz="4569">
                <a:effectLst/>
              </a:rPr>
              <a:t>2.进程体系各阶段(jiēduàn)流程</a:t>
            </a:r>
          </a:p>
        </p:txBody>
      </p:sp>
      <p:sp>
        <p:nvSpPr>
          <p:cNvPr id="10296" name=""/>
          <p:cNvSpPr/>
          <p:nvPr/>
        </p:nvSpPr>
        <p:spPr>
          <a:xfrm>
            <a:off x="547846" y="2226834"/>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8435" lvl="0" indent="-278435" algn="l" defTabSz="928116" rtl="0" eaLnBrk="1" fontAlgn="base" latinLnBrk="0" hangingPunct="1">
              <a:lnSpc>
                <a:spcPct val="100000"/>
              </a:lnSpc>
              <a:spcBef>
                <a:spcPct val="20000"/>
              </a:spcBef>
              <a:spcAft>
                <a:spcPct val="0"/>
              </a:spcAft>
              <a:buClr>
                <a:schemeClr val="accent3"/>
              </a:buClr>
              <a:buSzPct val="95000"/>
              <a:buFont typeface="Wingdings 2"/>
              <a:buChar char=""/>
              <a:defRPr kumimoji="0" lang="zh-CN" altLang="en-US" sz="2639" b="0" i="0" u="none" kern="1200" baseline="0">
                <a:solidFill>
                  <a:schemeClr val="tx1"/>
                </a:solidFill>
                <a:effectLst/>
                <a:latin typeface="+mn-lt"/>
                <a:ea typeface="+mn-ea"/>
                <a:cs typeface="+mn-cs"/>
              </a:defRPr>
            </a:lvl1pPr>
            <a:lvl2pPr marL="649681" lvl="1" indent="-250591" algn="l" defTabSz="928116" rtl="0" eaLnBrk="1" fontAlgn="base" latinLnBrk="0" hangingPunct="1">
              <a:lnSpc>
                <a:spcPct val="100000"/>
              </a:lnSpc>
              <a:spcBef>
                <a:spcPct val="20000"/>
              </a:spcBef>
              <a:spcAft>
                <a:spcPct val="0"/>
              </a:spcAft>
              <a:buClr>
                <a:schemeClr val="accent1"/>
              </a:buClr>
              <a:buSzPct val="85000"/>
              <a:buFont typeface="Wingdings 2"/>
              <a:buChar char=""/>
              <a:defRPr kumimoji="0" lang="zh-CN" altLang="en-US" sz="2436" b="0" i="0" u="none" kern="1200" baseline="0">
                <a:solidFill>
                  <a:schemeClr val="tx1"/>
                </a:solidFill>
                <a:effectLst/>
                <a:latin typeface="+mn-lt"/>
                <a:ea typeface="+mn-ea"/>
                <a:cs typeface="+mn-cs"/>
              </a:defRPr>
            </a:lvl2pPr>
            <a:lvl3pPr marL="928116" lvl="2" indent="-250591" algn="l" defTabSz="928116" rtl="0" eaLnBrk="1" fontAlgn="base" latinLnBrk="0" hangingPunct="1">
              <a:lnSpc>
                <a:spcPct val="100000"/>
              </a:lnSpc>
              <a:spcBef>
                <a:spcPct val="20000"/>
              </a:spcBef>
              <a:spcAft>
                <a:spcPct val="0"/>
              </a:spcAft>
              <a:buClr>
                <a:schemeClr val="accent2"/>
              </a:buClr>
              <a:buSzPct val="70000"/>
              <a:buFont typeface="Wingdings 2"/>
              <a:buChar char=""/>
              <a:defRPr kumimoji="0" lang="zh-CN" altLang="en-US" sz="2132" b="0" i="0" u="none" kern="1200" baseline="0">
                <a:solidFill>
                  <a:schemeClr val="tx1"/>
                </a:solidFill>
                <a:effectLst/>
                <a:latin typeface="+mn-lt"/>
                <a:ea typeface="+mn-ea"/>
                <a:cs typeface="+mn-cs"/>
              </a:defRPr>
            </a:lvl3pPr>
            <a:lvl4pPr marL="1206551" lvl="3" indent="-213467" algn="l" defTabSz="928116" rtl="0" eaLnBrk="1" fontAlgn="base" latinLnBrk="0" hangingPunct="1">
              <a:lnSpc>
                <a:spcPct val="100000"/>
              </a:lnSpc>
              <a:spcBef>
                <a:spcPct val="20000"/>
              </a:spcBef>
              <a:spcAft>
                <a:spcPct val="0"/>
              </a:spcAft>
              <a:buClr>
                <a:schemeClr val="accent3"/>
              </a:buClr>
              <a:buSzPct val="65000"/>
              <a:buFont typeface="Wingdings 2"/>
              <a:buChar char=""/>
              <a:defRPr kumimoji="0" lang="zh-CN" altLang="en-US" sz="2030" b="0" i="0" u="none" kern="1200" baseline="0">
                <a:solidFill>
                  <a:schemeClr val="tx1"/>
                </a:solidFill>
                <a:effectLst/>
                <a:latin typeface="+mn-lt"/>
                <a:ea typeface="+mn-ea"/>
                <a:cs typeface="+mn-cs"/>
              </a:defRPr>
            </a:lvl4pPr>
            <a:lvl5pPr marL="1484986" lvl="4" indent="-213467" algn="l" defTabSz="928116" rtl="0" eaLnBrk="1" fontAlgn="base" latinLnBrk="0" hangingPunct="1">
              <a:lnSpc>
                <a:spcPct val="100000"/>
              </a:lnSpc>
              <a:spcBef>
                <a:spcPct val="20000"/>
              </a:spcBef>
              <a:spcAft>
                <a:spcPct val="0"/>
              </a:spcAft>
              <a:buClr>
                <a:schemeClr val="accent4"/>
              </a:buClr>
              <a:buSzPct val="65000"/>
              <a:buFont typeface="Wingdings 2"/>
              <a:buChar char=""/>
              <a:defRPr kumimoji="0" lang="zh-CN" altLang="en-US" sz="2030" b="0" i="0" u="none" kern="1200" baseline="0">
                <a:solidFill>
                  <a:schemeClr val="tx1"/>
                </a:solidFill>
                <a:effectLst/>
                <a:latin typeface="+mn-lt"/>
                <a:ea typeface="+mn-ea"/>
                <a:cs typeface="+mn-cs"/>
              </a:defRPr>
            </a:lvl5pPr>
            <a:lvl6pPr marL="1763420" lvl="5" indent="-213467" algn="l" defTabSz="928116" rtl="0" eaLnBrk="1" fontAlgn="auto" latinLnBrk="0" hangingPunct="1">
              <a:lnSpc>
                <a:spcPct val="100000"/>
              </a:lnSpc>
              <a:spcBef>
                <a:spcPct val="20000"/>
              </a:spcBef>
              <a:spcAft>
                <a:spcPct val="0"/>
              </a:spcAft>
              <a:buClr>
                <a:schemeClr val="accent5"/>
              </a:buClr>
              <a:buSzPct val="80000"/>
              <a:buFont typeface="Wingdings 2"/>
              <a:buChar char=""/>
              <a:defRPr kumimoji="0" lang="zh-CN" altLang="en-US" sz="1827" b="0" i="0" u="none" kern="1200" baseline="0">
                <a:solidFill>
                  <a:schemeClr val="tx1"/>
                </a:solidFill>
                <a:effectLst/>
                <a:latin typeface="+mn-lt"/>
                <a:ea typeface="+mn-ea"/>
                <a:cs typeface="+mn-cs"/>
              </a:defRPr>
            </a:lvl6pPr>
            <a:lvl7pPr marL="1949044" lvl="6" indent="-185623" algn="l" defTabSz="928116" rtl="0" eaLnBrk="1" fontAlgn="auto" latinLnBrk="0" hangingPunct="1">
              <a:lnSpc>
                <a:spcPct val="100000"/>
              </a:lnSpc>
              <a:spcBef>
                <a:spcPct val="20000"/>
              </a:spcBef>
              <a:spcAft>
                <a:spcPct val="0"/>
              </a:spcAft>
              <a:buClr>
                <a:schemeClr val="accent6"/>
              </a:buClr>
              <a:buSzPct val="80000"/>
              <a:buFont typeface="Wingdings 2"/>
              <a:buChar char=""/>
              <a:defRPr kumimoji="0" lang="zh-CN" altLang="en-US" sz="1624" b="0" i="0" u="none" kern="1200" baseline="0">
                <a:solidFill>
                  <a:schemeClr val="tx1"/>
                </a:solidFill>
                <a:effectLst/>
                <a:latin typeface="+mn-lt"/>
                <a:ea typeface="+mn-ea"/>
                <a:cs typeface="+mn-cs"/>
              </a:defRPr>
            </a:lvl7pPr>
            <a:lvl8pPr marL="2227478" lvl="7" indent="-185623" algn="l" defTabSz="928116" rtl="0" eaLnBrk="1" fontAlgn="auto" latinLnBrk="0" hangingPunct="1">
              <a:lnSpc>
                <a:spcPct val="100000"/>
              </a:lnSpc>
              <a:spcBef>
                <a:spcPct val="20000"/>
              </a:spcBef>
              <a:spcAft>
                <a:spcPct val="0"/>
              </a:spcAft>
              <a:buClr>
                <a:schemeClr val="tx2"/>
              </a:buClr>
              <a:buChar char="•"/>
              <a:defRPr kumimoji="0" lang="zh-CN" altLang="en-US" sz="1624" b="0" i="0" u="none" kern="1200" baseline="0">
                <a:solidFill>
                  <a:schemeClr val="tx1"/>
                </a:solidFill>
                <a:effectLst/>
                <a:latin typeface="+mn-lt"/>
                <a:ea typeface="+mn-ea"/>
                <a:cs typeface="+mn-cs"/>
              </a:defRPr>
            </a:lvl8pPr>
            <a:lvl9pPr marL="2505913" lvl="8" indent="-185623" algn="l" defTabSz="928116" rtl="0" eaLnBrk="1" fontAlgn="base" latinLnBrk="0" hangingPunct="1">
              <a:lnSpc>
                <a:spcPct val="100000"/>
              </a:lnSpc>
              <a:spcBef>
                <a:spcPct val="20000"/>
              </a:spcBef>
              <a:spcAft>
                <a:spcPct val="0"/>
              </a:spcAft>
              <a:buClr>
                <a:schemeClr val="tx2"/>
              </a:buClr>
              <a:buFontTx/>
              <a:buChar char="•"/>
              <a:defRPr kumimoji="0" lang="zh-CN" altLang="en-US" sz="1421" b="0" i="0" u="none" kern="1200" baseline="0">
                <a:solidFill>
                  <a:schemeClr val="tx1"/>
                </a:solidFill>
                <a:effectLst/>
                <a:latin typeface="+mn-lt"/>
                <a:ea typeface="+mn-ea"/>
                <a:cs typeface="+mn-cs"/>
              </a:defRPr>
            </a:lvl9pPr>
          </a:lstStyle>
          <a:p>
            <a:pPr marL="618744" lvl="0" indent="-618744" algn="just">
              <a:lnSpc>
                <a:spcPct val="90000"/>
              </a:lnSpc>
              <a:buNone/>
            </a:pPr>
            <a:r>
              <a:rPr lang="en-US" altLang="zh-CN" sz="2439">
                <a:solidFill>
                  <a:srgbClr val="0001A6"/>
                </a:solidFill>
                <a:effectLst/>
                <a:latin typeface="宋体" pitchFamily="2" charset="-122"/>
              </a:rPr>
              <a:t>2.1 项目(xiàngmù)启动流程 </a:t>
            </a:r>
          </a:p>
        </p:txBody>
      </p:sp>
      <p:pic>
        <p:nvPicPr>
          <p:cNvPr id="10297" name=""/>
          <p:cNvPicPr/>
          <p:nvPr/>
        </p:nvPicPr>
        <p:blipFill>
          <a:blip r:embed="rId3"/>
          <a:stretch>
            <a:fillRect/>
          </a:stretch>
        </p:blipFill>
        <p:spPr>
          <a:xfrm>
            <a:off x="692864" y="3030879"/>
            <a:ext cx="7747191" cy="3299968"/>
          </a:xfrm>
          <a:prstGeom prst="rect">
            <a:avLst/>
          </a:prstGeom>
          <a:noFill/>
          <a:ln>
            <a:noFill/>
            <a:miter lim="800000"/>
          </a:ln>
          <a:effectLst/>
        </p:spPr>
      </p:pic>
      <p:sp>
        <p:nvSpPr>
          <p:cNvPr id="10298"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第六页，共35页。</a:t>
            </a:r>
          </a:p>
        </p:txBody>
      </p:sp>
    </p:spTree>
  </p:cSld>
  <p:clrMapOvr>
    <a:masterClrMapping/>
  </p:clrMapOvr>
  <mc:AlternateContent>
    <mc:Choice xmlns:p14="http://schemas.microsoft.com/office/powerpoint/2010/main" Requires="p14">
      <p:transition spd="slow" p14:dur="100">
        <p:cut/>
        <p:sndAc>
          <p:stSnd>
            <p:snd r:embed="rId4" name="click.wav"/>
          </p:stSnd>
        </p:sndAc>
      </p:transition>
    </mc:Choice>
    <mc:Fallback>
      <p:transition spd="slow">
        <p:cut/>
        <p:sndAc>
          <p:stSnd>
            <p:snd r:embed="rId4" name="click.wav"/>
          </p:stSnd>
        </p:sndAc>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69635" name=""/>
          <p:cNvSpPr/>
          <p:nvPr>
            <p:ph type="body" idx="4294967295"/>
          </p:nvPr>
        </p:nvSpPr>
        <p:spPr>
          <a:xfrm>
            <a:off x="620356" y="1142421"/>
            <a:ext cx="8112958" cy="4970899"/>
          </a:xfrm>
          <a:prstGeom prst="rect">
            <a:avLst/>
          </a:prstGeom>
          <a:noFill/>
          <a:ln>
            <a:miter lim="800000"/>
          </a:ln>
          <a:effectLst/>
        </p:spPr>
        <p:txBody>
          <a:bodyPr/>
          <a:lstStyle>
            <a:lvl1pPr marL="277146" indent="-277146" algn="l" defTabSz="928116" rtl="0" eaLnBrk="1" fontAlgn="base" hangingPunct="1">
              <a:lnSpc>
                <a:spcPct val="100000"/>
              </a:lnSpc>
              <a:spcBef>
                <a:spcPct val="20000"/>
              </a:spcBef>
              <a:spcAft>
                <a:spcPct val="0"/>
              </a:spcAft>
              <a:buClr>
                <a:srgbClr val="0BD0D9"/>
              </a:buClr>
              <a:buSzPct val="95000"/>
              <a:buFont typeface="Wingdings 2" pitchFamily="18" charset="2"/>
              <a:buChar char=""/>
              <a:defRPr kumimoji="0" lang="zh-CN" altLang="en-US" sz="2639" b="0" i="0" u="none">
                <a:solidFill>
                  <a:schemeClr val="tx1"/>
                </a:solidFill>
                <a:effectLst/>
                <a:latin typeface="Constantia" pitchFamily="18" charset="0"/>
                <a:ea typeface="宋体" pitchFamily="2" charset="-122"/>
              </a:defRPr>
            </a:lvl1pPr>
            <a:lvl2pPr marL="649358" indent="-249753" algn="l" defTabSz="928116" rtl="0" eaLnBrk="1" fontAlgn="base" hangingPunct="1">
              <a:lnSpc>
                <a:spcPct val="100000"/>
              </a:lnSpc>
              <a:spcBef>
                <a:spcPct val="20000"/>
              </a:spcBef>
              <a:spcAft>
                <a:spcPct val="0"/>
              </a:spcAft>
              <a:buClr>
                <a:schemeClr val="accent1"/>
              </a:buClr>
              <a:buSzPct val="85000"/>
              <a:buFont typeface="Wingdings 2" pitchFamily="18" charset="2"/>
              <a:buChar char=""/>
              <a:defRPr kumimoji="0" lang="zh-CN" altLang="en-US" sz="2436" b="0" i="0" u="none">
                <a:solidFill>
                  <a:schemeClr val="tx1"/>
                </a:solidFill>
                <a:effectLst/>
                <a:latin typeface="Constantia" pitchFamily="18" charset="0"/>
                <a:ea typeface="宋体" pitchFamily="2" charset="-122"/>
              </a:defRPr>
            </a:lvl2pPr>
            <a:lvl3pPr marL="928116" indent="-249753" algn="l" defTabSz="928116" rtl="0" eaLnBrk="1" fontAlgn="base" hangingPunct="1">
              <a:lnSpc>
                <a:spcPct val="100000"/>
              </a:lnSpc>
              <a:spcBef>
                <a:spcPct val="20000"/>
              </a:spcBef>
              <a:spcAft>
                <a:spcPct val="0"/>
              </a:spcAft>
              <a:buClr>
                <a:schemeClr val="accent2"/>
              </a:buClr>
              <a:buSzPct val="70000"/>
              <a:buFont typeface="Wingdings 2" pitchFamily="18" charset="2"/>
              <a:buChar char=""/>
              <a:defRPr kumimoji="0" lang="zh-CN" altLang="en-US" sz="2132" b="0" i="0" u="none">
                <a:solidFill>
                  <a:schemeClr val="tx1"/>
                </a:solidFill>
                <a:effectLst/>
                <a:latin typeface="Constantia" pitchFamily="18" charset="0"/>
                <a:ea typeface="宋体" pitchFamily="2" charset="-122"/>
              </a:defRPr>
            </a:lvl3pPr>
            <a:lvl4pPr marL="1205262" indent="-212693" algn="l" defTabSz="928116" rtl="0" eaLnBrk="1" fontAlgn="base" hangingPunct="1">
              <a:lnSpc>
                <a:spcPct val="100000"/>
              </a:lnSpc>
              <a:spcBef>
                <a:spcPct val="20000"/>
              </a:spcBef>
              <a:spcAft>
                <a:spcPct val="0"/>
              </a:spcAft>
              <a:buClr>
                <a:srgbClr val="0BD0D9"/>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4pPr>
            <a:lvl5pPr marL="1484019" indent="-212693" algn="l" defTabSz="928116" rtl="0" eaLnBrk="1" fontAlgn="base" hangingPunct="1">
              <a:lnSpc>
                <a:spcPct val="100000"/>
              </a:lnSpc>
              <a:spcBef>
                <a:spcPct val="20000"/>
              </a:spcBef>
              <a:spcAft>
                <a:spcPct val="0"/>
              </a:spcAft>
              <a:buClr>
                <a:srgbClr val="10CF9B"/>
              </a:buClr>
              <a:buSzPct val="65000"/>
              <a:buFont typeface="Wingdings 2" pitchFamily="18" charset="2"/>
              <a:buChar char=""/>
              <a:defRPr kumimoji="0" lang="zh-CN" altLang="en-US" sz="2030" b="0" i="0" u="none">
                <a:solidFill>
                  <a:schemeClr val="tx1"/>
                </a:solidFill>
                <a:effectLst/>
                <a:latin typeface="Constantia" pitchFamily="18" charset="0"/>
                <a:ea typeface="宋体" pitchFamily="2" charset="-122"/>
              </a:defRPr>
            </a:lvl5pPr>
          </a:lstStyle>
          <a:p>
            <a:pPr lvl="0">
              <a:lnSpc>
                <a:spcPct val="80000"/>
              </a:lnSpc>
              <a:buNone/>
            </a:pPr>
            <a:r>
              <a:rPr lang="en-US" altLang="zh-CN" sz="1930">
                <a:effectLst/>
                <a:latin typeface="宋体" pitchFamily="2" charset="-122"/>
              </a:rPr>
              <a:t>1、立项评审预备</a:t>
            </a:r>
          </a:p>
          <a:p>
            <a:pPr lvl="0">
              <a:lnSpc>
                <a:spcPct val="80000"/>
              </a:lnSpc>
              <a:buNone/>
            </a:pPr>
            <a:r>
              <a:rPr lang="en-US" altLang="zh-CN" sz="1930">
                <a:effectLst/>
                <a:latin typeface="宋体" pitchFamily="2" charset="-122"/>
              </a:rPr>
              <a:t>		入：立项评审央求 </a:t>
            </a:r>
          </a:p>
          <a:p>
            <a:pPr lvl="0">
              <a:lnSpc>
                <a:spcPct val="80000"/>
              </a:lnSpc>
              <a:buNone/>
            </a:pPr>
            <a:r>
              <a:rPr lang="en-US" altLang="zh-CN" sz="1930">
                <a:effectLst/>
                <a:latin typeface="宋体" pitchFamily="2" charset="-122"/>
              </a:rPr>
              <a:t>		出：立项评审出现〔立项报告〕</a:t>
            </a:r>
          </a:p>
          <a:p>
            <a:pPr lvl="0">
              <a:lnSpc>
                <a:spcPct val="80000"/>
              </a:lnSpc>
              <a:buNone/>
            </a:pPr>
            <a:r>
              <a:rPr lang="en-US" altLang="zh-CN" sz="1930">
                <a:effectLst/>
                <a:latin typeface="宋体" pitchFamily="2" charset="-122"/>
              </a:rPr>
              <a:t>2、立项评审</a:t>
            </a:r>
          </a:p>
          <a:p>
            <a:pPr lvl="0">
              <a:lnSpc>
                <a:spcPct val="80000"/>
              </a:lnSpc>
              <a:buNone/>
            </a:pPr>
            <a:r>
              <a:rPr lang="en-US" altLang="zh-CN" sz="1930">
                <a:effectLst/>
                <a:latin typeface="宋体" pitchFamily="2" charset="-122"/>
              </a:rPr>
              <a:t>		入：立项评审出现</a:t>
            </a:r>
          </a:p>
          <a:p>
            <a:pPr lvl="0">
              <a:lnSpc>
                <a:spcPct val="80000"/>
              </a:lnSpc>
              <a:buNone/>
            </a:pPr>
            <a:r>
              <a:rPr lang="en-US" altLang="zh-CN" sz="1930">
                <a:effectLst/>
                <a:latin typeface="宋体" pitchFamily="2" charset="-122"/>
              </a:rPr>
              <a:t>		出：立项评审报告</a:t>
            </a:r>
          </a:p>
          <a:p>
            <a:pPr lvl="0">
              <a:lnSpc>
                <a:spcPct val="80000"/>
              </a:lnSpc>
              <a:buNone/>
            </a:pPr>
            <a:r>
              <a:rPr lang="en-US" altLang="zh-CN" sz="1930">
                <a:effectLst/>
                <a:latin typeface="宋体" pitchFamily="2" charset="-122"/>
              </a:rPr>
              <a:t>	评审结论应包涵以下内容：</a:t>
            </a:r>
          </a:p>
          <a:p>
            <a:pPr lvl="0">
              <a:lnSpc>
                <a:spcPct val="80000"/>
              </a:lnSpc>
              <a:buNone/>
            </a:pPr>
            <a:r>
              <a:rPr lang="en-US" altLang="zh-CN" sz="1930">
                <a:effectLst/>
                <a:latin typeface="宋体" pitchFamily="2" charset="-122"/>
              </a:rPr>
              <a:t>	  项目能否可行；</a:t>
            </a:r>
          </a:p>
          <a:p>
            <a:pPr lvl="0">
              <a:lnSpc>
                <a:spcPct val="80000"/>
              </a:lnSpc>
              <a:buNone/>
            </a:pPr>
            <a:r>
              <a:rPr lang="en-US" altLang="zh-CN" sz="1930">
                <a:effectLst/>
                <a:latin typeface="宋体" pitchFamily="2" charset="-122"/>
              </a:rPr>
              <a:t>	  开发本钱；</a:t>
            </a:r>
          </a:p>
          <a:p>
            <a:pPr lvl="0">
              <a:lnSpc>
                <a:spcPct val="80000"/>
              </a:lnSpc>
              <a:buNone/>
            </a:pPr>
            <a:r>
              <a:rPr lang="en-US" altLang="zh-CN" sz="1930">
                <a:effectLst/>
                <a:latin typeface="宋体" pitchFamily="2" charset="-122"/>
              </a:rPr>
              <a:t>	  大致工期；</a:t>
            </a:r>
          </a:p>
          <a:p>
            <a:pPr lvl="0">
              <a:lnSpc>
                <a:spcPct val="80000"/>
              </a:lnSpc>
              <a:buNone/>
            </a:pPr>
            <a:r>
              <a:rPr lang="en-US" altLang="zh-CN" sz="1930">
                <a:effectLst/>
                <a:latin typeface="宋体" pitchFamily="2" charset="-122"/>
              </a:rPr>
              <a:t>	  其他约束条件。</a:t>
            </a:r>
          </a:p>
          <a:p>
            <a:pPr lvl="0">
              <a:lnSpc>
                <a:spcPct val="80000"/>
              </a:lnSpc>
              <a:buNone/>
            </a:pPr>
            <a:r>
              <a:rPr lang="en-US" altLang="zh-CN" sz="1930">
                <a:effectLst/>
                <a:latin typeface="宋体" pitchFamily="2" charset="-122"/>
              </a:rPr>
              <a:t>3、项目启动</a:t>
            </a:r>
          </a:p>
          <a:p>
            <a:pPr lvl="0">
              <a:lnSpc>
                <a:spcPct val="80000"/>
              </a:lnSpc>
              <a:buNone/>
            </a:pPr>
            <a:r>
              <a:rPr lang="en-US" altLang="zh-CN" sz="1930">
                <a:effectLst/>
                <a:latin typeface="宋体" pitchFamily="2" charset="-122"/>
              </a:rPr>
              <a:t>		立项启动央求赞同</a:t>
            </a:r>
          </a:p>
          <a:p>
            <a:pPr lvl="0">
              <a:lnSpc>
                <a:spcPct val="80000"/>
              </a:lnSpc>
              <a:buNone/>
            </a:pPr>
            <a:r>
              <a:rPr lang="en-US" altLang="zh-CN" sz="1930">
                <a:effectLst/>
                <a:latin typeface="宋体" pitchFamily="2" charset="-122"/>
              </a:rPr>
              <a:t>4、分配研发管理资源(zīyuán)</a:t>
            </a:r>
          </a:p>
          <a:p>
            <a:pPr lvl="0">
              <a:lnSpc>
                <a:spcPct val="80000"/>
              </a:lnSpc>
              <a:buNone/>
            </a:pPr>
            <a:r>
              <a:rPr lang="en-US" altLang="zh-CN" sz="1930">
                <a:effectLst/>
                <a:latin typeface="宋体" pitchFamily="2" charset="-122"/>
              </a:rPr>
              <a:t>5、项目谋划</a:t>
            </a:r>
          </a:p>
        </p:txBody>
      </p:sp>
      <p:sp>
        <p:nvSpPr>
          <p:cNvPr id="69636"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第七页，共35页。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11271" name=""/>
          <p:cNvSpPr/>
          <p:nvPr/>
        </p:nvSpPr>
        <p:spPr>
          <a:xfrm>
            <a:off x="694475" y="1434068"/>
            <a:ext cx="7388805" cy="340649"/>
          </a:xfrm>
          <a:prstGeom prst="rect">
            <a:avLst/>
          </a:prstGeom>
          <a:noFill/>
          <a:ln>
            <a:noFill/>
            <a:miter lim="800000"/>
          </a:ln>
          <a:effectLst/>
        </p:spPr>
        <p:txBody>
          <a:bodyPr>
            <a:spAutoFit/>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lang="zh-CN" altLang="en-US"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a:pPr lvl="0" eaLnBrk="1" hangingPunct="1">
              <a:spcBef>
                <a:spcPct val="50000"/>
              </a:spcBef>
            </a:pPr>
            <a:endParaRPr lang="zh-CN" altLang="en-US">
              <a:effectLst/>
            </a:endParaRPr>
          </a:p>
        </p:txBody>
      </p:sp>
      <p:sp>
        <p:nvSpPr>
          <p:cNvPr id="11273" name=""/>
          <p:cNvSpPr/>
          <p:nvPr/>
        </p:nvSpPr>
        <p:spPr>
          <a:xfrm>
            <a:off x="547846" y="1142421"/>
            <a:ext cx="8478726" cy="678363"/>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278435" lvl="0" indent="-278435" algn="l" defTabSz="928116" rtl="0" eaLnBrk="1" fontAlgn="base" latinLnBrk="0" hangingPunct="1">
              <a:lnSpc>
                <a:spcPct val="100000"/>
              </a:lnSpc>
              <a:spcBef>
                <a:spcPct val="20000"/>
              </a:spcBef>
              <a:spcAft>
                <a:spcPct val="0"/>
              </a:spcAft>
              <a:buClr>
                <a:schemeClr val="accent3"/>
              </a:buClr>
              <a:buSzPct val="95000"/>
              <a:buFont typeface="Wingdings 2"/>
              <a:buChar char=""/>
              <a:defRPr kumimoji="0" lang="zh-CN" altLang="en-US" sz="2639" b="0" i="0" u="none" kern="1200" baseline="0">
                <a:solidFill>
                  <a:schemeClr val="tx1"/>
                </a:solidFill>
                <a:effectLst/>
                <a:latin typeface="+mn-lt"/>
                <a:ea typeface="+mn-ea"/>
                <a:cs typeface="+mn-cs"/>
              </a:defRPr>
            </a:lvl1pPr>
            <a:lvl2pPr marL="649681" lvl="1" indent="-250591" algn="l" defTabSz="928116" rtl="0" eaLnBrk="1" fontAlgn="base" latinLnBrk="0" hangingPunct="1">
              <a:lnSpc>
                <a:spcPct val="100000"/>
              </a:lnSpc>
              <a:spcBef>
                <a:spcPct val="20000"/>
              </a:spcBef>
              <a:spcAft>
                <a:spcPct val="0"/>
              </a:spcAft>
              <a:buClr>
                <a:schemeClr val="accent1"/>
              </a:buClr>
              <a:buSzPct val="85000"/>
              <a:buFont typeface="Wingdings 2"/>
              <a:buChar char=""/>
              <a:defRPr kumimoji="0" lang="zh-CN" altLang="en-US" sz="2436" b="0" i="0" u="none" kern="1200" baseline="0">
                <a:solidFill>
                  <a:schemeClr val="tx1"/>
                </a:solidFill>
                <a:effectLst/>
                <a:latin typeface="+mn-lt"/>
                <a:ea typeface="+mn-ea"/>
                <a:cs typeface="+mn-cs"/>
              </a:defRPr>
            </a:lvl2pPr>
            <a:lvl3pPr marL="928116" lvl="2" indent="-250591" algn="l" defTabSz="928116" rtl="0" eaLnBrk="1" fontAlgn="base" latinLnBrk="0" hangingPunct="1">
              <a:lnSpc>
                <a:spcPct val="100000"/>
              </a:lnSpc>
              <a:spcBef>
                <a:spcPct val="20000"/>
              </a:spcBef>
              <a:spcAft>
                <a:spcPct val="0"/>
              </a:spcAft>
              <a:buClr>
                <a:schemeClr val="accent2"/>
              </a:buClr>
              <a:buSzPct val="70000"/>
              <a:buFont typeface="Wingdings 2"/>
              <a:buChar char=""/>
              <a:defRPr kumimoji="0" lang="zh-CN" altLang="en-US" sz="2132" b="0" i="0" u="none" kern="1200" baseline="0">
                <a:solidFill>
                  <a:schemeClr val="tx1"/>
                </a:solidFill>
                <a:effectLst/>
                <a:latin typeface="+mn-lt"/>
                <a:ea typeface="+mn-ea"/>
                <a:cs typeface="+mn-cs"/>
              </a:defRPr>
            </a:lvl3pPr>
            <a:lvl4pPr marL="1206551" lvl="3" indent="-213467" algn="l" defTabSz="928116" rtl="0" eaLnBrk="1" fontAlgn="base" latinLnBrk="0" hangingPunct="1">
              <a:lnSpc>
                <a:spcPct val="100000"/>
              </a:lnSpc>
              <a:spcBef>
                <a:spcPct val="20000"/>
              </a:spcBef>
              <a:spcAft>
                <a:spcPct val="0"/>
              </a:spcAft>
              <a:buClr>
                <a:schemeClr val="accent3"/>
              </a:buClr>
              <a:buSzPct val="65000"/>
              <a:buFont typeface="Wingdings 2"/>
              <a:buChar char=""/>
              <a:defRPr kumimoji="0" lang="zh-CN" altLang="en-US" sz="2030" b="0" i="0" u="none" kern="1200" baseline="0">
                <a:solidFill>
                  <a:schemeClr val="tx1"/>
                </a:solidFill>
                <a:effectLst/>
                <a:latin typeface="+mn-lt"/>
                <a:ea typeface="+mn-ea"/>
                <a:cs typeface="+mn-cs"/>
              </a:defRPr>
            </a:lvl4pPr>
            <a:lvl5pPr marL="1484986" lvl="4" indent="-213467" algn="l" defTabSz="928116" rtl="0" eaLnBrk="1" fontAlgn="base" latinLnBrk="0" hangingPunct="1">
              <a:lnSpc>
                <a:spcPct val="100000"/>
              </a:lnSpc>
              <a:spcBef>
                <a:spcPct val="20000"/>
              </a:spcBef>
              <a:spcAft>
                <a:spcPct val="0"/>
              </a:spcAft>
              <a:buClr>
                <a:schemeClr val="accent4"/>
              </a:buClr>
              <a:buSzPct val="65000"/>
              <a:buFont typeface="Wingdings 2"/>
              <a:buChar char=""/>
              <a:defRPr kumimoji="0" lang="zh-CN" altLang="en-US" sz="2030" b="0" i="0" u="none" kern="1200" baseline="0">
                <a:solidFill>
                  <a:schemeClr val="tx1"/>
                </a:solidFill>
                <a:effectLst/>
                <a:latin typeface="+mn-lt"/>
                <a:ea typeface="+mn-ea"/>
                <a:cs typeface="+mn-cs"/>
              </a:defRPr>
            </a:lvl5pPr>
            <a:lvl6pPr marL="1763420" lvl="5" indent="-213467" algn="l" defTabSz="928116" rtl="0" eaLnBrk="1" fontAlgn="auto" latinLnBrk="0" hangingPunct="1">
              <a:lnSpc>
                <a:spcPct val="100000"/>
              </a:lnSpc>
              <a:spcBef>
                <a:spcPct val="20000"/>
              </a:spcBef>
              <a:spcAft>
                <a:spcPct val="0"/>
              </a:spcAft>
              <a:buClr>
                <a:schemeClr val="accent5"/>
              </a:buClr>
              <a:buSzPct val="80000"/>
              <a:buFont typeface="Wingdings 2"/>
              <a:buChar char=""/>
              <a:defRPr kumimoji="0" lang="zh-CN" altLang="en-US" sz="1827" b="0" i="0" u="none" kern="1200" baseline="0">
                <a:solidFill>
                  <a:schemeClr val="tx1"/>
                </a:solidFill>
                <a:effectLst/>
                <a:latin typeface="+mn-lt"/>
                <a:ea typeface="+mn-ea"/>
                <a:cs typeface="+mn-cs"/>
              </a:defRPr>
            </a:lvl6pPr>
            <a:lvl7pPr marL="1949044" lvl="6" indent="-185623" algn="l" defTabSz="928116" rtl="0" eaLnBrk="1" fontAlgn="auto" latinLnBrk="0" hangingPunct="1">
              <a:lnSpc>
                <a:spcPct val="100000"/>
              </a:lnSpc>
              <a:spcBef>
                <a:spcPct val="20000"/>
              </a:spcBef>
              <a:spcAft>
                <a:spcPct val="0"/>
              </a:spcAft>
              <a:buClr>
                <a:schemeClr val="accent6"/>
              </a:buClr>
              <a:buSzPct val="80000"/>
              <a:buFont typeface="Wingdings 2"/>
              <a:buChar char=""/>
              <a:defRPr kumimoji="0" lang="zh-CN" altLang="en-US" sz="1624" b="0" i="0" u="none" kern="1200" baseline="0">
                <a:solidFill>
                  <a:schemeClr val="tx1"/>
                </a:solidFill>
                <a:effectLst/>
                <a:latin typeface="+mn-lt"/>
                <a:ea typeface="+mn-ea"/>
                <a:cs typeface="+mn-cs"/>
              </a:defRPr>
            </a:lvl7pPr>
            <a:lvl8pPr marL="2227478" lvl="7" indent="-185623" algn="l" defTabSz="928116" rtl="0" eaLnBrk="1" fontAlgn="auto" latinLnBrk="0" hangingPunct="1">
              <a:lnSpc>
                <a:spcPct val="100000"/>
              </a:lnSpc>
              <a:spcBef>
                <a:spcPct val="20000"/>
              </a:spcBef>
              <a:spcAft>
                <a:spcPct val="0"/>
              </a:spcAft>
              <a:buClr>
                <a:schemeClr val="tx2"/>
              </a:buClr>
              <a:buChar char="•"/>
              <a:defRPr kumimoji="0" lang="zh-CN" altLang="en-US" sz="1624" b="0" i="0" u="none" kern="1200" baseline="0">
                <a:solidFill>
                  <a:schemeClr val="tx1"/>
                </a:solidFill>
                <a:effectLst/>
                <a:latin typeface="+mn-lt"/>
                <a:ea typeface="+mn-ea"/>
                <a:cs typeface="+mn-cs"/>
              </a:defRPr>
            </a:lvl8pPr>
            <a:lvl9pPr marL="2505913" lvl="8" indent="-185623" algn="l" defTabSz="928116" rtl="0" eaLnBrk="1" fontAlgn="base" latinLnBrk="0" hangingPunct="1">
              <a:lnSpc>
                <a:spcPct val="100000"/>
              </a:lnSpc>
              <a:spcBef>
                <a:spcPct val="20000"/>
              </a:spcBef>
              <a:spcAft>
                <a:spcPct val="0"/>
              </a:spcAft>
              <a:buClr>
                <a:schemeClr val="tx2"/>
              </a:buClr>
              <a:buFontTx/>
              <a:buChar char="•"/>
              <a:defRPr kumimoji="0" lang="zh-CN" altLang="en-US" sz="1421" b="0" i="0" u="none" kern="1200" baseline="0">
                <a:solidFill>
                  <a:schemeClr val="tx1"/>
                </a:solidFill>
                <a:effectLst/>
                <a:latin typeface="+mn-lt"/>
                <a:ea typeface="+mn-ea"/>
                <a:cs typeface="+mn-cs"/>
              </a:defRPr>
            </a:lvl9pPr>
          </a:lstStyle>
          <a:p>
            <a:pPr marL="618744" lvl="0" indent="-618744" algn="just">
              <a:lnSpc>
                <a:spcPct val="90000"/>
              </a:lnSpc>
              <a:buNone/>
            </a:pPr>
            <a:r>
              <a:rPr lang="en-US" altLang="zh-CN" sz="2439">
                <a:solidFill>
                  <a:srgbClr val="0001A6"/>
                </a:solidFill>
                <a:effectLst/>
                <a:latin typeface="宋体" pitchFamily="2" charset="-122"/>
              </a:rPr>
              <a:t>2.2 项目规划(guīhuà)流程 </a:t>
            </a:r>
          </a:p>
        </p:txBody>
      </p:sp>
      <p:pic>
        <p:nvPicPr>
          <p:cNvPr id="11275" name=""/>
          <p:cNvPicPr/>
          <p:nvPr/>
        </p:nvPicPr>
        <p:blipFill>
          <a:blip r:embed="rId2"/>
          <a:stretch>
            <a:fillRect/>
          </a:stretch>
        </p:blipFill>
        <p:spPr>
          <a:xfrm>
            <a:off x="547846" y="1653207"/>
            <a:ext cx="8257977" cy="3873595"/>
          </a:xfrm>
          <a:prstGeom prst="rect">
            <a:avLst/>
          </a:prstGeom>
          <a:noFill/>
          <a:ln>
            <a:noFill/>
            <a:miter lim="800000"/>
          </a:ln>
          <a:effectLst/>
        </p:spPr>
      </p:pic>
      <p:sp>
        <p:nvSpPr>
          <p:cNvPr id="11276"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第八页，共35页。</a:t>
            </a:r>
          </a:p>
        </p:txBody>
      </p:sp>
    </p:spTree>
  </p:cSld>
  <p:clrMapOvr>
    <a:masterClrMapping/>
  </p:clrMapOvr>
  <mc:AlternateContent>
    <mc:Choice xmlns:p14="http://schemas.microsoft.com/office/powerpoint/2010/main" Requires="p14">
      <p:transition spd="slow" p14:dur="100">
        <p:cut/>
        <p:sndAc>
          <p:stSnd>
            <p:snd r:embed="rId3" name="click.wav"/>
          </p:stSnd>
        </p:sndAc>
      </p:transition>
    </mc:Choice>
    <mc:Fallback>
      <p:transition spd="slow">
        <p:cut/>
        <p:sndAc>
          <p:stSnd>
            <p:snd r:embed="rId3" name="click.wav"/>
          </p:stSnd>
        </p:sndAc>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a:effectLst/>
      </p:grpSpPr>
      <p:sp>
        <p:nvSpPr>
          <p:cNvPr id="66565" name=""/>
          <p:cNvSpPr/>
          <p:nvPr/>
        </p:nvSpPr>
        <p:spPr>
          <a:xfrm>
            <a:off x="0" y="1793391"/>
            <a:ext cx="9281160" cy="0"/>
          </a:xfrm>
          <a:prstGeom prst="rect">
            <a:avLst/>
          </a:prstGeom>
          <a:noFill/>
          <a:ln>
            <a:noFill/>
            <a:miter lim="800000"/>
          </a:ln>
          <a:effectLst/>
        </p:spPr>
        <p:txBody>
          <a:bodyPr/>
          <a:lstStyle>
            <a:defPPr algn="ctr" rtl="0" eaLnBrk="1" hangingPunct="1">
              <a:defRPr kumimoji="0" lang="zh-CN" altLang="en-US" sz="2030">
                <a:solidFill>
                  <a:schemeClr val="tx2"/>
                </a:solidFill>
                <a:effectLst/>
                <a:latin typeface="Calibri" panose="020f0502020204030204" pitchFamily="34" charset="0"/>
              </a:defRPr>
            </a:defPPr>
            <a:lvl1pPr marL="0" lvl="0"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1pPr>
            <a:lvl2pPr marL="464058" lvl="1"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2pPr>
            <a:lvl3pPr marL="928116" lvl="2"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3pPr>
            <a:lvl4pPr marL="1392174" lvl="3"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4pPr>
            <a:lvl5pPr marL="1856232" lvl="4" indent="0" algn="l" defTabSz="928116" rtl="0" eaLnBrk="0" fontAlgn="base" latinLnBrk="0" hangingPunct="0">
              <a:lnSpc>
                <a:spcPct val="100000"/>
              </a:lnSpc>
              <a:spcBef>
                <a:spcPct val="0"/>
              </a:spcBef>
              <a:spcAft>
                <a:spcPct val="0"/>
              </a:spcAft>
              <a:buClrTx/>
              <a:buSzTx/>
              <a:buFontTx/>
              <a:buNone/>
              <a:defRPr kumimoji="0" sz="1624" b="0" i="0" u="none" kern="1200" baseline="0">
                <a:solidFill>
                  <a:schemeClr val="tx1"/>
                </a:solidFill>
                <a:effectLst/>
                <a:latin typeface="Arial" pitchFamily="34" charset="0"/>
                <a:ea typeface="宋体" pitchFamily="2" charset="-122"/>
                <a:cs typeface="Arial" pitchFamily="34" charset="0"/>
              </a:defRPr>
            </a:lvl5pPr>
            <a:lvl6pPr marL="0" lvl="5"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6pPr>
            <a:lvl7pPr marL="0" lvl="6"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7pPr>
            <a:lvl8pPr marL="0" lvl="7" indent="0" algn="ctr" defTabSz="928116" rtl="0" eaLnBrk="1" fontAlgn="auto" latinLnBrk="0" hangingPunct="1">
              <a:lnSpc>
                <a:spcPct val="100000"/>
              </a:lnSpc>
              <a:spcBef>
                <a:spcPct val="0"/>
              </a:spcBef>
              <a:spcAft>
                <a:spcPct val="0"/>
              </a:spcAft>
              <a:buNone/>
              <a:defRPr kumimoji="0" lang="zh-CN" altLang="en-US" sz="2030" b="0" i="0" u="none" kern="1200" baseline="0">
                <a:solidFill>
                  <a:schemeClr val="tx2"/>
                </a:solidFill>
                <a:effectLst/>
                <a:latin typeface="Calibri" panose="020f0502020204030204" pitchFamily="34" charset="0"/>
                <a:ea typeface="Arial" pitchFamily="34" charset="0"/>
                <a:cs typeface="Arial" pitchFamily="34" charset="0"/>
              </a:defRPr>
            </a:lvl8pPr>
            <a:lvl9pPr marL="3712464" lvl="8" indent="0" algn="l" defTabSz="928116" rtl="0" eaLnBrk="0" fontAlgn="base" latinLnBrk="0" hangingPunct="0">
              <a:lnSpc>
                <a:spcPct val="100000"/>
              </a:lnSpc>
              <a:spcBef>
                <a:spcPct val="0"/>
              </a:spcBef>
              <a:spcAft>
                <a:spcPct val="0"/>
              </a:spcAft>
              <a:buNone/>
              <a:defRPr b="0" i="0" u="none" kern="1200" baseline="0">
                <a:solidFill>
                  <a:schemeClr val="tx1"/>
                </a:solidFill>
                <a:effectLst/>
                <a:latin typeface="Arial" pitchFamily="34" charset="0"/>
                <a:ea typeface="宋体" pitchFamily="2" charset="-122"/>
                <a:cs typeface="+mn-cs"/>
              </a:defRPr>
            </a:lvl9pPr>
          </a:lstStyle>
          <a:p/>
        </p:txBody>
      </p:sp>
      <p:graphicFrame>
        <p:nvGraphicFramePr>
          <p:cNvPr id="66564" name=""/>
          <p:cNvGraphicFramePr>
            <a:graphicFrameLocks noChangeAspect="1"/>
          </p:cNvGraphicFramePr>
          <p:nvPr/>
        </p:nvGraphicFramePr>
        <p:xfrm>
          <a:off x="109569" y="1068300"/>
          <a:ext cx="9099081" cy="5401120"/>
        </p:xfrm>
        <a:graphic>
          <a:graphicData uri="http://schemas.openxmlformats.org/presentationml/2006/ole">
            <mc:AlternateContent>
              <mc:Choice xmlns:v="urn:schemas-microsoft-com:vml" Requires="v">
                <p:oleObj spid="_x0000_s1038" name="Visio" r:id="rId3" progId="Visio.Drawing.11">
                  <p:embed/>
                </p:oleObj>
              </mc:Choice>
              <mc:Fallback>
                <p:oleObj name="Visio" r:id="rId3" progId="Visio.Drawing.11">
                  <p:embed/>
                  <p:pic>
                    <p:nvPicPr>
                      <p:cNvPr id="0" name="OLE substitute image"/>
                      <p:cNvPicPr/>
                      <p:nvPr/>
                    </p:nvPicPr>
                    <p:blipFill>
                      <a:blip r:embed="rId4"/>
                      <a:stretch>
                        <a:fillRect/>
                      </a:stretch>
                    </p:blipFill>
                    <p:spPr>
                      <a:xfrm>
                        <a:off x="109569" y="1068300"/>
                        <a:ext cx="9099081" cy="5401120"/>
                      </a:xfrm>
                      <a:prstGeom prst="rect">
                        <a:avLst/>
                      </a:prstGeom>
                      <a:noFill/>
                      <a:effectLst/>
                    </p:spPr>
                  </p:pic>
                </p:oleObj>
              </mc:Fallback>
            </mc:AlternateContent>
          </a:graphicData>
        </a:graphic>
      </p:graphicFrame>
      <p:sp>
        <p:nvSpPr>
          <p:cNvPr id="66566" name="New shape"/>
          <p:cNvSpPr/>
          <p:nvPr/>
        </p:nvSpPr>
        <p:spPr>
          <a:xfrm>
            <a:off x="0" y="6706870"/>
            <a:ext cx="928116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800" b="0">
                <a:solidFill>
                  <a:srgbClr val="000000"/>
                </a:solidFill>
              </a:rPr>
              <a:t>第九页，共35页。</a:t>
            </a:r>
          </a:p>
        </p:txBody>
      </p:sp>
    </p:spTree>
  </p:cSld>
  <p:clrMapOvr>
    <a:masterClrMapping/>
  </p:clrMapOvr>
  <mc:AlternateContent>
    <mc:Choice xmlns:p14="http://schemas.microsoft.com/office/powerpoint/2010/main" Requires="p14">
      <p:transition spd="slow" p14:dur="100">
        <p:cut/>
        <p:sndAc>
          <p:stSnd>
            <p:snd r:embed="rId6" name="click.wav"/>
          </p:stSnd>
        </p:sndAc>
      </p:transition>
    </mc:Choice>
    <mc:Fallback>
      <p:transition spd="slow">
        <p:cut/>
        <p:sndAc>
          <p:stSnd>
            <p:snd r:embed="rId6" name="click.wav"/>
          </p:stSnd>
        </p:sndAc>
      </p:transition>
    </mc:Fallback>
  </mc:AlternateContent>
  <p:timing/>
</p:sld>
</file>

<file path=ppt/tags/tag1.xml><?xml version="1.0" encoding="utf-8"?>
<p:tagLst xmlns:p="http://schemas.openxmlformats.org/presentationml/2006/main">
  <p:tag name="AS_NET" val="4.0.30319.42000"/>
  <p:tag name="AS_OS" val="Microsoft Windows NT 6.1.7601 Service Pack 1"/>
  <p:tag name="AS_RELEASE_DATE" val="2021.07.14"/>
  <p:tag name="AS_TITLE" val="Aspose.Slides for .NET 4.0 Client Profile"/>
  <p:tag name="AS_VERSION" val="21.7"/>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pitchFamily="34" charset="0"/>
      </a:majorFont>
      <a:minorFont>
        <a:latin typeface="Calibri"/>
        <a:ea typeface="宋体"/>
        <a:cs typeface="Arial" pitchFamily="34" charset="0"/>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defRPr lang="zh-CN" altLang="en-US">
            <a:ln w="10160">
              <a:solidFill>
                <a:schemeClr val="accent5"/>
              </a:solidFill>
              <a:prstDash val="solid"/>
            </a:ln>
            <a:solidFill>
              <a:schemeClr val="bg2"/>
            </a:solidFill>
            <a:effectLst>
              <a:outerShdw blurRad="38100" dist="22860" dir="5400000" algn="tl" rotWithShape="0">
                <a:srgbClr val="000000">
                  <a:alpha val="30000"/>
                </a:srgbClr>
              </a:outerShdw>
            </a:effectLs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209</Paragraphs>
  <Slides>35</Slides>
  <Notes>26</Notes>
  <TotalTime>1</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35</vt:i4>
      </vt:variant>
    </vt:vector>
  </HeadingPairs>
  <TitlesOfParts>
    <vt:vector baseType="lpstr" size="45">
      <vt:lpstr>Arial</vt:lpstr>
      <vt:lpstr>Calibri</vt:lpstr>
      <vt:lpstr>宋体</vt:lpstr>
      <vt:lpstr>Calibri Light</vt:lpstr>
      <vt:lpstr>Franklin Gothic Book</vt:lpstr>
      <vt:lpstr>Wingdings 2</vt:lpstr>
      <vt:lpstr>Constantia</vt:lpstr>
      <vt:lpstr>隶书</vt:lpstr>
      <vt:lpstr>Times New Roman</vt:lpstr>
      <vt:lpstr>Office Theme</vt:lpstr>
      <vt:lpstr>PowerPoint Presentation</vt:lpstr>
      <vt:lpstr>议程(yìchéng)：</vt:lpstr>
      <vt:lpstr>1.CMMI与项目管理对应(duìyìng)关系 </vt:lpstr>
      <vt:lpstr>PowerPoint Presentation</vt:lpstr>
      <vt:lpstr>PowerPoint Presentation</vt:lpstr>
      <vt:lpstr>2.进程体系各阶段(jiēduàn)流程</vt:lpstr>
      <vt:lpstr>PowerPoint Presentation</vt:lpstr>
      <vt:lpstr>PowerPoint Presentation</vt:lpstr>
      <vt:lpstr>PowerPoint Presentation</vt:lpstr>
      <vt:lpstr>PowerPoint Presentation</vt:lpstr>
      <vt:lpstr>PowerPoint Presentation</vt:lpstr>
      <vt:lpstr>目的：添加项目进程的可视性，使得对项目的管理可以起到真实有效             的作用，尤其是当项目功用清楚偏离软件方案(fāng àn)时采取有效的措施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3.项目(xiàngmù)实例</vt:lpstr>
    </vt:vector>
  </TitlesOfParts>
  <LinksUpToDate>0</LinksUpToDate>
  <SharedDoc>0</SharedDoc>
  <HyperlinksChanged>0</HyperlinksChanged>
  <Application>Aspose.Slides for .NET</Application>
  <AppVersion>21.0700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2021-11-08T18:54:07.108</cp:lastPrinted>
  <dcterms:created xsi:type="dcterms:W3CDTF">2021-11-08T10:54:07Z</dcterms:created>
  <dcterms:modified xsi:type="dcterms:W3CDTF">2021-11-08T10:54:09Z</dcterms:modified>
</cp:coreProperties>
</file>