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2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2"/>
  </p:handoutMasterIdLst>
  <p:sldIdLst>
    <p:sldId id="402" r:id="rId3"/>
    <p:sldId id="403" r:id="rId5"/>
    <p:sldId id="404" r:id="rId6"/>
    <p:sldId id="405" r:id="rId7"/>
    <p:sldId id="406" r:id="rId8"/>
    <p:sldId id="407" r:id="rId9"/>
    <p:sldId id="408" r:id="rId10"/>
    <p:sldId id="409" r:id="rId11"/>
    <p:sldId id="410" r:id="rId12"/>
    <p:sldId id="411" r:id="rId13"/>
    <p:sldId id="412" r:id="rId14"/>
    <p:sldId id="413" r:id="rId15"/>
    <p:sldId id="414" r:id="rId16"/>
    <p:sldId id="415" r:id="rId17"/>
    <p:sldId id="416" r:id="rId18"/>
    <p:sldId id="417" r:id="rId19"/>
    <p:sldId id="418" r:id="rId20"/>
    <p:sldId id="419" r:id="rId21"/>
    <p:sldId id="420" r:id="rId22"/>
    <p:sldId id="421" r:id="rId23"/>
    <p:sldId id="422" r:id="rId24"/>
    <p:sldId id="423" r:id="rId25"/>
    <p:sldId id="424" r:id="rId26"/>
    <p:sldId id="425" r:id="rId27"/>
    <p:sldId id="426" r:id="rId28"/>
    <p:sldId id="427" r:id="rId29"/>
    <p:sldId id="428" r:id="rId30"/>
    <p:sldId id="429" r:id="rId31"/>
    <p:sldId id="430" r:id="rId32"/>
    <p:sldId id="431" r:id="rId33"/>
    <p:sldId id="432" r:id="rId34"/>
    <p:sldId id="433" r:id="rId35"/>
    <p:sldId id="434" r:id="rId36"/>
    <p:sldId id="435" r:id="rId37"/>
    <p:sldId id="436" r:id="rId38"/>
    <p:sldId id="437" r:id="rId39"/>
    <p:sldId id="438" r:id="rId40"/>
    <p:sldId id="439" r:id="rId41"/>
  </p:sldIdLst>
  <p:sldSz cx="12192000" cy="6858000"/>
  <p:notesSz cx="6858000" cy="9144000"/>
  <p:custDataLst>
    <p:tags r:id="rId4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5"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幸全" initials="幸全"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095"/>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7" Type="http://schemas.openxmlformats.org/officeDocument/2006/relationships/tags" Target="tags/tag505.xml"/><Relationship Id="rId46" Type="http://schemas.openxmlformats.org/officeDocument/2006/relationships/commentAuthors" Target="commentAuthors.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handoutMaster" Target="handoutMasters/handoutMaster1.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536B37-480C-4C68-8BAA-2F772309D54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536B37-480C-4C68-8BAA-2F772309D54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536B37-480C-4C68-8BAA-2F772309D54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536B37-480C-4C68-8BAA-2F772309D54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536B37-480C-4C68-8BAA-2F772309D547}"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536B37-480C-4C68-8BAA-2F772309D54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536B37-480C-4C68-8BAA-2F772309D547}"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536B37-480C-4C68-8BAA-2F772309D547}"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536B37-480C-4C68-8BAA-2F772309D547}"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536B37-480C-4C68-8BAA-2F772309D547}"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536B37-480C-4C68-8BAA-2F772309D547}"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536B37-480C-4C68-8BAA-2F772309D547}"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536B37-480C-4C68-8BAA-2F772309D547}"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536B37-480C-4C68-8BAA-2F772309D54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536B37-480C-4C68-8BAA-2F772309D54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536B37-480C-4C68-8BAA-2F772309D54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536B37-480C-4C68-8BAA-2F772309D54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4.xml"/><Relationship Id="rId7" Type="http://schemas.openxmlformats.org/officeDocument/2006/relationships/image" Target="../media/image3.png"/><Relationship Id="rId6" Type="http://schemas.openxmlformats.org/officeDocument/2006/relationships/tags" Target="../tags/tag3.xml"/><Relationship Id="rId5" Type="http://schemas.openxmlformats.org/officeDocument/2006/relationships/image" Target="../media/image2.png"/><Relationship Id="rId4" Type="http://schemas.openxmlformats.org/officeDocument/2006/relationships/tags" Target="../tags/tag2.xml"/><Relationship Id="rId3" Type="http://schemas.openxmlformats.org/officeDocument/2006/relationships/image" Target="../media/image1.png"/><Relationship Id="rId24" Type="http://schemas.openxmlformats.org/officeDocument/2006/relationships/tags" Target="../tags/tag15.xml"/><Relationship Id="rId23" Type="http://schemas.openxmlformats.org/officeDocument/2006/relationships/tags" Target="../tags/tag14.xml"/><Relationship Id="rId22" Type="http://schemas.openxmlformats.org/officeDocument/2006/relationships/tags" Target="../tags/tag13.xml"/><Relationship Id="rId21" Type="http://schemas.openxmlformats.org/officeDocument/2006/relationships/tags" Target="../tags/tag12.xml"/><Relationship Id="rId20" Type="http://schemas.openxmlformats.org/officeDocument/2006/relationships/tags" Target="../tags/tag11.xml"/><Relationship Id="rId2" Type="http://schemas.openxmlformats.org/officeDocument/2006/relationships/tags" Target="../tags/tag1.xml"/><Relationship Id="rId19" Type="http://schemas.openxmlformats.org/officeDocument/2006/relationships/tags" Target="../tags/tag10.xml"/><Relationship Id="rId18" Type="http://schemas.openxmlformats.org/officeDocument/2006/relationships/tags" Target="../tags/tag9.xml"/><Relationship Id="rId17" Type="http://schemas.openxmlformats.org/officeDocument/2006/relationships/image" Target="../media/image8.png"/><Relationship Id="rId16" Type="http://schemas.openxmlformats.org/officeDocument/2006/relationships/tags" Target="../tags/tag8.xml"/><Relationship Id="rId15" Type="http://schemas.openxmlformats.org/officeDocument/2006/relationships/image" Target="../media/image7.png"/><Relationship Id="rId14" Type="http://schemas.openxmlformats.org/officeDocument/2006/relationships/tags" Target="../tags/tag7.xml"/><Relationship Id="rId13" Type="http://schemas.openxmlformats.org/officeDocument/2006/relationships/image" Target="../media/image6.png"/><Relationship Id="rId12" Type="http://schemas.openxmlformats.org/officeDocument/2006/relationships/tags" Target="../tags/tag6.xml"/><Relationship Id="rId11" Type="http://schemas.openxmlformats.org/officeDocument/2006/relationships/image" Target="../media/image5.png"/><Relationship Id="rId10" Type="http://schemas.openxmlformats.org/officeDocument/2006/relationships/tags" Target="../tags/tag5.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image" Target="../media/image18.png"/><Relationship Id="rId7" Type="http://schemas.openxmlformats.org/officeDocument/2006/relationships/tags" Target="../tags/tag85.xml"/><Relationship Id="rId6" Type="http://schemas.openxmlformats.org/officeDocument/2006/relationships/image" Target="../media/image17.png"/><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2" Type="http://schemas.openxmlformats.org/officeDocument/2006/relationships/tags" Target="../tags/tag89.xml"/><Relationship Id="rId11" Type="http://schemas.openxmlformats.org/officeDocument/2006/relationships/tags" Target="../tags/tag88.xml"/><Relationship Id="rId10" Type="http://schemas.openxmlformats.org/officeDocument/2006/relationships/tags" Target="../tags/tag87.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93.xml"/><Relationship Id="rId7" Type="http://schemas.openxmlformats.org/officeDocument/2006/relationships/image" Target="../media/image3.png"/><Relationship Id="rId6" Type="http://schemas.openxmlformats.org/officeDocument/2006/relationships/tags" Target="../tags/tag92.xml"/><Relationship Id="rId5" Type="http://schemas.openxmlformats.org/officeDocument/2006/relationships/image" Target="../media/image2.png"/><Relationship Id="rId4" Type="http://schemas.openxmlformats.org/officeDocument/2006/relationships/tags" Target="../tags/tag91.xml"/><Relationship Id="rId3" Type="http://schemas.openxmlformats.org/officeDocument/2006/relationships/image" Target="../media/image19.png"/><Relationship Id="rId22" Type="http://schemas.openxmlformats.org/officeDocument/2006/relationships/tags" Target="../tags/tag102.xml"/><Relationship Id="rId21" Type="http://schemas.openxmlformats.org/officeDocument/2006/relationships/tags" Target="../tags/tag101.xml"/><Relationship Id="rId20" Type="http://schemas.openxmlformats.org/officeDocument/2006/relationships/tags" Target="../tags/tag100.xml"/><Relationship Id="rId2" Type="http://schemas.openxmlformats.org/officeDocument/2006/relationships/tags" Target="../tags/tag90.xml"/><Relationship Id="rId19" Type="http://schemas.openxmlformats.org/officeDocument/2006/relationships/tags" Target="../tags/tag99.xml"/><Relationship Id="rId18" Type="http://schemas.openxmlformats.org/officeDocument/2006/relationships/tags" Target="../tags/tag98.xml"/><Relationship Id="rId17" Type="http://schemas.openxmlformats.org/officeDocument/2006/relationships/image" Target="../media/image8.png"/><Relationship Id="rId16" Type="http://schemas.openxmlformats.org/officeDocument/2006/relationships/tags" Target="../tags/tag97.xml"/><Relationship Id="rId15" Type="http://schemas.openxmlformats.org/officeDocument/2006/relationships/image" Target="../media/image7.png"/><Relationship Id="rId14" Type="http://schemas.openxmlformats.org/officeDocument/2006/relationships/tags" Target="../tags/tag96.xml"/><Relationship Id="rId13" Type="http://schemas.openxmlformats.org/officeDocument/2006/relationships/image" Target="../media/image6.png"/><Relationship Id="rId12" Type="http://schemas.openxmlformats.org/officeDocument/2006/relationships/tags" Target="../tags/tag95.xml"/><Relationship Id="rId11" Type="http://schemas.openxmlformats.org/officeDocument/2006/relationships/image" Target="../media/image5.png"/><Relationship Id="rId10" Type="http://schemas.openxmlformats.org/officeDocument/2006/relationships/tags" Target="../tags/tag9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image" Target="../media/image22.png"/><Relationship Id="rId7" Type="http://schemas.openxmlformats.org/officeDocument/2006/relationships/tags" Target="../tags/tag106.xml"/><Relationship Id="rId6" Type="http://schemas.openxmlformats.org/officeDocument/2006/relationships/image" Target="../media/image21.png"/><Relationship Id="rId5" Type="http://schemas.openxmlformats.org/officeDocument/2006/relationships/tags" Target="../tags/tag105.xml"/><Relationship Id="rId4" Type="http://schemas.openxmlformats.org/officeDocument/2006/relationships/tags" Target="../tags/tag104.xml"/><Relationship Id="rId3" Type="http://schemas.openxmlformats.org/officeDocument/2006/relationships/image" Target="../media/image20.png"/><Relationship Id="rId2" Type="http://schemas.openxmlformats.org/officeDocument/2006/relationships/tags" Target="../tags/tag103.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tags" Target="../tags/tag115.xml"/><Relationship Id="rId7" Type="http://schemas.openxmlformats.org/officeDocument/2006/relationships/image" Target="../media/image18.png"/><Relationship Id="rId6" Type="http://schemas.openxmlformats.org/officeDocument/2006/relationships/tags" Target="../tags/tag114.xml"/><Relationship Id="rId5" Type="http://schemas.openxmlformats.org/officeDocument/2006/relationships/image" Target="../media/image17.png"/><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2" Type="http://schemas.openxmlformats.org/officeDocument/2006/relationships/tags" Target="../tags/tag119.xml"/><Relationship Id="rId11" Type="http://schemas.openxmlformats.org/officeDocument/2006/relationships/tags" Target="../tags/tag118.xml"/><Relationship Id="rId10" Type="http://schemas.openxmlformats.org/officeDocument/2006/relationships/tags" Target="../tags/tag117.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image" Target="../media/image23.png"/><Relationship Id="rId2" Type="http://schemas.openxmlformats.org/officeDocument/2006/relationships/tags" Target="../tags/tag120.xml"/><Relationship Id="rId10" Type="http://schemas.openxmlformats.org/officeDocument/2006/relationships/tags" Target="../tags/tag127.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tags" Target="../tags/tag133.xml"/><Relationship Id="rId7" Type="http://schemas.openxmlformats.org/officeDocument/2006/relationships/tags" Target="../tags/tag132.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image" Target="../media/image20.png"/><Relationship Id="rId2" Type="http://schemas.openxmlformats.org/officeDocument/2006/relationships/tags" Target="../tags/tag128.xml"/><Relationship Id="rId10" Type="http://schemas.openxmlformats.org/officeDocument/2006/relationships/tags" Target="../tags/tag135.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42.xml"/><Relationship Id="rId8" Type="http://schemas.openxmlformats.org/officeDocument/2006/relationships/tags" Target="../tags/tag141.xml"/><Relationship Id="rId7" Type="http://schemas.openxmlformats.org/officeDocument/2006/relationships/tags" Target="../tags/tag140.xml"/><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tags" Target="../tags/tag137.xml"/><Relationship Id="rId3" Type="http://schemas.openxmlformats.org/officeDocument/2006/relationships/image" Target="../media/image20.png"/><Relationship Id="rId2" Type="http://schemas.openxmlformats.org/officeDocument/2006/relationships/tags" Target="../tags/tag136.xml"/><Relationship Id="rId10" Type="http://schemas.openxmlformats.org/officeDocument/2006/relationships/tags" Target="../tags/tag143.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51.xml"/><Relationship Id="rId8" Type="http://schemas.openxmlformats.org/officeDocument/2006/relationships/tags" Target="../tags/tag150.xml"/><Relationship Id="rId7" Type="http://schemas.openxmlformats.org/officeDocument/2006/relationships/tags" Target="../tags/tag149.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tags" Target="../tags/tag144.xml"/><Relationship Id="rId10" Type="http://schemas.openxmlformats.org/officeDocument/2006/relationships/tags" Target="../tags/tag152.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tags" Target="../tags/tag157.xml"/><Relationship Id="rId7" Type="http://schemas.openxmlformats.org/officeDocument/2006/relationships/image" Target="../media/image25.png"/><Relationship Id="rId6" Type="http://schemas.openxmlformats.org/officeDocument/2006/relationships/tags" Target="../tags/tag156.xml"/><Relationship Id="rId5" Type="http://schemas.openxmlformats.org/officeDocument/2006/relationships/image" Target="../media/image24.png"/><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4" Type="http://schemas.openxmlformats.org/officeDocument/2006/relationships/tags" Target="../tags/tag162.xml"/><Relationship Id="rId13" Type="http://schemas.openxmlformats.org/officeDocument/2006/relationships/tags" Target="../tags/tag161.xml"/><Relationship Id="rId12" Type="http://schemas.openxmlformats.org/officeDocument/2006/relationships/tags" Target="../tags/tag160.xml"/><Relationship Id="rId11" Type="http://schemas.openxmlformats.org/officeDocument/2006/relationships/tags" Target="../tags/tag159.xml"/><Relationship Id="rId10" Type="http://schemas.openxmlformats.org/officeDocument/2006/relationships/tags" Target="../tags/tag158.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image" Target="../media/image10.png"/><Relationship Id="rId5" Type="http://schemas.openxmlformats.org/officeDocument/2006/relationships/tags" Target="../tags/tag18.xml"/><Relationship Id="rId4" Type="http://schemas.openxmlformats.org/officeDocument/2006/relationships/image" Target="../media/image9.png"/><Relationship Id="rId3" Type="http://schemas.openxmlformats.org/officeDocument/2006/relationships/tags" Target="../tags/tag17.xml"/><Relationship Id="rId2" Type="http://schemas.openxmlformats.org/officeDocument/2006/relationships/tags" Target="../tags/tag16.xml"/><Relationship Id="rId11" Type="http://schemas.openxmlformats.org/officeDocument/2006/relationships/tags" Target="../tags/tag23.xml"/><Relationship Id="rId10" Type="http://schemas.openxmlformats.org/officeDocument/2006/relationships/tags" Target="../tags/tag2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image" Target="../media/image11.png"/><Relationship Id="rId2" Type="http://schemas.openxmlformats.org/officeDocument/2006/relationships/tags" Target="../tags/tag2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image" Target="../media/image10.png"/><Relationship Id="rId5" Type="http://schemas.openxmlformats.org/officeDocument/2006/relationships/tags" Target="../tags/tag32.xml"/><Relationship Id="rId4" Type="http://schemas.openxmlformats.org/officeDocument/2006/relationships/image" Target="../media/image9.png"/><Relationship Id="rId3" Type="http://schemas.openxmlformats.org/officeDocument/2006/relationships/tags" Target="../tags/tag31.xml"/><Relationship Id="rId2" Type="http://schemas.openxmlformats.org/officeDocument/2006/relationships/tags" Target="../tags/tag30.xml"/><Relationship Id="rId12" Type="http://schemas.openxmlformats.org/officeDocument/2006/relationships/tags" Target="../tags/tag38.xml"/><Relationship Id="rId11" Type="http://schemas.openxmlformats.org/officeDocument/2006/relationships/tags" Target="../tags/tag37.xml"/><Relationship Id="rId10" Type="http://schemas.openxmlformats.org/officeDocument/2006/relationships/tags" Target="../tags/tag3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image" Target="../media/image10.png"/><Relationship Id="rId5" Type="http://schemas.openxmlformats.org/officeDocument/2006/relationships/tags" Target="../tags/tag41.xml"/><Relationship Id="rId4" Type="http://schemas.openxmlformats.org/officeDocument/2006/relationships/image" Target="../media/image9.png"/><Relationship Id="rId3" Type="http://schemas.openxmlformats.org/officeDocument/2006/relationships/tags" Target="../tags/tag40.xml"/><Relationship Id="rId2" Type="http://schemas.openxmlformats.org/officeDocument/2006/relationships/tags" Target="../tags/tag39.xml"/><Relationship Id="rId14" Type="http://schemas.openxmlformats.org/officeDocument/2006/relationships/tags" Target="../tags/tag49.xml"/><Relationship Id="rId13" Type="http://schemas.openxmlformats.org/officeDocument/2006/relationships/tags" Target="../tags/tag48.xml"/><Relationship Id="rId12" Type="http://schemas.openxmlformats.org/officeDocument/2006/relationships/tags" Target="../tags/tag47.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tags" Target="../tags/tag54.xml"/><Relationship Id="rId7" Type="http://schemas.openxmlformats.org/officeDocument/2006/relationships/image" Target="../media/image13.png"/><Relationship Id="rId6" Type="http://schemas.openxmlformats.org/officeDocument/2006/relationships/tags" Target="../tags/tag53.xml"/><Relationship Id="rId5" Type="http://schemas.openxmlformats.org/officeDocument/2006/relationships/image" Target="../media/image12.png"/><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tags" Target="../tags/tag56.xml"/><Relationship Id="rId10" Type="http://schemas.openxmlformats.org/officeDocument/2006/relationships/tags" Target="../tags/tag5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image" Target="../media/image16.png"/><Relationship Id="rId5" Type="http://schemas.openxmlformats.org/officeDocument/2006/relationships/tags" Target="../tags/tag64.xml"/><Relationship Id="rId4" Type="http://schemas.openxmlformats.org/officeDocument/2006/relationships/image" Target="../media/image15.png"/><Relationship Id="rId3" Type="http://schemas.openxmlformats.org/officeDocument/2006/relationships/tags" Target="../tags/tag63.xml"/><Relationship Id="rId2" Type="http://schemas.openxmlformats.org/officeDocument/2006/relationships/tags" Target="../tags/tag62.xml"/><Relationship Id="rId12" Type="http://schemas.openxmlformats.org/officeDocument/2006/relationships/tags" Target="../tags/tag70.xml"/><Relationship Id="rId11" Type="http://schemas.openxmlformats.org/officeDocument/2006/relationships/tags" Target="../tags/tag69.xml"/><Relationship Id="rId10" Type="http://schemas.openxmlformats.org/officeDocument/2006/relationships/tags" Target="../tags/tag68.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image" Target="../media/image18.png"/><Relationship Id="rId7" Type="http://schemas.openxmlformats.org/officeDocument/2006/relationships/tags" Target="../tags/tag75.xml"/><Relationship Id="rId6" Type="http://schemas.openxmlformats.org/officeDocument/2006/relationships/image" Target="../media/image17.png"/><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3" Type="http://schemas.openxmlformats.org/officeDocument/2006/relationships/tags" Target="../tags/tag80.xml"/><Relationship Id="rId12" Type="http://schemas.openxmlformats.org/officeDocument/2006/relationships/tags" Target="../tags/tag79.xml"/><Relationship Id="rId11" Type="http://schemas.openxmlformats.org/officeDocument/2006/relationships/tags" Target="../tags/tag78.xml"/><Relationship Id="rId10" Type="http://schemas.openxmlformats.org/officeDocument/2006/relationships/tags" Target="../tags/tag77.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stretch>
            <a:fillRect/>
          </a:stretch>
        </p:blipFill>
        <p:spPr>
          <a:xfrm rot="12880075">
            <a:off x="10647409" y="-194926"/>
            <a:ext cx="1912045" cy="2498679"/>
          </a:xfrm>
          <a:prstGeom prst="rect">
            <a:avLst/>
          </a:prstGeom>
        </p:spPr>
      </p:pic>
      <p:pic>
        <p:nvPicPr>
          <p:cNvPr id="8" name="图片 7"/>
          <p:cNvPicPr>
            <a:picLocks noChangeAspect="1"/>
          </p:cNvPicPr>
          <p:nvPr>
            <p:custDataLst>
              <p:tags r:id="rId4"/>
            </p:custDataLst>
          </p:nvPr>
        </p:nvPicPr>
        <p:blipFill rotWithShape="1">
          <a:blip r:embed="rId5"/>
          <a:srcRect/>
          <a:stretch>
            <a:fillRect/>
          </a:stretch>
        </p:blipFill>
        <p:spPr>
          <a:xfrm>
            <a:off x="-932154" y="2711868"/>
            <a:ext cx="3666810" cy="4153389"/>
          </a:xfrm>
          <a:prstGeom prst="rect">
            <a:avLst/>
          </a:prstGeom>
        </p:spPr>
      </p:pic>
      <p:pic>
        <p:nvPicPr>
          <p:cNvPr id="9" name="图片 8"/>
          <p:cNvPicPr>
            <a:picLocks noChangeAspect="1"/>
          </p:cNvPicPr>
          <p:nvPr>
            <p:custDataLst>
              <p:tags r:id="rId6"/>
            </p:custDataLst>
          </p:nvPr>
        </p:nvPicPr>
        <p:blipFill rotWithShape="1">
          <a:blip r:embed="rId7"/>
          <a:srcRect/>
          <a:stretch>
            <a:fillRect/>
          </a:stretch>
        </p:blipFill>
        <p:spPr>
          <a:xfrm>
            <a:off x="1248607" y="4907811"/>
            <a:ext cx="2758453" cy="1942932"/>
          </a:xfrm>
          <a:prstGeom prst="rect">
            <a:avLst/>
          </a:prstGeom>
        </p:spPr>
      </p:pic>
      <p:pic>
        <p:nvPicPr>
          <p:cNvPr id="10" name="图片 9"/>
          <p:cNvPicPr>
            <a:picLocks noChangeAspect="1"/>
          </p:cNvPicPr>
          <p:nvPr>
            <p:custDataLst>
              <p:tags r:id="rId8"/>
            </p:custDataLst>
          </p:nvPr>
        </p:nvPicPr>
        <p:blipFill rotWithShape="1">
          <a:blip r:embed="rId9"/>
          <a:srcRect/>
          <a:stretch>
            <a:fillRect/>
          </a:stretch>
        </p:blipFill>
        <p:spPr>
          <a:xfrm flipH="1">
            <a:off x="9121798" y="5133783"/>
            <a:ext cx="2112707" cy="1730568"/>
          </a:xfrm>
          <a:prstGeom prst="rect">
            <a:avLst/>
          </a:prstGeom>
        </p:spPr>
      </p:pic>
      <p:pic>
        <p:nvPicPr>
          <p:cNvPr id="11" name="图片 10"/>
          <p:cNvPicPr>
            <a:picLocks noChangeAspect="1"/>
          </p:cNvPicPr>
          <p:nvPr>
            <p:custDataLst>
              <p:tags r:id="rId10"/>
            </p:custDataLst>
          </p:nvPr>
        </p:nvPicPr>
        <p:blipFill rotWithShape="1">
          <a:blip r:embed="rId11"/>
          <a:srcRect/>
          <a:stretch>
            <a:fillRect/>
          </a:stretch>
        </p:blipFill>
        <p:spPr>
          <a:xfrm flipH="1">
            <a:off x="7014856" y="4977108"/>
            <a:ext cx="2218491" cy="1888150"/>
          </a:xfrm>
          <a:prstGeom prst="rect">
            <a:avLst/>
          </a:prstGeom>
        </p:spPr>
      </p:pic>
      <p:pic>
        <p:nvPicPr>
          <p:cNvPr id="12" name="图片 11"/>
          <p:cNvPicPr>
            <a:picLocks noChangeAspect="1"/>
          </p:cNvPicPr>
          <p:nvPr>
            <p:custDataLst>
              <p:tags r:id="rId12"/>
            </p:custDataLst>
          </p:nvPr>
        </p:nvPicPr>
        <p:blipFill rotWithShape="1">
          <a:blip r:embed="rId13"/>
          <a:srcRect/>
          <a:stretch>
            <a:fillRect/>
          </a:stretch>
        </p:blipFill>
        <p:spPr>
          <a:xfrm>
            <a:off x="3457131" y="4330731"/>
            <a:ext cx="1485156" cy="2527270"/>
          </a:xfrm>
          <a:prstGeom prst="rect">
            <a:avLst/>
          </a:prstGeom>
        </p:spPr>
      </p:pic>
      <p:pic>
        <p:nvPicPr>
          <p:cNvPr id="13" name="图片 12"/>
          <p:cNvPicPr>
            <a:picLocks noChangeAspect="1"/>
          </p:cNvPicPr>
          <p:nvPr>
            <p:custDataLst>
              <p:tags r:id="rId14"/>
            </p:custDataLst>
          </p:nvPr>
        </p:nvPicPr>
        <p:blipFill rotWithShape="1">
          <a:blip r:embed="rId15"/>
          <a:srcRect/>
          <a:stretch>
            <a:fillRect/>
          </a:stretch>
        </p:blipFill>
        <p:spPr>
          <a:xfrm>
            <a:off x="10957880" y="4442773"/>
            <a:ext cx="1038995" cy="2415228"/>
          </a:xfrm>
          <a:prstGeom prst="rect">
            <a:avLst/>
          </a:prstGeom>
        </p:spPr>
      </p:pic>
      <p:pic>
        <p:nvPicPr>
          <p:cNvPr id="14" name="图片 13"/>
          <p:cNvPicPr>
            <a:picLocks noChangeAspect="1"/>
          </p:cNvPicPr>
          <p:nvPr>
            <p:custDataLst>
              <p:tags r:id="rId16"/>
            </p:custDataLst>
          </p:nvPr>
        </p:nvPicPr>
        <p:blipFill rotWithShape="1">
          <a:blip r:embed="rId17"/>
          <a:srcRect/>
          <a:stretch>
            <a:fillRect/>
          </a:stretch>
        </p:blipFill>
        <p:spPr>
          <a:xfrm rot="21018953">
            <a:off x="5494341" y="5533781"/>
            <a:ext cx="1303004" cy="1351408"/>
          </a:xfrm>
          <a:prstGeom prst="rect">
            <a:avLst/>
          </a:prstGeom>
        </p:spPr>
      </p:pic>
      <p:sp>
        <p:nvSpPr>
          <p:cNvPr id="2" name="标题 1"/>
          <p:cNvSpPr>
            <a:spLocks noGrp="1"/>
          </p:cNvSpPr>
          <p:nvPr>
            <p:ph type="ctrTitle" hasCustomPrompt="1"/>
            <p:custDataLst>
              <p:tags r:id="rId18"/>
            </p:custDataLst>
          </p:nvPr>
        </p:nvSpPr>
        <p:spPr>
          <a:xfrm>
            <a:off x="1515348" y="1874443"/>
            <a:ext cx="9115200" cy="1090800"/>
          </a:xfrm>
        </p:spPr>
        <p:txBody>
          <a:bodyPr lIns="90000" tIns="46800" rIns="90000" bIns="0" anchor="b" anchorCtr="0">
            <a:normAutofit/>
          </a:bodyPr>
          <a:lstStyle>
            <a:lvl1pPr algn="ctr">
              <a:defRPr sz="6100" u="none" strike="noStrike" kern="1200" cap="none" spc="600" normalizeH="0" baseline="0">
                <a:solidFill>
                  <a:schemeClr val="accent1"/>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19"/>
            </p:custDataLst>
          </p:nvPr>
        </p:nvSpPr>
        <p:spPr>
          <a:xfrm>
            <a:off x="3162348" y="3187347"/>
            <a:ext cx="5821200" cy="414000"/>
          </a:xfrm>
        </p:spPr>
        <p:txBody>
          <a:bodyPr lIns="90000" tIns="0" rIns="90000" bIns="46800">
            <a:normAutofit/>
          </a:bodyPr>
          <a:lstStyle>
            <a:lvl1pPr marL="0" indent="0" algn="ctr" eaLnBrk="1" fontAlgn="auto" latinLnBrk="0" hangingPunct="1">
              <a:lnSpc>
                <a:spcPct val="100000"/>
              </a:lnSpc>
              <a:buNone/>
              <a:defRPr sz="2300" u="none" strike="noStrike" kern="1200" cap="none" spc="200" normalizeH="0" baseline="0">
                <a:solidFill>
                  <a:schemeClr val="tx1">
                    <a:lumMod val="85000"/>
                    <a:lumOff val="15000"/>
                  </a:schemeClr>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20"/>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21"/>
            </p:custDataLst>
          </p:nvPr>
        </p:nvSpPr>
        <p:spPr/>
        <p:txBody>
          <a:bodyPr/>
          <a:lstStyle/>
          <a:p>
            <a:endParaRPr lang="zh-CN" altLang="en-US" dirty="0"/>
          </a:p>
        </p:txBody>
      </p:sp>
      <p:sp>
        <p:nvSpPr>
          <p:cNvPr id="18" name="灯片编号占位符 17"/>
          <p:cNvSpPr>
            <a:spLocks noGrp="1"/>
          </p:cNvSpPr>
          <p:nvPr>
            <p:ph type="sldNum" sz="quarter" idx="12"/>
            <p:custDataLst>
              <p:tags r:id="rId22"/>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3" hasCustomPrompt="1"/>
            <p:custDataLst>
              <p:tags r:id="rId23"/>
            </p:custDataLst>
          </p:nvPr>
        </p:nvSpPr>
        <p:spPr>
          <a:xfrm>
            <a:off x="3162348" y="3949629"/>
            <a:ext cx="2655570" cy="353060"/>
          </a:xfrm>
        </p:spPr>
        <p:txBody>
          <a:bodyPr/>
          <a:lstStyle>
            <a:lvl1pPr marL="0" indent="0" algn="r" eaLnBrk="1" fontAlgn="auto" latinLnBrk="0" hangingPunct="1">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
        <p:nvSpPr>
          <p:cNvPr id="22" name="文本占位符 21"/>
          <p:cNvSpPr>
            <a:spLocks noGrp="1"/>
          </p:cNvSpPr>
          <p:nvPr>
            <p:ph type="body" sz="quarter" idx="14" hasCustomPrompt="1"/>
            <p:custDataLst>
              <p:tags r:id="rId24"/>
            </p:custDataLst>
          </p:nvPr>
        </p:nvSpPr>
        <p:spPr>
          <a:xfrm>
            <a:off x="6377353" y="3949629"/>
            <a:ext cx="2606040" cy="353060"/>
          </a:xfrm>
        </p:spPr>
        <p:txBody>
          <a:bodyPr/>
          <a:lstStyle>
            <a:lvl1pPr marL="0" indent="0" eaLnBrk="1" fontAlgn="auto" latinLnBrk="0" hangingPunct="1">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292800" y="304200"/>
            <a:ext cx="11900700" cy="6590545"/>
            <a:chOff x="292800" y="304200"/>
            <a:chExt cx="11900700" cy="6590545"/>
          </a:xfrm>
        </p:grpSpPr>
        <p:sp>
          <p:nvSpPr>
            <p:cNvPr id="10" name="矩形 9"/>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userDrawn="1">
              <p:custDataLst>
                <p:tags r:id="rId4"/>
              </p:custDataLst>
            </p:nvPr>
          </p:nvGrpSpPr>
          <p:grpSpPr>
            <a:xfrm>
              <a:off x="11126700" y="4668778"/>
              <a:ext cx="1066800" cy="2225967"/>
              <a:chOff x="11126700" y="4668778"/>
              <a:chExt cx="1066800" cy="2225967"/>
            </a:xfrm>
          </p:grpSpPr>
          <p:pic>
            <p:nvPicPr>
              <p:cNvPr id="12" name="图片 11"/>
              <p:cNvPicPr>
                <a:picLocks noChangeAspect="1"/>
              </p:cNvPicPr>
              <p:nvPr>
                <p:custDataLst>
                  <p:tags r:id="rId5"/>
                </p:custDataLst>
              </p:nvPr>
            </p:nvPicPr>
            <p:blipFill rotWithShape="1">
              <a:blip r:embed="rId6"/>
              <a:srcRect/>
              <a:stretch>
                <a:fillRect/>
              </a:stretch>
            </p:blipFill>
            <p:spPr>
              <a:xfrm flipH="1">
                <a:off x="11126700" y="5739503"/>
                <a:ext cx="1066800" cy="1125388"/>
              </a:xfrm>
              <a:prstGeom prst="rect">
                <a:avLst/>
              </a:prstGeom>
            </p:spPr>
          </p:pic>
          <p:pic>
            <p:nvPicPr>
              <p:cNvPr id="13" name="图片 12"/>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rot="19646938">
                <a:off x="11486962" y="4668778"/>
                <a:ext cx="606573" cy="2225967"/>
              </a:xfrm>
              <a:prstGeom prst="rect">
                <a:avLst/>
              </a:prstGeom>
            </p:spPr>
          </p:pic>
        </p:grpSp>
      </p:gr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2"/>
            </p:custDataLst>
          </p:nvPr>
        </p:nvSpPr>
        <p:spPr>
          <a:xfrm>
            <a:off x="669930" y="952508"/>
            <a:ext cx="10852237" cy="5388907"/>
          </a:xfrm>
        </p:spPr>
        <p:txBody>
          <a:bodyPr/>
          <a:lstStyle>
            <a:lvl1pPr>
              <a:defRPr u="none" strike="noStrike" kern="1200" cap="none" spc="0" normalizeH="0" baseline="0">
                <a:solidFill>
                  <a:schemeClr val="tx1">
                    <a:lumMod val="85000"/>
                    <a:lumOff val="15000"/>
                  </a:schemeClr>
                </a:solidFill>
                <a:uFillTx/>
                <a:latin typeface="Arial" panose="020B0604020202020204" pitchFamily="34" charset="0"/>
              </a:defRPr>
            </a:lvl1pPr>
            <a:lvl2pPr>
              <a:defRPr u="none" strike="noStrike" kern="1200" cap="none" spc="0" normalizeH="0" baseline="0">
                <a:solidFill>
                  <a:schemeClr val="tx1">
                    <a:lumMod val="85000"/>
                    <a:lumOff val="15000"/>
                  </a:schemeClr>
                </a:solidFill>
                <a:uFillTx/>
                <a:latin typeface="Arial" panose="020B0604020202020204" pitchFamily="34" charset="0"/>
              </a:defRPr>
            </a:lvl2pPr>
            <a:lvl3pPr>
              <a:defRPr u="none" strike="noStrike" kern="1200" cap="none" spc="0" normalizeH="0" baseline="0">
                <a:solidFill>
                  <a:schemeClr val="tx1">
                    <a:lumMod val="85000"/>
                    <a:lumOff val="15000"/>
                  </a:schemeClr>
                </a:solidFill>
                <a:uFillTx/>
                <a:latin typeface="Arial" panose="020B0604020202020204" pitchFamily="34" charset="0"/>
              </a:defRPr>
            </a:lvl3pPr>
            <a:lvl4pPr>
              <a:defRPr u="none" strike="noStrike" kern="1200" cap="none" spc="0" normalizeH="0" baseline="0">
                <a:solidFill>
                  <a:schemeClr val="tx1">
                    <a:lumMod val="85000"/>
                    <a:lumOff val="15000"/>
                  </a:schemeClr>
                </a:solidFill>
                <a:uFillTx/>
                <a:latin typeface="Arial" panose="020B0604020202020204" pitchFamily="34" charset="0"/>
              </a:defRPr>
            </a:lvl4pPr>
            <a:lvl5pPr>
              <a:defRPr u="none" strike="noStrike" kern="1200" cap="none" spc="0" normalizeH="0" baseline="0">
                <a:solidFill>
                  <a:schemeClr val="tx1">
                    <a:lumMod val="85000"/>
                    <a:lumOff val="15000"/>
                  </a:schemeClr>
                </a:solidFill>
                <a:uFillTx/>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stretch>
            <a:fillRect/>
          </a:stretch>
        </p:blipFill>
        <p:spPr>
          <a:xfrm rot="12021009">
            <a:off x="9598540" y="-71780"/>
            <a:ext cx="2432128" cy="3178328"/>
          </a:xfrm>
          <a:prstGeom prst="rect">
            <a:avLst/>
          </a:prstGeom>
        </p:spPr>
      </p:pic>
      <p:pic>
        <p:nvPicPr>
          <p:cNvPr id="7" name="图片 6"/>
          <p:cNvPicPr>
            <a:picLocks noChangeAspect="1"/>
          </p:cNvPicPr>
          <p:nvPr>
            <p:custDataLst>
              <p:tags r:id="rId4"/>
            </p:custDataLst>
          </p:nvPr>
        </p:nvPicPr>
        <p:blipFill rotWithShape="1">
          <a:blip r:embed="rId5"/>
          <a:srcRect/>
          <a:stretch>
            <a:fillRect/>
          </a:stretch>
        </p:blipFill>
        <p:spPr>
          <a:xfrm>
            <a:off x="-932154" y="2711868"/>
            <a:ext cx="3666810" cy="4153389"/>
          </a:xfrm>
          <a:prstGeom prst="rect">
            <a:avLst/>
          </a:prstGeom>
        </p:spPr>
      </p:pic>
      <p:pic>
        <p:nvPicPr>
          <p:cNvPr id="8" name="图片 7"/>
          <p:cNvPicPr>
            <a:picLocks noChangeAspect="1"/>
          </p:cNvPicPr>
          <p:nvPr>
            <p:custDataLst>
              <p:tags r:id="rId6"/>
            </p:custDataLst>
          </p:nvPr>
        </p:nvPicPr>
        <p:blipFill rotWithShape="1">
          <a:blip r:embed="rId7"/>
          <a:srcRect/>
          <a:stretch>
            <a:fillRect/>
          </a:stretch>
        </p:blipFill>
        <p:spPr>
          <a:xfrm>
            <a:off x="1248607" y="4907811"/>
            <a:ext cx="2758453" cy="1942932"/>
          </a:xfrm>
          <a:prstGeom prst="rect">
            <a:avLst/>
          </a:prstGeom>
        </p:spPr>
      </p:pic>
      <p:pic>
        <p:nvPicPr>
          <p:cNvPr id="9" name="图片 8"/>
          <p:cNvPicPr>
            <a:picLocks noChangeAspect="1"/>
          </p:cNvPicPr>
          <p:nvPr>
            <p:custDataLst>
              <p:tags r:id="rId8"/>
            </p:custDataLst>
          </p:nvPr>
        </p:nvPicPr>
        <p:blipFill rotWithShape="1">
          <a:blip r:embed="rId9"/>
          <a:srcRect/>
          <a:stretch>
            <a:fillRect/>
          </a:stretch>
        </p:blipFill>
        <p:spPr>
          <a:xfrm flipH="1">
            <a:off x="9121798" y="5133783"/>
            <a:ext cx="2112707" cy="1730568"/>
          </a:xfrm>
          <a:prstGeom prst="rect">
            <a:avLst/>
          </a:prstGeom>
        </p:spPr>
      </p:pic>
      <p:pic>
        <p:nvPicPr>
          <p:cNvPr id="10" name="图片 9"/>
          <p:cNvPicPr>
            <a:picLocks noChangeAspect="1"/>
          </p:cNvPicPr>
          <p:nvPr>
            <p:custDataLst>
              <p:tags r:id="rId10"/>
            </p:custDataLst>
          </p:nvPr>
        </p:nvPicPr>
        <p:blipFill rotWithShape="1">
          <a:blip r:embed="rId11"/>
          <a:srcRect/>
          <a:stretch>
            <a:fillRect/>
          </a:stretch>
        </p:blipFill>
        <p:spPr>
          <a:xfrm flipH="1">
            <a:off x="7014856" y="4977108"/>
            <a:ext cx="2218491" cy="1888150"/>
          </a:xfrm>
          <a:prstGeom prst="rect">
            <a:avLst/>
          </a:prstGeom>
        </p:spPr>
      </p:pic>
      <p:pic>
        <p:nvPicPr>
          <p:cNvPr id="11" name="图片 10"/>
          <p:cNvPicPr>
            <a:picLocks noChangeAspect="1"/>
          </p:cNvPicPr>
          <p:nvPr>
            <p:custDataLst>
              <p:tags r:id="rId12"/>
            </p:custDataLst>
          </p:nvPr>
        </p:nvPicPr>
        <p:blipFill rotWithShape="1">
          <a:blip r:embed="rId13"/>
          <a:srcRect/>
          <a:stretch>
            <a:fillRect/>
          </a:stretch>
        </p:blipFill>
        <p:spPr>
          <a:xfrm>
            <a:off x="3457131" y="4330731"/>
            <a:ext cx="1485156" cy="2527270"/>
          </a:xfrm>
          <a:prstGeom prst="rect">
            <a:avLst/>
          </a:prstGeom>
        </p:spPr>
      </p:pic>
      <p:pic>
        <p:nvPicPr>
          <p:cNvPr id="12" name="图片 11"/>
          <p:cNvPicPr>
            <a:picLocks noChangeAspect="1"/>
          </p:cNvPicPr>
          <p:nvPr>
            <p:custDataLst>
              <p:tags r:id="rId14"/>
            </p:custDataLst>
          </p:nvPr>
        </p:nvPicPr>
        <p:blipFill rotWithShape="1">
          <a:blip r:embed="rId15"/>
          <a:srcRect/>
          <a:stretch>
            <a:fillRect/>
          </a:stretch>
        </p:blipFill>
        <p:spPr>
          <a:xfrm>
            <a:off x="10957880" y="4442773"/>
            <a:ext cx="1038995" cy="2415228"/>
          </a:xfrm>
          <a:prstGeom prst="rect">
            <a:avLst/>
          </a:prstGeom>
        </p:spPr>
      </p:pic>
      <p:pic>
        <p:nvPicPr>
          <p:cNvPr id="13" name="图片 12"/>
          <p:cNvPicPr>
            <a:picLocks noChangeAspect="1"/>
          </p:cNvPicPr>
          <p:nvPr>
            <p:custDataLst>
              <p:tags r:id="rId16"/>
            </p:custDataLst>
          </p:nvPr>
        </p:nvPicPr>
        <p:blipFill rotWithShape="1">
          <a:blip r:embed="rId17"/>
          <a:srcRect/>
          <a:stretch>
            <a:fillRect/>
          </a:stretch>
        </p:blipFill>
        <p:spPr>
          <a:xfrm rot="21018953">
            <a:off x="5494341" y="5533781"/>
            <a:ext cx="1303004" cy="1351408"/>
          </a:xfrm>
          <a:prstGeom prst="rect">
            <a:avLst/>
          </a:prstGeom>
        </p:spPr>
      </p:pic>
      <p:sp>
        <p:nvSpPr>
          <p:cNvPr id="2" name="标题 1"/>
          <p:cNvSpPr>
            <a:spLocks noGrp="1"/>
          </p:cNvSpPr>
          <p:nvPr>
            <p:ph type="title" hasCustomPrompt="1"/>
            <p:custDataLst>
              <p:tags r:id="rId18"/>
            </p:custDataLst>
          </p:nvPr>
        </p:nvSpPr>
        <p:spPr>
          <a:xfrm>
            <a:off x="4007060" y="1942269"/>
            <a:ext cx="4046400" cy="1170000"/>
          </a:xfrm>
        </p:spPr>
        <p:txBody>
          <a:bodyPr vert="horz" lIns="90000" tIns="46800" rIns="90000" bIns="46800" rtlCol="0" anchor="b" anchorCtr="0">
            <a:normAutofit/>
          </a:bodyPr>
          <a:lstStyle>
            <a:lvl1pPr marL="0" marR="0" algn="ctr" defTabSz="914400" rtl="0" eaLnBrk="1" fontAlgn="auto" latinLnBrk="0" hangingPunct="1">
              <a:lnSpc>
                <a:spcPct val="100000"/>
              </a:lnSpc>
              <a:buNone/>
              <a:defRPr kumimoji="0" lang="zh-CN" altLang="en-US" sz="63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1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0"/>
            </p:custDataLst>
          </p:nvPr>
        </p:nvSpPr>
        <p:spPr/>
        <p:txBody>
          <a:bodyPr/>
          <a:lstStyle/>
          <a:p>
            <a:endParaRPr lang="zh-CN" altLang="en-US"/>
          </a:p>
        </p:txBody>
      </p:sp>
      <p:sp>
        <p:nvSpPr>
          <p:cNvPr id="5" name="灯片编号占位符 4"/>
          <p:cNvSpPr>
            <a:spLocks noGrp="1"/>
          </p:cNvSpPr>
          <p:nvPr>
            <p:ph type="sldNum" sz="quarter" idx="12"/>
            <p:custDataLst>
              <p:tags r:id="rId21"/>
            </p:custDataLst>
          </p:nvPr>
        </p:nvSpPr>
        <p:spPr/>
        <p:txBody>
          <a:bodyPr/>
          <a:lstStyle/>
          <a:p>
            <a:fld id="{49AE70B2-8BF9-45C0-BB95-33D1B9D3A854}" type="slidenum">
              <a:rPr lang="zh-CN" altLang="en-US" smtClean="0"/>
            </a:fld>
            <a:endParaRPr lang="zh-CN" altLang="en-US"/>
          </a:p>
        </p:txBody>
      </p:sp>
      <p:sp>
        <p:nvSpPr>
          <p:cNvPr id="15" name="文本占位符 14"/>
          <p:cNvSpPr>
            <a:spLocks noGrp="1"/>
          </p:cNvSpPr>
          <p:nvPr>
            <p:ph type="body" sz="quarter" idx="13" hasCustomPrompt="1"/>
            <p:custDataLst>
              <p:tags r:id="rId22"/>
            </p:custDataLst>
          </p:nvPr>
        </p:nvSpPr>
        <p:spPr>
          <a:xfrm>
            <a:off x="3997319" y="3320783"/>
            <a:ext cx="4046400" cy="436406"/>
          </a:xfrm>
        </p:spPr>
        <p:txBody>
          <a:bodyPr/>
          <a:lstStyle>
            <a:lvl1pPr marL="0" indent="0" algn="dist">
              <a:buNone/>
              <a:defRPr/>
            </a:lvl1pPr>
          </a:lstStyle>
          <a:p>
            <a:pPr lvl="0"/>
            <a:r>
              <a:rPr lang="zh-CN" altLang="en-US" dirty="0"/>
              <a:t>编辑标题</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2"/>
            </p:custDataLst>
          </p:nvPr>
        </p:nvPicPr>
        <p:blipFill rotWithShape="1">
          <a:blip r:embed="rId3"/>
          <a:srcRect/>
          <a:stretch>
            <a:fillRect/>
          </a:stretch>
        </p:blipFill>
        <p:spPr>
          <a:xfrm rot="16635317" flipH="1">
            <a:off x="11172190" y="-154940"/>
            <a:ext cx="1035050" cy="881380"/>
          </a:xfrm>
          <a:prstGeom prst="rect">
            <a:avLst/>
          </a:prstGeom>
        </p:spPr>
      </p:pic>
      <p:grpSp>
        <p:nvGrpSpPr>
          <p:cNvPr id="7" name="组合 6"/>
          <p:cNvGrpSpPr/>
          <p:nvPr userDrawn="1">
            <p:custDataLst>
              <p:tags r:id="rId4"/>
            </p:custDataLst>
          </p:nvPr>
        </p:nvGrpSpPr>
        <p:grpSpPr>
          <a:xfrm rot="0">
            <a:off x="0" y="4886325"/>
            <a:ext cx="712470" cy="1971675"/>
            <a:chOff x="0" y="4391345"/>
            <a:chExt cx="891702" cy="2466656"/>
          </a:xfrm>
        </p:grpSpPr>
        <p:pic>
          <p:nvPicPr>
            <p:cNvPr id="8" name="图片 7"/>
            <p:cNvPicPr>
              <a:picLocks noChangeAspect="1"/>
            </p:cNvPicPr>
            <p:nvPr>
              <p:custDataLst>
                <p:tags r:id="rId5"/>
              </p:custDataLst>
            </p:nvPr>
          </p:nvPicPr>
          <p:blipFill rotWithShape="1">
            <a:blip r:embed="rId6"/>
            <a:srcRect/>
            <a:stretch>
              <a:fillRect/>
            </a:stretch>
          </p:blipFill>
          <p:spPr>
            <a:xfrm>
              <a:off x="0" y="5917327"/>
              <a:ext cx="891702" cy="940674"/>
            </a:xfrm>
            <a:prstGeom prst="rect">
              <a:avLst/>
            </a:prstGeom>
          </p:spPr>
        </p:pic>
        <p:pic>
          <p:nvPicPr>
            <p:cNvPr id="9" name="图片 8"/>
            <p:cNvPicPr>
              <a:picLocks noChangeAspect="1"/>
            </p:cNvPicPr>
            <p:nvPr>
              <p:custDataLst>
                <p:tags r:id="rId7"/>
              </p:custDataLst>
            </p:nvPr>
          </p:nvPicPr>
          <p:blipFill>
            <a:blip r:embed="rId8"/>
            <a:stretch>
              <a:fillRect/>
            </a:stretch>
          </p:blipFill>
          <p:spPr>
            <a:xfrm rot="1953062" flipH="1">
              <a:off x="67048" y="4391345"/>
              <a:ext cx="757605" cy="2455724"/>
            </a:xfrm>
            <a:prstGeom prst="rect">
              <a:avLst/>
            </a:prstGeom>
          </p:spPr>
        </p:pic>
      </p:grpSp>
      <p:sp>
        <p:nvSpPr>
          <p:cNvPr id="2" name="标题 1"/>
          <p:cNvSpPr>
            <a:spLocks noGrp="1"/>
          </p:cNvSpPr>
          <p:nvPr>
            <p:ph type="title"/>
            <p:custDataLst>
              <p:tags r:id="rId9"/>
            </p:custDataLst>
          </p:nvPr>
        </p:nvSpPr>
        <p:spPr/>
        <p:txBody>
          <a:bodyPr/>
          <a:lstStyle>
            <a:lvl1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735" y="304165"/>
            <a:ext cx="11606530" cy="62496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custDataLst>
              <p:tags r:id="rId3"/>
            </p:custDataLst>
          </p:nvPr>
        </p:nvGrpSpPr>
        <p:grpSpPr>
          <a:xfrm rot="0">
            <a:off x="11126470" y="4668520"/>
            <a:ext cx="1066800" cy="2225675"/>
            <a:chOff x="11126700" y="4668778"/>
            <a:chExt cx="1066800" cy="2225967"/>
          </a:xfrm>
        </p:grpSpPr>
        <p:pic>
          <p:nvPicPr>
            <p:cNvPr id="10" name="图片 9"/>
            <p:cNvPicPr>
              <a:picLocks noChangeAspect="1"/>
            </p:cNvPicPr>
            <p:nvPr>
              <p:custDataLst>
                <p:tags r:id="rId4"/>
              </p:custDataLst>
            </p:nvPr>
          </p:nvPicPr>
          <p:blipFill rotWithShape="1">
            <a:blip r:embed="rId5"/>
            <a:srcRect/>
            <a:stretch>
              <a:fillRect/>
            </a:stretch>
          </p:blipFill>
          <p:spPr>
            <a:xfrm flipH="1">
              <a:off x="11126700" y="5739503"/>
              <a:ext cx="1066800" cy="1125388"/>
            </a:xfrm>
            <a:prstGeom prst="rect">
              <a:avLst/>
            </a:prstGeom>
          </p:spPr>
        </p:pic>
        <p:pic>
          <p:nvPicPr>
            <p:cNvPr id="11" name="图片 10"/>
            <p:cNvPicPr>
              <a:picLocks noChangeAspect="1"/>
            </p:cNvPicPr>
            <p:nvPr>
              <p:custDataLst>
                <p:tags r:id="rId6"/>
              </p:custDataLst>
            </p:nvPr>
          </p:nvPicPr>
          <p:blipFill>
            <a:blip r:embed="rId7" cstate="print">
              <a:extLst>
                <a:ext uri="{28A0092B-C50C-407E-A947-70E740481C1C}">
                  <a14:useLocalDpi xmlns:a14="http://schemas.microsoft.com/office/drawing/2010/main" val="0"/>
                </a:ext>
              </a:extLst>
            </a:blip>
            <a:stretch>
              <a:fillRect/>
            </a:stretch>
          </p:blipFill>
          <p:spPr>
            <a:xfrm rot="19646938">
              <a:off x="11486962" y="4668778"/>
              <a:ext cx="606573" cy="2225967"/>
            </a:xfrm>
            <a:prstGeom prst="rect">
              <a:avLst/>
            </a:prstGeom>
          </p:spPr>
        </p:pic>
      </p:grpSp>
      <p:sp>
        <p:nvSpPr>
          <p:cNvPr id="2" name="标题 1"/>
          <p:cNvSpPr>
            <a:spLocks noGrp="1"/>
          </p:cNvSpPr>
          <p:nvPr userDrawn="1">
            <p:ph type="title" hasCustomPrompt="1"/>
            <p:custDataLst>
              <p:tags r:id="rId8"/>
            </p:custDataLst>
          </p:nvPr>
        </p:nvSpPr>
        <p:spPr>
          <a:xfrm>
            <a:off x="1281600" y="1249200"/>
            <a:ext cx="9626400" cy="723600"/>
          </a:xfrm>
        </p:spPr>
        <p:txBody>
          <a:bodyPr anchor="ctr"/>
          <a:lstStyle>
            <a:lvl1pPr>
              <a:defRPr sz="32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userDrawn="1">
            <p:ph sz="quarter" idx="13"/>
            <p:custDataLst>
              <p:tags r:id="rId9"/>
            </p:custDataLst>
          </p:nvPr>
        </p:nvSpPr>
        <p:spPr>
          <a:xfrm>
            <a:off x="1281113" y="2163600"/>
            <a:ext cx="9626600" cy="3445200"/>
          </a:xfrm>
        </p:spPr>
        <p:txBody>
          <a:bodyPr/>
          <a:lstStyle>
            <a:lvl1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1pPr>
            <a:lvl2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2pPr>
            <a:lvl3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3pPr>
            <a:lvl4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4pPr>
            <a:lvl5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userDrawn="1">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1"/>
            </p:custDataLst>
          </p:nvPr>
        </p:nvSpPr>
        <p:spPr/>
        <p:txBody>
          <a:bodyPr/>
          <a:lstStyle/>
          <a:p>
            <a:endParaRPr lang="zh-CN" altLang="en-US" dirty="0"/>
          </a:p>
        </p:txBody>
      </p:sp>
      <p:sp>
        <p:nvSpPr>
          <p:cNvPr id="5" name="灯片编号占位符 4"/>
          <p:cNvSpPr>
            <a:spLocks noGrp="1"/>
          </p:cNvSpPr>
          <p:nvPr userDrawn="1">
            <p:ph type="sldNum" sz="quarter" idx="12"/>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custDataLst>
              <p:tags r:id="rId2"/>
            </p:custDataLst>
          </p:nvPr>
        </p:nvPicPr>
        <p:blipFill>
          <a:blip r:embed="rId3"/>
          <a:stretch>
            <a:fillRect/>
          </a:stretch>
        </p:blipFill>
        <p:spPr>
          <a:xfrm rot="12021009">
            <a:off x="11217385" y="-39384"/>
            <a:ext cx="1038779" cy="1357486"/>
          </a:xfrm>
          <a:prstGeom prst="rect">
            <a:avLst/>
          </a:prstGeom>
        </p:spPr>
      </p:pic>
      <p:sp>
        <p:nvSpPr>
          <p:cNvPr id="8" name="矩形 7"/>
          <p:cNvSpPr/>
          <p:nvPr userDrawn="1">
            <p:custDataLst>
              <p:tags r:id="rId4"/>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2" name="标题 1"/>
          <p:cNvSpPr>
            <a:spLocks noGrp="1"/>
          </p:cNvSpPr>
          <p:nvPr>
            <p:ph type="title" hasCustomPrompt="1"/>
            <p:custDataLst>
              <p:tags r:id="rId5"/>
            </p:custDataLst>
          </p:nvPr>
        </p:nvSpPr>
        <p:spPr>
          <a:xfrm>
            <a:off x="583200" y="770400"/>
            <a:ext cx="3960000" cy="882000"/>
          </a:xfrm>
        </p:spPr>
        <p:txBody>
          <a:bodyPr anchor="ctr"/>
          <a:lstStyle>
            <a:lvl1pPr>
              <a:defRPr sz="3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u="none" strike="noStrike" kern="1200" cap="none" spc="0" normalizeH="0" baseline="0">
                <a:solidFill>
                  <a:schemeClr val="tx1">
                    <a:lumMod val="85000"/>
                    <a:lumOff val="15000"/>
                  </a:schemeClr>
                </a:solidFill>
                <a:latin typeface="微软雅黑" panose="020B0503020204020204" charset="-122"/>
                <a:ea typeface="微软雅黑" panose="020B0503020204020204" charset="-122"/>
              </a:defRPr>
            </a:lvl1pPr>
            <a:lvl2pPr>
              <a:defRPr u="none" strike="noStrike" kern="1200" cap="none" spc="0" normalizeH="0" baseline="0">
                <a:solidFill>
                  <a:schemeClr val="tx1">
                    <a:lumMod val="85000"/>
                    <a:lumOff val="15000"/>
                  </a:schemeClr>
                </a:solidFill>
                <a:latin typeface="微软雅黑" panose="020B0503020204020204" charset="-122"/>
                <a:ea typeface="微软雅黑" panose="020B0503020204020204" charset="-122"/>
              </a:defRPr>
            </a:lvl2pPr>
            <a:lvl3pPr>
              <a:defRPr u="none" strike="noStrike" kern="1200" cap="none" spc="0" normalizeH="0" baseline="0">
                <a:solidFill>
                  <a:schemeClr val="tx1">
                    <a:lumMod val="85000"/>
                    <a:lumOff val="15000"/>
                  </a:schemeClr>
                </a:solidFill>
                <a:latin typeface="微软雅黑" panose="020B0503020204020204" charset="-122"/>
                <a:ea typeface="微软雅黑" panose="020B0503020204020204" charset="-122"/>
              </a:defRPr>
            </a:lvl3pPr>
            <a:lvl4pPr>
              <a:defRPr u="none" strike="noStrike" kern="1200" cap="none" spc="0" normalizeH="0" baseline="0">
                <a:solidFill>
                  <a:schemeClr val="tx1">
                    <a:lumMod val="85000"/>
                    <a:lumOff val="15000"/>
                  </a:schemeClr>
                </a:solidFill>
                <a:latin typeface="微软雅黑" panose="020B0503020204020204" charset="-122"/>
                <a:ea typeface="微软雅黑" panose="020B0503020204020204" charset="-122"/>
              </a:defRPr>
            </a:lvl4pPr>
            <a:lvl5pPr>
              <a:defRPr u="none" strike="noStrike" kern="1200" cap="none" spc="0" normalizeH="0" baseline="0">
                <a:solidFill>
                  <a:schemeClr val="tx1">
                    <a:lumMod val="85000"/>
                    <a:lumOff val="15000"/>
                  </a:schemeClr>
                </a:solidFill>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u="none" strike="noStrike" kern="1200" cap="none" spc="0" normalizeH="0" baseline="0">
                <a:solidFill>
                  <a:schemeClr val="tx1">
                    <a:lumMod val="85000"/>
                    <a:lumOff val="15000"/>
                  </a:schemeClr>
                </a:solidFill>
                <a:latin typeface="微软雅黑" panose="020B0503020204020204" charset="-122"/>
                <a:ea typeface="微软雅黑" panose="020B0503020204020204" charset="-122"/>
              </a:defRPr>
            </a:lvl1pPr>
            <a:lvl2pPr>
              <a:defRPr u="none" strike="noStrike" kern="1200" cap="none" spc="0" normalizeH="0" baseline="0">
                <a:solidFill>
                  <a:schemeClr val="tx1">
                    <a:lumMod val="85000"/>
                    <a:lumOff val="15000"/>
                  </a:schemeClr>
                </a:solidFill>
                <a:latin typeface="微软雅黑" panose="020B0503020204020204" charset="-122"/>
                <a:ea typeface="微软雅黑" panose="020B0503020204020204" charset="-122"/>
              </a:defRPr>
            </a:lvl2pPr>
            <a:lvl3pPr>
              <a:defRPr u="none" strike="noStrike" kern="1200" cap="none" spc="0" normalizeH="0" baseline="0">
                <a:solidFill>
                  <a:schemeClr val="tx1">
                    <a:lumMod val="85000"/>
                    <a:lumOff val="15000"/>
                  </a:schemeClr>
                </a:solidFill>
                <a:latin typeface="微软雅黑" panose="020B0503020204020204" charset="-122"/>
                <a:ea typeface="微软雅黑" panose="020B0503020204020204" charset="-122"/>
              </a:defRPr>
            </a:lvl3pPr>
            <a:lvl4pPr>
              <a:defRPr u="none" strike="noStrike" kern="1200" cap="none" spc="0" normalizeH="0" baseline="0">
                <a:solidFill>
                  <a:schemeClr val="tx1">
                    <a:lumMod val="85000"/>
                    <a:lumOff val="15000"/>
                  </a:schemeClr>
                </a:solidFill>
                <a:latin typeface="微软雅黑" panose="020B0503020204020204" charset="-122"/>
                <a:ea typeface="微软雅黑" panose="020B0503020204020204" charset="-122"/>
              </a:defRPr>
            </a:lvl4pPr>
            <a:lvl5pPr>
              <a:defRPr u="none" strike="noStrike" kern="1200" cap="none" spc="0" normalizeH="0" baseline="0">
                <a:solidFill>
                  <a:schemeClr val="tx1">
                    <a:lumMod val="85000"/>
                    <a:lumOff val="15000"/>
                  </a:schemeClr>
                </a:solidFill>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userDrawn="1">
            <p:custDataLst>
              <p:tags r:id="rId2"/>
            </p:custDataLst>
          </p:nvPr>
        </p:nvPicPr>
        <p:blipFill rotWithShape="1">
          <a:blip r:embed="rId3"/>
          <a:srcRect/>
          <a:stretch>
            <a:fillRect/>
          </a:stretch>
        </p:blipFill>
        <p:spPr>
          <a:xfrm rot="16635318" flipV="1">
            <a:off x="-43808" y="6153042"/>
            <a:ext cx="1035343" cy="881177"/>
          </a:xfrm>
          <a:prstGeom prst="rect">
            <a:avLst/>
          </a:prstGeom>
        </p:spPr>
      </p:pic>
      <p:sp>
        <p:nvSpPr>
          <p:cNvPr id="10" name="矩形 9"/>
          <p:cNvSpPr/>
          <p:nvPr userDrawn="1">
            <p:custDataLst>
              <p:tags r:id="rId4"/>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612000" y="1659600"/>
            <a:ext cx="10975975" cy="828000"/>
          </a:xfrm>
        </p:spPr>
        <p:txBody>
          <a:bodyPr/>
          <a:lstStyle>
            <a:lvl1pPr algn="ct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a:lstStyle>
            <a:lvl1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1pPr>
            <a:lvl2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2pPr>
            <a:lvl3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3pPr>
            <a:lvl4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4pPr>
            <a:lvl5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custDataLst>
              <p:tags r:id="rId2"/>
            </p:custDataLst>
          </p:nvPr>
        </p:nvPicPr>
        <p:blipFill rotWithShape="1">
          <a:blip r:embed="rId3"/>
          <a:srcRect/>
          <a:stretch>
            <a:fillRect/>
          </a:stretch>
        </p:blipFill>
        <p:spPr>
          <a:xfrm rot="16635318" flipH="1">
            <a:off x="11171891" y="-154985"/>
            <a:ext cx="1035343" cy="881177"/>
          </a:xfrm>
          <a:prstGeom prst="rect">
            <a:avLst/>
          </a:prstGeom>
        </p:spPr>
      </p:pic>
      <p:sp>
        <p:nvSpPr>
          <p:cNvPr id="8" name="矩形 7"/>
          <p:cNvSpPr/>
          <p:nvPr userDrawn="1">
            <p:custDataLst>
              <p:tags r:id="rId4"/>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5"/>
            </p:custDataLst>
          </p:nvPr>
        </p:nvSpPr>
        <p:spPr>
          <a:xfrm>
            <a:off x="604800" y="669600"/>
            <a:ext cx="10976400" cy="565200"/>
          </a:xfrm>
        </p:spPr>
        <p:txBody>
          <a:bodyPr anchor="ctr"/>
          <a:lstStyle>
            <a:lvl1pPr algn="ctr">
              <a:defRPr sz="3200" u="none" strike="noStrike" kern="1200" cap="all" spc="0" normalizeH="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604837" y="1681200"/>
            <a:ext cx="10990800" cy="3211200"/>
          </a:xfrm>
        </p:spPr>
        <p:txBody>
          <a:bodyPr/>
          <a:lstStyle>
            <a:lvl1pPr>
              <a:defRPr u="none" strike="noStrike" kern="1200" cap="all" spc="0" normalizeH="0" baseline="0">
                <a:solidFill>
                  <a:schemeClr val="tx1">
                    <a:lumMod val="85000"/>
                    <a:lumOff val="15000"/>
                  </a:schemeClr>
                </a:solidFill>
                <a:latin typeface="Arial" panose="020B0604020202020204" pitchFamily="34" charset="0"/>
                <a:ea typeface="微软雅黑" panose="020B0503020204020204" charset="-122"/>
              </a:defRPr>
            </a:lvl1pPr>
            <a:lvl2pPr>
              <a:defRPr u="none" strike="noStrike" kern="1200" cap="all" spc="0" normalizeH="0" baseline="0">
                <a:solidFill>
                  <a:schemeClr val="tx1">
                    <a:lumMod val="85000"/>
                    <a:lumOff val="15000"/>
                  </a:schemeClr>
                </a:solidFill>
                <a:latin typeface="Arial" panose="020B0604020202020204" pitchFamily="34" charset="0"/>
                <a:ea typeface="微软雅黑" panose="020B0503020204020204" charset="-122"/>
              </a:defRPr>
            </a:lvl2pPr>
            <a:lvl3pPr>
              <a:defRPr u="none" strike="noStrike" kern="1200" cap="all" spc="0" normalizeH="0" baseline="0">
                <a:solidFill>
                  <a:schemeClr val="tx1">
                    <a:lumMod val="85000"/>
                    <a:lumOff val="15000"/>
                  </a:schemeClr>
                </a:solidFill>
                <a:latin typeface="Arial" panose="020B0604020202020204" pitchFamily="34" charset="0"/>
                <a:ea typeface="微软雅黑" panose="020B0503020204020204" charset="-122"/>
              </a:defRPr>
            </a:lvl3pPr>
            <a:lvl4pPr>
              <a:defRPr u="none" strike="noStrike" kern="1200" cap="all" spc="0" normalizeH="0" baseline="0">
                <a:solidFill>
                  <a:schemeClr val="tx1">
                    <a:lumMod val="85000"/>
                    <a:lumOff val="15000"/>
                  </a:schemeClr>
                </a:solidFill>
                <a:latin typeface="Arial" panose="020B0604020202020204" pitchFamily="34" charset="0"/>
                <a:ea typeface="微软雅黑" panose="020B0503020204020204" charset="-122"/>
              </a:defRPr>
            </a:lvl4pPr>
            <a:lvl5pPr>
              <a:defRPr u="none" strike="noStrike" kern="1200" cap="all" spc="0" normalizeH="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0"/>
            </p:custDataLst>
          </p:nvPr>
        </p:nvSpPr>
        <p:spPr>
          <a:xfrm>
            <a:off x="594000" y="5180400"/>
            <a:ext cx="11001600" cy="1011600"/>
          </a:xfrm>
        </p:spPr>
        <p:txBody>
          <a:bodyPr/>
          <a:lstStyle>
            <a:lvl1pPr>
              <a:defRPr u="none" strike="noStrike" kern="1200" cap="all" spc="0" normalizeH="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579600" y="237600"/>
            <a:ext cx="11037600" cy="441964"/>
          </a:xfrm>
        </p:spPr>
        <p:txBody>
          <a:bodyPr/>
          <a:lstStyle>
            <a:lvl1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1pPr>
            <a:lvl2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2pPr>
            <a:lvl3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3pPr>
            <a:lvl4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4pPr>
            <a:lvl5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1pPr>
            <a:lvl2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2pPr>
            <a:lvl3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3pPr>
            <a:lvl4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4pPr>
            <a:lvl5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8" name="组合 7"/>
          <p:cNvGrpSpPr/>
          <p:nvPr userDrawn="1">
            <p:custDataLst>
              <p:tags r:id="rId3"/>
            </p:custDataLst>
          </p:nvPr>
        </p:nvGrpSpPr>
        <p:grpSpPr>
          <a:xfrm rot="0" flipH="1">
            <a:off x="10666095" y="2647315"/>
            <a:ext cx="1525270" cy="4210685"/>
            <a:chOff x="-2041" y="4391343"/>
            <a:chExt cx="893743" cy="2466658"/>
          </a:xfrm>
        </p:grpSpPr>
        <p:pic>
          <p:nvPicPr>
            <p:cNvPr id="9" name="图片 8"/>
            <p:cNvPicPr>
              <a:picLocks noChangeAspect="1"/>
            </p:cNvPicPr>
            <p:nvPr>
              <p:custDataLst>
                <p:tags r:id="rId4"/>
              </p:custDataLst>
            </p:nvPr>
          </p:nvPicPr>
          <p:blipFill rotWithShape="1">
            <a:blip r:embed="rId5" cstate="print">
              <a:extLst>
                <a:ext uri="{28A0092B-C50C-407E-A947-70E740481C1C}">
                  <a14:useLocalDpi xmlns:a14="http://schemas.microsoft.com/office/drawing/2010/main" val="0"/>
                </a:ext>
              </a:extLst>
            </a:blip>
            <a:srcRect/>
            <a:stretch>
              <a:fillRect/>
            </a:stretch>
          </p:blipFill>
          <p:spPr>
            <a:xfrm>
              <a:off x="0" y="5917327"/>
              <a:ext cx="891702" cy="940674"/>
            </a:xfrm>
            <a:prstGeom prst="rect">
              <a:avLst/>
            </a:prstGeom>
          </p:spPr>
        </p:pic>
        <p:pic>
          <p:nvPicPr>
            <p:cNvPr id="11" name="图片 10"/>
            <p:cNvPicPr>
              <a:picLocks noChangeAspect="1"/>
            </p:cNvPicPr>
            <p:nvPr>
              <p:custDataLst>
                <p:tags r:id="rId6"/>
              </p:custDataLst>
            </p:nvPr>
          </p:nvPicPr>
          <p:blipFill>
            <a:blip r:embed="rId7"/>
            <a:stretch>
              <a:fillRect/>
            </a:stretch>
          </p:blipFill>
          <p:spPr>
            <a:xfrm rot="1953062" flipH="1">
              <a:off x="-2041" y="4391343"/>
              <a:ext cx="757605" cy="2455724"/>
            </a:xfrm>
            <a:prstGeom prst="rect">
              <a:avLst/>
            </a:prstGeom>
          </p:spPr>
        </p:pic>
      </p:grpSp>
      <p:pic>
        <p:nvPicPr>
          <p:cNvPr id="12" name="图片 11"/>
          <p:cNvPicPr>
            <a:picLocks noChangeAspect="1"/>
          </p:cNvPicPr>
          <p:nvPr userDrawn="1">
            <p:custDataLst>
              <p:tags r:id="rId8"/>
            </p:custDataLst>
          </p:nvPr>
        </p:nvPicPr>
        <p:blipFill rotWithShape="1">
          <a:blip r:embed="rId9" cstate="print">
            <a:extLst>
              <a:ext uri="{28A0092B-C50C-407E-A947-70E740481C1C}">
                <a14:useLocalDpi xmlns:a14="http://schemas.microsoft.com/office/drawing/2010/main" val="0"/>
              </a:ext>
            </a:extLst>
          </a:blip>
          <a:srcRect/>
          <a:stretch>
            <a:fillRect/>
          </a:stretch>
        </p:blipFill>
        <p:spPr>
          <a:xfrm flipV="1">
            <a:off x="0" y="0"/>
            <a:ext cx="1624965" cy="2162175"/>
          </a:xfrm>
          <a:prstGeom prst="rect">
            <a:avLst/>
          </a:prstGeom>
        </p:spPr>
      </p:pic>
      <p:sp>
        <p:nvSpPr>
          <p:cNvPr id="2" name="标题 1"/>
          <p:cNvSpPr>
            <a:spLocks noGrp="1"/>
          </p:cNvSpPr>
          <p:nvPr>
            <p:ph type="title" hasCustomPrompt="1"/>
            <p:custDataLst>
              <p:tags r:id="rId10"/>
            </p:custDataLst>
          </p:nvPr>
        </p:nvSpPr>
        <p:spPr>
          <a:xfrm>
            <a:off x="1522800" y="1339200"/>
            <a:ext cx="9144000" cy="2386800"/>
          </a:xfrm>
        </p:spPr>
        <p:txBody>
          <a:bodyPr anchor="b"/>
          <a:lstStyle>
            <a:lvl1pPr algn="ctr">
              <a:defRPr sz="6000" u="none" strike="noStrike" kern="1200" cap="none" spc="0" normalizeH="0" baseline="0">
                <a:solidFill>
                  <a:schemeClr val="tx1">
                    <a:lumMod val="75000"/>
                    <a:lumOff val="25000"/>
                  </a:schemeClr>
                </a:solidFill>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p>
            <a:endParaRPr lang="zh-CN" altLang="en-US" dirty="0"/>
          </a:p>
        </p:txBody>
      </p:sp>
      <p:sp>
        <p:nvSpPr>
          <p:cNvPr id="5" name="灯片编号占位符 4"/>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4"/>
            </p:custDataLst>
          </p:nvPr>
        </p:nvSpPr>
        <p:spPr>
          <a:xfrm>
            <a:off x="1522413" y="3862800"/>
            <a:ext cx="9144000" cy="1656000"/>
          </a:xfrm>
        </p:spPr>
        <p:txBody>
          <a:bodyPr/>
          <a:lstStyle>
            <a:lvl1pPr algn="ctr">
              <a:defRPr u="none" strike="noStrike" kern="1200" cap="none" spc="0" normalizeH="0" baseline="0">
                <a:latin typeface="微软雅黑" panose="020B0503020204020204" charset="-122"/>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74295" y="5203190"/>
            <a:ext cx="1464310" cy="1673225"/>
            <a:chOff x="-99" y="4272"/>
            <a:chExt cx="5723" cy="6540"/>
          </a:xfrm>
        </p:grpSpPr>
        <p:pic>
          <p:nvPicPr>
            <p:cNvPr id="11" name="图片 10"/>
            <p:cNvPicPr>
              <a:picLocks noChangeAspect="1"/>
            </p:cNvPicPr>
            <p:nvPr userDrawn="1">
              <p:custDataLst>
                <p:tags r:id="rId3"/>
              </p:custDataLst>
            </p:nvPr>
          </p:nvPicPr>
          <p:blipFill rotWithShape="1">
            <a:blip r:embed="rId4"/>
            <a:srcRect/>
            <a:stretch>
              <a:fillRect/>
            </a:stretch>
          </p:blipFill>
          <p:spPr>
            <a:xfrm>
              <a:off x="-99" y="4272"/>
              <a:ext cx="3720" cy="6541"/>
            </a:xfrm>
            <a:prstGeom prst="rect">
              <a:avLst/>
            </a:prstGeom>
          </p:spPr>
        </p:pic>
        <p:pic>
          <p:nvPicPr>
            <p:cNvPr id="12" name="图片 11"/>
            <p:cNvPicPr>
              <a:picLocks noChangeAspect="1"/>
            </p:cNvPicPr>
            <p:nvPr userDrawn="1">
              <p:custDataLst>
                <p:tags r:id="rId5"/>
              </p:custDataLst>
            </p:nvPr>
          </p:nvPicPr>
          <p:blipFill rotWithShape="1">
            <a:blip r:embed="rId6"/>
            <a:srcRect/>
            <a:stretch>
              <a:fillRect/>
            </a:stretch>
          </p:blipFill>
          <p:spPr>
            <a:xfrm>
              <a:off x="1280" y="7730"/>
              <a:ext cx="4344" cy="3060"/>
            </a:xfrm>
            <a:prstGeom prst="rect">
              <a:avLst/>
            </a:prstGeom>
          </p:spPr>
        </p:pic>
      </p:grpSp>
      <p:sp>
        <p:nvSpPr>
          <p:cNvPr id="2" name="标题 1"/>
          <p:cNvSpPr>
            <a:spLocks noGrp="1"/>
          </p:cNvSpPr>
          <p:nvPr>
            <p:ph type="title"/>
            <p:custDataLst>
              <p:tags r:id="rId7"/>
            </p:custDataLst>
          </p:nvPr>
        </p:nvSpPr>
        <p:spPr>
          <a:xfrm>
            <a:off x="669882" y="443234"/>
            <a:ext cx="10852237" cy="441964"/>
          </a:xfrm>
        </p:spPr>
        <p:txBody>
          <a:bodyPr vert="horz" lIns="101600" tIns="38100" rIns="76200" bIns="381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8"/>
            </p:custDataLst>
          </p:nvPr>
        </p:nvSpPr>
        <p:spPr>
          <a:xfrm>
            <a:off x="669882" y="952508"/>
            <a:ext cx="10852237"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lstStyle/>
          <a:p>
            <a:endParaRPr lang="zh-CN" altLang="en-US"/>
          </a:p>
        </p:txBody>
      </p:sp>
      <p:sp>
        <p:nvSpPr>
          <p:cNvPr id="6" name="灯片编号占位符 5"/>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rotWithShape="1">
          <a:blip r:embed="rId3"/>
          <a:srcRect t="-1"/>
          <a:stretch>
            <a:fillRect/>
          </a:stretch>
        </p:blipFill>
        <p:spPr>
          <a:xfrm rot="204530">
            <a:off x="3903825" y="423981"/>
            <a:ext cx="4384348" cy="3991511"/>
          </a:xfrm>
          <a:prstGeom prst="rect">
            <a:avLst/>
          </a:prstGeom>
        </p:spPr>
      </p:pic>
      <p:sp>
        <p:nvSpPr>
          <p:cNvPr id="2" name="标题 1"/>
          <p:cNvSpPr>
            <a:spLocks noGrp="1"/>
          </p:cNvSpPr>
          <p:nvPr>
            <p:ph type="title" hasCustomPrompt="1"/>
            <p:custDataLst>
              <p:tags r:id="rId4"/>
            </p:custDataLst>
          </p:nvPr>
        </p:nvSpPr>
        <p:spPr>
          <a:xfrm>
            <a:off x="2584473" y="5145754"/>
            <a:ext cx="7221600" cy="601200"/>
          </a:xfrm>
        </p:spPr>
        <p:txBody>
          <a:bodyPr lIns="90000" tIns="46800" rIns="90000" bIns="0" anchor="b" anchorCtr="0">
            <a:normAutofit/>
          </a:bodyPr>
          <a:lstStyle>
            <a:lvl1pPr algn="ctr">
              <a:defRPr sz="3200" u="none" strike="noStrike" kern="1200" cap="none" spc="300" normalizeH="0" baseline="0">
                <a:solidFill>
                  <a:schemeClr val="accent1"/>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5"/>
            </p:custDataLst>
          </p:nvPr>
        </p:nvSpPr>
        <p:spPr>
          <a:xfrm>
            <a:off x="2794611" y="5933892"/>
            <a:ext cx="6801323" cy="334800"/>
          </a:xfrm>
        </p:spPr>
        <p:txBody>
          <a:bodyPr lIns="90000" tIns="0" rIns="90000" bIns="46800" anchor="t">
            <a:normAutofit/>
          </a:bodyPr>
          <a:lstStyle>
            <a:lvl1pPr marL="0" indent="0" algn="ctr" eaLnBrk="1" fontAlgn="auto" latinLnBrk="0" hangingPunct="1">
              <a:lnSpc>
                <a:spcPct val="120000"/>
              </a:lnSpc>
              <a:buNone/>
              <a:defRPr kumimoji="0" lang="zh-CN" altLang="en-US" sz="15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1" name="组合 10"/>
          <p:cNvGrpSpPr/>
          <p:nvPr userDrawn="1">
            <p:custDataLst>
              <p:tags r:id="rId2"/>
            </p:custDataLst>
          </p:nvPr>
        </p:nvGrpSpPr>
        <p:grpSpPr>
          <a:xfrm>
            <a:off x="-74295" y="5203190"/>
            <a:ext cx="1464310" cy="1673225"/>
            <a:chOff x="-99" y="4272"/>
            <a:chExt cx="5723" cy="6540"/>
          </a:xfrm>
        </p:grpSpPr>
        <p:pic>
          <p:nvPicPr>
            <p:cNvPr id="12" name="图片 11"/>
            <p:cNvPicPr>
              <a:picLocks noChangeAspect="1"/>
            </p:cNvPicPr>
            <p:nvPr userDrawn="1">
              <p:custDataLst>
                <p:tags r:id="rId3"/>
              </p:custDataLst>
            </p:nvPr>
          </p:nvPicPr>
          <p:blipFill rotWithShape="1">
            <a:blip r:embed="rId4"/>
            <a:srcRect/>
            <a:stretch>
              <a:fillRect/>
            </a:stretch>
          </p:blipFill>
          <p:spPr>
            <a:xfrm>
              <a:off x="-99" y="4272"/>
              <a:ext cx="3720" cy="6541"/>
            </a:xfrm>
            <a:prstGeom prst="rect">
              <a:avLst/>
            </a:prstGeom>
          </p:spPr>
        </p:pic>
        <p:pic>
          <p:nvPicPr>
            <p:cNvPr id="14" name="图片 13"/>
            <p:cNvPicPr>
              <a:picLocks noChangeAspect="1"/>
            </p:cNvPicPr>
            <p:nvPr userDrawn="1">
              <p:custDataLst>
                <p:tags r:id="rId5"/>
              </p:custDataLst>
            </p:nvPr>
          </p:nvPicPr>
          <p:blipFill rotWithShape="1">
            <a:blip r:embed="rId6"/>
            <a:srcRect/>
            <a:stretch>
              <a:fillRect/>
            </a:stretch>
          </p:blipFill>
          <p:spPr>
            <a:xfrm>
              <a:off x="1280" y="7730"/>
              <a:ext cx="4344" cy="3060"/>
            </a:xfrm>
            <a:prstGeom prst="rect">
              <a:avLst/>
            </a:prstGeom>
          </p:spPr>
        </p:pic>
      </p:grpSp>
      <p:sp>
        <p:nvSpPr>
          <p:cNvPr id="2" name="标题 1"/>
          <p:cNvSpPr>
            <a:spLocks noGrp="1"/>
          </p:cNvSpPr>
          <p:nvPr>
            <p:ph type="title"/>
            <p:custDataLst>
              <p:tags r:id="rId7"/>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8"/>
            </p:custDataLst>
          </p:nvPr>
        </p:nvSpPr>
        <p:spPr>
          <a:xfrm>
            <a:off x="669930"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9"/>
            </p:custDataLst>
          </p:nvPr>
        </p:nvSpPr>
        <p:spPr>
          <a:xfrm>
            <a:off x="6238877" y="952508"/>
            <a:ext cx="5283242" cy="5388907"/>
          </a:xfrm>
        </p:spPr>
        <p:txBody>
          <a:bodyPr>
            <a:normAutofit/>
          </a:bodyPr>
          <a:lstStyle>
            <a:lvl1pP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2pPr>
            <a:lvl3pP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3pPr>
            <a:lvl4pP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4pPr>
            <a:lvl5pP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1"/>
            </p:custDataLst>
          </p:nvPr>
        </p:nvSpPr>
        <p:spPr/>
        <p:txBody>
          <a:bodyPr/>
          <a:lstStyle/>
          <a:p>
            <a:endParaRPr lang="zh-CN" altLang="en-US"/>
          </a:p>
        </p:txBody>
      </p:sp>
      <p:sp>
        <p:nvSpPr>
          <p:cNvPr id="7" name="灯片编号占位符 6"/>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3" name="组合 12"/>
          <p:cNvGrpSpPr/>
          <p:nvPr userDrawn="1">
            <p:custDataLst>
              <p:tags r:id="rId2"/>
            </p:custDataLst>
          </p:nvPr>
        </p:nvGrpSpPr>
        <p:grpSpPr>
          <a:xfrm>
            <a:off x="-74295" y="5203190"/>
            <a:ext cx="1464310" cy="1673225"/>
            <a:chOff x="-99" y="4272"/>
            <a:chExt cx="5723" cy="6540"/>
          </a:xfrm>
        </p:grpSpPr>
        <p:pic>
          <p:nvPicPr>
            <p:cNvPr id="14" name="图片 13"/>
            <p:cNvPicPr>
              <a:picLocks noChangeAspect="1"/>
            </p:cNvPicPr>
            <p:nvPr userDrawn="1">
              <p:custDataLst>
                <p:tags r:id="rId3"/>
              </p:custDataLst>
            </p:nvPr>
          </p:nvPicPr>
          <p:blipFill rotWithShape="1">
            <a:blip r:embed="rId4"/>
            <a:srcRect/>
            <a:stretch>
              <a:fillRect/>
            </a:stretch>
          </p:blipFill>
          <p:spPr>
            <a:xfrm>
              <a:off x="-99" y="4272"/>
              <a:ext cx="3720" cy="6541"/>
            </a:xfrm>
            <a:prstGeom prst="rect">
              <a:avLst/>
            </a:prstGeom>
          </p:spPr>
        </p:pic>
        <p:pic>
          <p:nvPicPr>
            <p:cNvPr id="15" name="图片 14"/>
            <p:cNvPicPr>
              <a:picLocks noChangeAspect="1"/>
            </p:cNvPicPr>
            <p:nvPr userDrawn="1">
              <p:custDataLst>
                <p:tags r:id="rId5"/>
              </p:custDataLst>
            </p:nvPr>
          </p:nvPicPr>
          <p:blipFill rotWithShape="1">
            <a:blip r:embed="rId6"/>
            <a:srcRect/>
            <a:stretch>
              <a:fillRect/>
            </a:stretch>
          </p:blipFill>
          <p:spPr>
            <a:xfrm>
              <a:off x="1280" y="7730"/>
              <a:ext cx="4344" cy="3060"/>
            </a:xfrm>
            <a:prstGeom prst="rect">
              <a:avLst/>
            </a:prstGeom>
          </p:spPr>
        </p:pic>
      </p:grpSp>
      <p:sp>
        <p:nvSpPr>
          <p:cNvPr id="2" name="标题 1"/>
          <p:cNvSpPr>
            <a:spLocks noGrp="1"/>
          </p:cNvSpPr>
          <p:nvPr>
            <p:ph type="title"/>
            <p:custDataLst>
              <p:tags r:id="rId7"/>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8"/>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9"/>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0"/>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1"/>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3"/>
            </p:custDataLst>
          </p:nvPr>
        </p:nvSpPr>
        <p:spPr/>
        <p:txBody>
          <a:bodyPr/>
          <a:lstStyle/>
          <a:p>
            <a:endParaRPr lang="zh-CN" altLang="en-US"/>
          </a:p>
        </p:txBody>
      </p:sp>
      <p:sp>
        <p:nvSpPr>
          <p:cNvPr id="9" name="灯片编号占位符 8"/>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45584" y="0"/>
            <a:ext cx="12146416" cy="6858001"/>
            <a:chOff x="45584" y="0"/>
            <a:chExt cx="12146416" cy="6858001"/>
          </a:xfrm>
        </p:grpSpPr>
        <p:grpSp>
          <p:nvGrpSpPr>
            <p:cNvPr id="9" name="组合 8"/>
            <p:cNvGrpSpPr/>
            <p:nvPr userDrawn="1">
              <p:custDataLst>
                <p:tags r:id="rId3"/>
              </p:custDataLst>
            </p:nvPr>
          </p:nvGrpSpPr>
          <p:grpSpPr>
            <a:xfrm>
              <a:off x="45584" y="4391343"/>
              <a:ext cx="893743" cy="2466658"/>
              <a:chOff x="-2041" y="4391343"/>
              <a:chExt cx="893743" cy="2466658"/>
            </a:xfrm>
          </p:grpSpPr>
          <p:pic>
            <p:nvPicPr>
              <p:cNvPr id="10" name="图片 9"/>
              <p:cNvPicPr>
                <a:picLocks noChangeAspect="1"/>
              </p:cNvPicPr>
              <p:nvPr>
                <p:custDataLst>
                  <p:tags r:id="rId4"/>
                </p:custDataLst>
              </p:nvPr>
            </p:nvPicPr>
            <p:blipFill rotWithShape="1">
              <a:blip r:embed="rId5"/>
              <a:srcRect/>
              <a:stretch>
                <a:fillRect/>
              </a:stretch>
            </p:blipFill>
            <p:spPr>
              <a:xfrm>
                <a:off x="0" y="5917327"/>
                <a:ext cx="891702" cy="940674"/>
              </a:xfrm>
              <a:prstGeom prst="rect">
                <a:avLst/>
              </a:prstGeom>
            </p:spPr>
          </p:pic>
          <p:pic>
            <p:nvPicPr>
              <p:cNvPr id="11" name="图片 10"/>
              <p:cNvPicPr>
                <a:picLocks noChangeAspect="1"/>
              </p:cNvPicPr>
              <p:nvPr>
                <p:custDataLst>
                  <p:tags r:id="rId6"/>
                </p:custDataLst>
              </p:nvPr>
            </p:nvPicPr>
            <p:blipFill>
              <a:blip r:embed="rId7"/>
              <a:stretch>
                <a:fillRect/>
              </a:stretch>
            </p:blipFill>
            <p:spPr>
              <a:xfrm rot="1953062" flipH="1">
                <a:off x="-2041" y="4391343"/>
                <a:ext cx="757605" cy="2455724"/>
              </a:xfrm>
              <a:prstGeom prst="rect">
                <a:avLst/>
              </a:prstGeom>
            </p:spPr>
          </p:pic>
        </p:grpSp>
        <p:pic>
          <p:nvPicPr>
            <p:cNvPr id="12" name="图片 11"/>
            <p:cNvPicPr>
              <a:picLocks noChangeAspect="1"/>
            </p:cNvPicPr>
            <p:nvPr userDrawn="1">
              <p:custDataLst>
                <p:tags r:id="rId8"/>
              </p:custDataLst>
            </p:nvPr>
          </p:nvPicPr>
          <p:blipFill rotWithShape="1">
            <a:blip r:embed="rId9"/>
            <a:srcRect/>
            <a:stretch>
              <a:fillRect/>
            </a:stretch>
          </p:blipFill>
          <p:spPr>
            <a:xfrm flipH="1" flipV="1">
              <a:off x="11261476" y="0"/>
              <a:ext cx="930524" cy="1238250"/>
            </a:xfrm>
            <a:prstGeom prst="rect">
              <a:avLst/>
            </a:prstGeom>
          </p:spPr>
        </p:pic>
      </p:grpSp>
      <p:sp>
        <p:nvSpPr>
          <p:cNvPr id="2" name="标题 1"/>
          <p:cNvSpPr>
            <a:spLocks noGrp="1"/>
          </p:cNvSpPr>
          <p:nvPr>
            <p:ph type="title"/>
            <p:custDataLst>
              <p:tags r:id="rId10"/>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p>
            <a:endParaRPr lang="zh-CN" altLang="en-US"/>
          </a:p>
        </p:txBody>
      </p:sp>
      <p:sp>
        <p:nvSpPr>
          <p:cNvPr id="5" name="灯片编号占位符 4"/>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3" name="组合 12"/>
          <p:cNvGrpSpPr/>
          <p:nvPr userDrawn="1">
            <p:custDataLst>
              <p:tags r:id="rId2"/>
            </p:custDataLst>
          </p:nvPr>
        </p:nvGrpSpPr>
        <p:grpSpPr>
          <a:xfrm>
            <a:off x="-62865" y="5474335"/>
            <a:ext cx="1217295" cy="1391285"/>
            <a:chOff x="-99" y="4272"/>
            <a:chExt cx="5723" cy="6540"/>
          </a:xfrm>
        </p:grpSpPr>
        <p:pic>
          <p:nvPicPr>
            <p:cNvPr id="8" name="图片 7"/>
            <p:cNvPicPr>
              <a:picLocks noChangeAspect="1"/>
            </p:cNvPicPr>
            <p:nvPr userDrawn="1">
              <p:custDataLst>
                <p:tags r:id="rId3"/>
              </p:custDataLst>
            </p:nvPr>
          </p:nvPicPr>
          <p:blipFill rotWithShape="1">
            <a:blip r:embed="rId4"/>
            <a:srcRect/>
            <a:stretch>
              <a:fillRect/>
            </a:stretch>
          </p:blipFill>
          <p:spPr>
            <a:xfrm>
              <a:off x="-99" y="4272"/>
              <a:ext cx="3720" cy="6541"/>
            </a:xfrm>
            <a:prstGeom prst="rect">
              <a:avLst/>
            </a:prstGeom>
          </p:spPr>
        </p:pic>
        <p:pic>
          <p:nvPicPr>
            <p:cNvPr id="9" name="图片 8"/>
            <p:cNvPicPr>
              <a:picLocks noChangeAspect="1"/>
            </p:cNvPicPr>
            <p:nvPr userDrawn="1">
              <p:custDataLst>
                <p:tags r:id="rId5"/>
              </p:custDataLst>
            </p:nvPr>
          </p:nvPicPr>
          <p:blipFill rotWithShape="1">
            <a:blip r:embed="rId6"/>
            <a:srcRect/>
            <a:stretch>
              <a:fillRect/>
            </a:stretch>
          </p:blipFill>
          <p:spPr>
            <a:xfrm>
              <a:off x="1280" y="7730"/>
              <a:ext cx="4344" cy="3060"/>
            </a:xfrm>
            <a:prstGeom prst="rect">
              <a:avLst/>
            </a:prstGeom>
          </p:spPr>
        </p:pic>
      </p:grpSp>
      <p:sp>
        <p:nvSpPr>
          <p:cNvPr id="2" name="标题 1"/>
          <p:cNvSpPr>
            <a:spLocks noGrp="1"/>
          </p:cNvSpPr>
          <p:nvPr>
            <p:ph type="title"/>
            <p:custDataLst>
              <p:tags r:id="rId7"/>
            </p:custDataLst>
          </p:nvPr>
        </p:nvSpPr>
        <p:spPr>
          <a:xfrm>
            <a:off x="669930"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8"/>
            </p:custDataLst>
          </p:nvPr>
        </p:nvSpPr>
        <p:spPr>
          <a:xfrm>
            <a:off x="669930" y="952508"/>
            <a:ext cx="5283242" cy="5388907"/>
          </a:xfrm>
        </p:spPr>
        <p:txBody>
          <a:bodyPr vert="horz" lIns="101600" tIns="0" rIns="82550" bIns="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9"/>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0"/>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1"/>
            </p:custDataLst>
          </p:nvPr>
        </p:nvSpPr>
        <p:spPr/>
        <p:txBody>
          <a:bodyPr/>
          <a:lstStyle/>
          <a:p>
            <a:endParaRPr lang="zh-CN" altLang="en-US" dirty="0"/>
          </a:p>
        </p:txBody>
      </p:sp>
      <p:sp>
        <p:nvSpPr>
          <p:cNvPr id="7" name="灯片编号占位符 6"/>
          <p:cNvSpPr>
            <a:spLocks noGrp="1"/>
          </p:cNvSpPr>
          <p:nvPr>
            <p:ph type="sldNum" sz="quarter" idx="12"/>
            <p:custDataLst>
              <p:tags r:id="rId12"/>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11" name="组合 10"/>
          <p:cNvGrpSpPr/>
          <p:nvPr userDrawn="1">
            <p:custDataLst>
              <p:tags r:id="rId2"/>
            </p:custDataLst>
          </p:nvPr>
        </p:nvGrpSpPr>
        <p:grpSpPr>
          <a:xfrm>
            <a:off x="292800" y="304200"/>
            <a:ext cx="11900700" cy="6590545"/>
            <a:chOff x="292800" y="304200"/>
            <a:chExt cx="11900700" cy="6590545"/>
          </a:xfrm>
        </p:grpSpPr>
        <p:sp>
          <p:nvSpPr>
            <p:cNvPr id="12" name="矩形 11"/>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userDrawn="1">
              <p:custDataLst>
                <p:tags r:id="rId4"/>
              </p:custDataLst>
            </p:nvPr>
          </p:nvGrpSpPr>
          <p:grpSpPr>
            <a:xfrm>
              <a:off x="11126700" y="4668778"/>
              <a:ext cx="1066800" cy="2225967"/>
              <a:chOff x="11126700" y="4668778"/>
              <a:chExt cx="1066800" cy="2225967"/>
            </a:xfrm>
          </p:grpSpPr>
          <p:pic>
            <p:nvPicPr>
              <p:cNvPr id="14" name="图片 13"/>
              <p:cNvPicPr>
                <a:picLocks noChangeAspect="1"/>
              </p:cNvPicPr>
              <p:nvPr>
                <p:custDataLst>
                  <p:tags r:id="rId5"/>
                </p:custDataLst>
              </p:nvPr>
            </p:nvPicPr>
            <p:blipFill rotWithShape="1">
              <a:blip r:embed="rId6"/>
              <a:srcRect/>
              <a:stretch>
                <a:fillRect/>
              </a:stretch>
            </p:blipFill>
            <p:spPr>
              <a:xfrm flipH="1">
                <a:off x="11126700" y="5739503"/>
                <a:ext cx="1066800" cy="1125388"/>
              </a:xfrm>
              <a:prstGeom prst="rect">
                <a:avLst/>
              </a:prstGeom>
            </p:spPr>
          </p:pic>
          <p:pic>
            <p:nvPicPr>
              <p:cNvPr id="15" name="图片 14"/>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rot="19646938">
                <a:off x="11486962" y="4668778"/>
                <a:ext cx="606573" cy="2225967"/>
              </a:xfrm>
              <a:prstGeom prst="rect">
                <a:avLst/>
              </a:prstGeom>
            </p:spPr>
          </p:pic>
        </p:grpSp>
      </p:grpSp>
      <p:sp>
        <p:nvSpPr>
          <p:cNvPr id="2" name="竖排标题 1"/>
          <p:cNvSpPr>
            <a:spLocks noGrp="1"/>
          </p:cNvSpPr>
          <p:nvPr>
            <p:ph type="title" orient="vert"/>
            <p:custDataLst>
              <p:tags r:id="rId9"/>
            </p:custDataLst>
          </p:nvPr>
        </p:nvSpPr>
        <p:spPr>
          <a:xfrm>
            <a:off x="10571135" y="952508"/>
            <a:ext cx="950984" cy="5388907"/>
          </a:xfrm>
        </p:spPr>
        <p:txBody>
          <a:bodyPr vert="eaVert" lIns="101600" tIns="38100" rIns="76200" bIns="381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0"/>
            </p:custDataLst>
          </p:nvPr>
        </p:nvSpPr>
        <p:spPr>
          <a:xfrm>
            <a:off x="669925" y="952500"/>
            <a:ext cx="9828101" cy="5388907"/>
          </a:xfrm>
        </p:spPr>
        <p:txBody>
          <a:bodyPr vert="eaVert">
            <a:normAutofit/>
          </a:bodyPr>
          <a:lstStyle>
            <a:lvl1pPr indent="0" eaLnBrk="1" fontAlgn="auto" latinLnBrk="0" hangingPunct="1">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vl2pPr indent="0" eaLnBrk="1" fontAlgn="auto" latinLnBrk="0" hangingPunct="1">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2pPr>
            <a:lvl3pPr indent="0" eaLnBrk="1" fontAlgn="auto" latinLnBrk="0" hangingPunct="1">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3pPr>
            <a:lvl4pPr indent="0" eaLnBrk="1" fontAlgn="auto" latinLnBrk="0" hangingPunct="1">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4pPr>
            <a:lvl5pPr indent="0" eaLnBrk="1" fontAlgn="auto" latinLnBrk="0" hangingPunct="1">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a:lstStyle/>
          <a:p>
            <a:endParaRPr lang="zh-CN" altLang="en-US"/>
          </a:p>
        </p:txBody>
      </p:sp>
      <p:sp>
        <p:nvSpPr>
          <p:cNvPr id="6" name="灯片编号占位符 5"/>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68.xml"/><Relationship Id="rId23" Type="http://schemas.openxmlformats.org/officeDocument/2006/relationships/tags" Target="../tags/tag167.xml"/><Relationship Id="rId22" Type="http://schemas.openxmlformats.org/officeDocument/2006/relationships/tags" Target="../tags/tag166.xml"/><Relationship Id="rId21" Type="http://schemas.openxmlformats.org/officeDocument/2006/relationships/tags" Target="../tags/tag165.xml"/><Relationship Id="rId20" Type="http://schemas.openxmlformats.org/officeDocument/2006/relationships/tags" Target="../tags/tag164.xml"/><Relationship Id="rId2" Type="http://schemas.openxmlformats.org/officeDocument/2006/relationships/slideLayout" Target="../slideLayouts/slideLayout2.xml"/><Relationship Id="rId19" Type="http://schemas.openxmlformats.org/officeDocument/2006/relationships/tags" Target="../tags/tag163.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汉仪旗黑-85S" panose="00020600040101010101" pitchFamily="18"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s>
</file>

<file path=ppt/slides/_rels/slide10.xml.rels><?xml version="1.0" encoding="UTF-8" standalone="yes"?>
<Relationships xmlns="http://schemas.openxmlformats.org/package/2006/relationships"><Relationship Id="rId9" Type="http://schemas.openxmlformats.org/officeDocument/2006/relationships/tags" Target="../tags/tag282.xml"/><Relationship Id="rId8" Type="http://schemas.openxmlformats.org/officeDocument/2006/relationships/tags" Target="../tags/tag281.xml"/><Relationship Id="rId7" Type="http://schemas.openxmlformats.org/officeDocument/2006/relationships/image" Target="../media/image22.png"/><Relationship Id="rId6" Type="http://schemas.openxmlformats.org/officeDocument/2006/relationships/tags" Target="../tags/tag280.xml"/><Relationship Id="rId5" Type="http://schemas.openxmlformats.org/officeDocument/2006/relationships/image" Target="../media/image21.png"/><Relationship Id="rId4" Type="http://schemas.openxmlformats.org/officeDocument/2006/relationships/tags" Target="../tags/tag279.xml"/><Relationship Id="rId3" Type="http://schemas.openxmlformats.org/officeDocument/2006/relationships/tags" Target="../tags/tag278.xml"/><Relationship Id="rId2" Type="http://schemas.openxmlformats.org/officeDocument/2006/relationships/image" Target="../media/image20.png"/><Relationship Id="rId13" Type="http://schemas.openxmlformats.org/officeDocument/2006/relationships/notesSlide" Target="../notesSlides/notesSlide10.xml"/><Relationship Id="rId12" Type="http://schemas.openxmlformats.org/officeDocument/2006/relationships/slideLayout" Target="../slideLayouts/slideLayout7.xml"/><Relationship Id="rId11" Type="http://schemas.openxmlformats.org/officeDocument/2006/relationships/tags" Target="../tags/tag283.xml"/><Relationship Id="rId10" Type="http://schemas.openxmlformats.org/officeDocument/2006/relationships/image" Target="../media/image27.png"/><Relationship Id="rId1" Type="http://schemas.openxmlformats.org/officeDocument/2006/relationships/tags" Target="../tags/tag277.xml"/></Relationships>
</file>

<file path=ppt/slides/_rels/slide11.xml.rels><?xml version="1.0" encoding="UTF-8" standalone="yes"?>
<Relationships xmlns="http://schemas.openxmlformats.org/package/2006/relationships"><Relationship Id="rId9" Type="http://schemas.openxmlformats.org/officeDocument/2006/relationships/tags" Target="../tags/tag289.xml"/><Relationship Id="rId8" Type="http://schemas.openxmlformats.org/officeDocument/2006/relationships/tags" Target="../tags/tag288.xml"/><Relationship Id="rId7" Type="http://schemas.openxmlformats.org/officeDocument/2006/relationships/image" Target="../media/image22.png"/><Relationship Id="rId6" Type="http://schemas.openxmlformats.org/officeDocument/2006/relationships/tags" Target="../tags/tag287.xml"/><Relationship Id="rId5" Type="http://schemas.openxmlformats.org/officeDocument/2006/relationships/image" Target="../media/image21.png"/><Relationship Id="rId4" Type="http://schemas.openxmlformats.org/officeDocument/2006/relationships/tags" Target="../tags/tag286.xml"/><Relationship Id="rId3" Type="http://schemas.openxmlformats.org/officeDocument/2006/relationships/tags" Target="../tags/tag285.xml"/><Relationship Id="rId2" Type="http://schemas.openxmlformats.org/officeDocument/2006/relationships/image" Target="../media/image20.png"/><Relationship Id="rId17" Type="http://schemas.openxmlformats.org/officeDocument/2006/relationships/notesSlide" Target="../notesSlides/notesSlide11.xml"/><Relationship Id="rId16" Type="http://schemas.openxmlformats.org/officeDocument/2006/relationships/slideLayout" Target="../slideLayouts/slideLayout7.xml"/><Relationship Id="rId15" Type="http://schemas.openxmlformats.org/officeDocument/2006/relationships/tags" Target="../tags/tag293.xml"/><Relationship Id="rId14" Type="http://schemas.openxmlformats.org/officeDocument/2006/relationships/image" Target="../media/image29.svg"/><Relationship Id="rId13" Type="http://schemas.openxmlformats.org/officeDocument/2006/relationships/image" Target="../media/image28.png"/><Relationship Id="rId12" Type="http://schemas.openxmlformats.org/officeDocument/2006/relationships/tags" Target="../tags/tag292.xml"/><Relationship Id="rId11" Type="http://schemas.openxmlformats.org/officeDocument/2006/relationships/tags" Target="../tags/tag291.xml"/><Relationship Id="rId10" Type="http://schemas.openxmlformats.org/officeDocument/2006/relationships/tags" Target="../tags/tag290.xml"/><Relationship Id="rId1" Type="http://schemas.openxmlformats.org/officeDocument/2006/relationships/tags" Target="../tags/tag284.xml"/></Relationships>
</file>

<file path=ppt/slides/_rels/slide12.xml.rels><?xml version="1.0" encoding="UTF-8" standalone="yes"?>
<Relationships xmlns="http://schemas.openxmlformats.org/package/2006/relationships"><Relationship Id="rId9" Type="http://schemas.openxmlformats.org/officeDocument/2006/relationships/tags" Target="../tags/tag299.xml"/><Relationship Id="rId8" Type="http://schemas.openxmlformats.org/officeDocument/2006/relationships/tags" Target="../tags/tag298.xml"/><Relationship Id="rId7" Type="http://schemas.openxmlformats.org/officeDocument/2006/relationships/image" Target="../media/image22.png"/><Relationship Id="rId6" Type="http://schemas.openxmlformats.org/officeDocument/2006/relationships/tags" Target="../tags/tag297.xml"/><Relationship Id="rId5" Type="http://schemas.openxmlformats.org/officeDocument/2006/relationships/image" Target="../media/image21.png"/><Relationship Id="rId4" Type="http://schemas.openxmlformats.org/officeDocument/2006/relationships/tags" Target="../tags/tag296.xml"/><Relationship Id="rId3" Type="http://schemas.openxmlformats.org/officeDocument/2006/relationships/tags" Target="../tags/tag295.xml"/><Relationship Id="rId2" Type="http://schemas.openxmlformats.org/officeDocument/2006/relationships/image" Target="../media/image20.png"/><Relationship Id="rId13" Type="http://schemas.openxmlformats.org/officeDocument/2006/relationships/notesSlide" Target="../notesSlides/notesSlide12.xml"/><Relationship Id="rId12" Type="http://schemas.openxmlformats.org/officeDocument/2006/relationships/slideLayout" Target="../slideLayouts/slideLayout7.xml"/><Relationship Id="rId11" Type="http://schemas.openxmlformats.org/officeDocument/2006/relationships/tags" Target="../tags/tag300.xml"/><Relationship Id="rId10" Type="http://schemas.openxmlformats.org/officeDocument/2006/relationships/image" Target="../media/image27.png"/><Relationship Id="rId1" Type="http://schemas.openxmlformats.org/officeDocument/2006/relationships/tags" Target="../tags/tag294.xml"/></Relationships>
</file>

<file path=ppt/slides/_rels/slide13.xml.rels><?xml version="1.0" encoding="UTF-8" standalone="yes"?>
<Relationships xmlns="http://schemas.openxmlformats.org/package/2006/relationships"><Relationship Id="rId9" Type="http://schemas.openxmlformats.org/officeDocument/2006/relationships/tags" Target="../tags/tag306.xml"/><Relationship Id="rId8" Type="http://schemas.openxmlformats.org/officeDocument/2006/relationships/tags" Target="../tags/tag305.xml"/><Relationship Id="rId7" Type="http://schemas.openxmlformats.org/officeDocument/2006/relationships/image" Target="../media/image22.png"/><Relationship Id="rId6" Type="http://schemas.openxmlformats.org/officeDocument/2006/relationships/tags" Target="../tags/tag304.xml"/><Relationship Id="rId5" Type="http://schemas.openxmlformats.org/officeDocument/2006/relationships/image" Target="../media/image21.png"/><Relationship Id="rId4" Type="http://schemas.openxmlformats.org/officeDocument/2006/relationships/tags" Target="../tags/tag303.xml"/><Relationship Id="rId3" Type="http://schemas.openxmlformats.org/officeDocument/2006/relationships/tags" Target="../tags/tag302.xml"/><Relationship Id="rId2" Type="http://schemas.openxmlformats.org/officeDocument/2006/relationships/image" Target="../media/image20.png"/><Relationship Id="rId17" Type="http://schemas.openxmlformats.org/officeDocument/2006/relationships/notesSlide" Target="../notesSlides/notesSlide13.xml"/><Relationship Id="rId16" Type="http://schemas.openxmlformats.org/officeDocument/2006/relationships/slideLayout" Target="../slideLayouts/slideLayout7.xml"/><Relationship Id="rId15" Type="http://schemas.openxmlformats.org/officeDocument/2006/relationships/tags" Target="../tags/tag310.xml"/><Relationship Id="rId14" Type="http://schemas.openxmlformats.org/officeDocument/2006/relationships/image" Target="../media/image29.svg"/><Relationship Id="rId13" Type="http://schemas.openxmlformats.org/officeDocument/2006/relationships/image" Target="../media/image28.png"/><Relationship Id="rId12" Type="http://schemas.openxmlformats.org/officeDocument/2006/relationships/tags" Target="../tags/tag309.xml"/><Relationship Id="rId11" Type="http://schemas.openxmlformats.org/officeDocument/2006/relationships/tags" Target="../tags/tag308.xml"/><Relationship Id="rId10" Type="http://schemas.openxmlformats.org/officeDocument/2006/relationships/tags" Target="../tags/tag307.xml"/><Relationship Id="rId1" Type="http://schemas.openxmlformats.org/officeDocument/2006/relationships/tags" Target="../tags/tag301.xml"/></Relationships>
</file>

<file path=ppt/slides/_rels/slide14.xml.rels><?xml version="1.0" encoding="UTF-8" standalone="yes"?>
<Relationships xmlns="http://schemas.openxmlformats.org/package/2006/relationships"><Relationship Id="rId9" Type="http://schemas.openxmlformats.org/officeDocument/2006/relationships/tags" Target="../tags/tag316.xml"/><Relationship Id="rId8" Type="http://schemas.openxmlformats.org/officeDocument/2006/relationships/tags" Target="../tags/tag315.xml"/><Relationship Id="rId7" Type="http://schemas.openxmlformats.org/officeDocument/2006/relationships/image" Target="../media/image22.png"/><Relationship Id="rId6" Type="http://schemas.openxmlformats.org/officeDocument/2006/relationships/tags" Target="../tags/tag314.xml"/><Relationship Id="rId5" Type="http://schemas.openxmlformats.org/officeDocument/2006/relationships/image" Target="../media/image21.png"/><Relationship Id="rId4" Type="http://schemas.openxmlformats.org/officeDocument/2006/relationships/tags" Target="../tags/tag313.xml"/><Relationship Id="rId3" Type="http://schemas.openxmlformats.org/officeDocument/2006/relationships/tags" Target="../tags/tag312.xml"/><Relationship Id="rId2" Type="http://schemas.openxmlformats.org/officeDocument/2006/relationships/image" Target="../media/image20.png"/><Relationship Id="rId13" Type="http://schemas.openxmlformats.org/officeDocument/2006/relationships/notesSlide" Target="../notesSlides/notesSlide14.xml"/><Relationship Id="rId12" Type="http://schemas.openxmlformats.org/officeDocument/2006/relationships/slideLayout" Target="../slideLayouts/slideLayout7.xml"/><Relationship Id="rId11" Type="http://schemas.openxmlformats.org/officeDocument/2006/relationships/tags" Target="../tags/tag317.xml"/><Relationship Id="rId10" Type="http://schemas.openxmlformats.org/officeDocument/2006/relationships/image" Target="../media/image27.png"/><Relationship Id="rId1" Type="http://schemas.openxmlformats.org/officeDocument/2006/relationships/tags" Target="../tags/tag311.xml"/></Relationships>
</file>

<file path=ppt/slides/_rels/slide15.xml.rels><?xml version="1.0" encoding="UTF-8" standalone="yes"?>
<Relationships xmlns="http://schemas.openxmlformats.org/package/2006/relationships"><Relationship Id="rId9" Type="http://schemas.openxmlformats.org/officeDocument/2006/relationships/tags" Target="../tags/tag323.xml"/><Relationship Id="rId8" Type="http://schemas.openxmlformats.org/officeDocument/2006/relationships/tags" Target="../tags/tag322.xml"/><Relationship Id="rId7" Type="http://schemas.openxmlformats.org/officeDocument/2006/relationships/image" Target="../media/image22.png"/><Relationship Id="rId6" Type="http://schemas.openxmlformats.org/officeDocument/2006/relationships/tags" Target="../tags/tag321.xml"/><Relationship Id="rId5" Type="http://schemas.openxmlformats.org/officeDocument/2006/relationships/image" Target="../media/image21.png"/><Relationship Id="rId4" Type="http://schemas.openxmlformats.org/officeDocument/2006/relationships/tags" Target="../tags/tag320.xml"/><Relationship Id="rId3" Type="http://schemas.openxmlformats.org/officeDocument/2006/relationships/tags" Target="../tags/tag319.xml"/><Relationship Id="rId2" Type="http://schemas.openxmlformats.org/officeDocument/2006/relationships/image" Target="../media/image20.png"/><Relationship Id="rId17" Type="http://schemas.openxmlformats.org/officeDocument/2006/relationships/notesSlide" Target="../notesSlides/notesSlide15.xml"/><Relationship Id="rId16" Type="http://schemas.openxmlformats.org/officeDocument/2006/relationships/slideLayout" Target="../slideLayouts/slideLayout7.xml"/><Relationship Id="rId15" Type="http://schemas.openxmlformats.org/officeDocument/2006/relationships/tags" Target="../tags/tag327.xml"/><Relationship Id="rId14" Type="http://schemas.openxmlformats.org/officeDocument/2006/relationships/image" Target="../media/image29.svg"/><Relationship Id="rId13" Type="http://schemas.openxmlformats.org/officeDocument/2006/relationships/image" Target="../media/image28.png"/><Relationship Id="rId12" Type="http://schemas.openxmlformats.org/officeDocument/2006/relationships/tags" Target="../tags/tag326.xml"/><Relationship Id="rId11" Type="http://schemas.openxmlformats.org/officeDocument/2006/relationships/tags" Target="../tags/tag325.xml"/><Relationship Id="rId10" Type="http://schemas.openxmlformats.org/officeDocument/2006/relationships/tags" Target="../tags/tag324.xml"/><Relationship Id="rId1" Type="http://schemas.openxmlformats.org/officeDocument/2006/relationships/tags" Target="../tags/tag318.xml"/></Relationships>
</file>

<file path=ppt/slides/_rels/slide16.xml.rels><?xml version="1.0" encoding="UTF-8" standalone="yes"?>
<Relationships xmlns="http://schemas.openxmlformats.org/package/2006/relationships"><Relationship Id="rId9" Type="http://schemas.openxmlformats.org/officeDocument/2006/relationships/tags" Target="../tags/tag333.xml"/><Relationship Id="rId8" Type="http://schemas.openxmlformats.org/officeDocument/2006/relationships/tags" Target="../tags/tag332.xml"/><Relationship Id="rId7" Type="http://schemas.openxmlformats.org/officeDocument/2006/relationships/image" Target="../media/image22.png"/><Relationship Id="rId6" Type="http://schemas.openxmlformats.org/officeDocument/2006/relationships/tags" Target="../tags/tag331.xml"/><Relationship Id="rId5" Type="http://schemas.openxmlformats.org/officeDocument/2006/relationships/image" Target="../media/image21.png"/><Relationship Id="rId4" Type="http://schemas.openxmlformats.org/officeDocument/2006/relationships/tags" Target="../tags/tag330.xml"/><Relationship Id="rId3" Type="http://schemas.openxmlformats.org/officeDocument/2006/relationships/tags" Target="../tags/tag329.xml"/><Relationship Id="rId2" Type="http://schemas.openxmlformats.org/officeDocument/2006/relationships/image" Target="../media/image20.png"/><Relationship Id="rId13" Type="http://schemas.openxmlformats.org/officeDocument/2006/relationships/notesSlide" Target="../notesSlides/notesSlide16.xml"/><Relationship Id="rId12" Type="http://schemas.openxmlformats.org/officeDocument/2006/relationships/slideLayout" Target="../slideLayouts/slideLayout7.xml"/><Relationship Id="rId11" Type="http://schemas.openxmlformats.org/officeDocument/2006/relationships/tags" Target="../tags/tag334.xml"/><Relationship Id="rId10" Type="http://schemas.openxmlformats.org/officeDocument/2006/relationships/image" Target="../media/image27.png"/><Relationship Id="rId1" Type="http://schemas.openxmlformats.org/officeDocument/2006/relationships/tags" Target="../tags/tag328.xml"/></Relationships>
</file>

<file path=ppt/slides/_rels/slide17.xml.rels><?xml version="1.0" encoding="UTF-8" standalone="yes"?>
<Relationships xmlns="http://schemas.openxmlformats.org/package/2006/relationships"><Relationship Id="rId9" Type="http://schemas.openxmlformats.org/officeDocument/2006/relationships/tags" Target="../tags/tag340.xml"/><Relationship Id="rId8" Type="http://schemas.openxmlformats.org/officeDocument/2006/relationships/tags" Target="../tags/tag339.xml"/><Relationship Id="rId7" Type="http://schemas.openxmlformats.org/officeDocument/2006/relationships/image" Target="../media/image22.png"/><Relationship Id="rId6" Type="http://schemas.openxmlformats.org/officeDocument/2006/relationships/tags" Target="../tags/tag338.xml"/><Relationship Id="rId5" Type="http://schemas.openxmlformats.org/officeDocument/2006/relationships/image" Target="../media/image21.png"/><Relationship Id="rId4" Type="http://schemas.openxmlformats.org/officeDocument/2006/relationships/tags" Target="../tags/tag337.xml"/><Relationship Id="rId3" Type="http://schemas.openxmlformats.org/officeDocument/2006/relationships/tags" Target="../tags/tag336.xml"/><Relationship Id="rId2" Type="http://schemas.openxmlformats.org/officeDocument/2006/relationships/image" Target="../media/image20.png"/><Relationship Id="rId17" Type="http://schemas.openxmlformats.org/officeDocument/2006/relationships/notesSlide" Target="../notesSlides/notesSlide17.xml"/><Relationship Id="rId16" Type="http://schemas.openxmlformats.org/officeDocument/2006/relationships/slideLayout" Target="../slideLayouts/slideLayout7.xml"/><Relationship Id="rId15" Type="http://schemas.openxmlformats.org/officeDocument/2006/relationships/tags" Target="../tags/tag344.xml"/><Relationship Id="rId14" Type="http://schemas.openxmlformats.org/officeDocument/2006/relationships/image" Target="../media/image29.svg"/><Relationship Id="rId13" Type="http://schemas.openxmlformats.org/officeDocument/2006/relationships/image" Target="../media/image28.png"/><Relationship Id="rId12" Type="http://schemas.openxmlformats.org/officeDocument/2006/relationships/tags" Target="../tags/tag343.xml"/><Relationship Id="rId11" Type="http://schemas.openxmlformats.org/officeDocument/2006/relationships/tags" Target="../tags/tag342.xml"/><Relationship Id="rId10" Type="http://schemas.openxmlformats.org/officeDocument/2006/relationships/tags" Target="../tags/tag341.xml"/><Relationship Id="rId1" Type="http://schemas.openxmlformats.org/officeDocument/2006/relationships/tags" Target="../tags/tag335.xml"/></Relationships>
</file>

<file path=ppt/slides/_rels/slide18.xml.rels><?xml version="1.0" encoding="UTF-8" standalone="yes"?>
<Relationships xmlns="http://schemas.openxmlformats.org/package/2006/relationships"><Relationship Id="rId9" Type="http://schemas.openxmlformats.org/officeDocument/2006/relationships/tags" Target="../tags/tag350.xml"/><Relationship Id="rId8" Type="http://schemas.openxmlformats.org/officeDocument/2006/relationships/tags" Target="../tags/tag349.xml"/><Relationship Id="rId7" Type="http://schemas.openxmlformats.org/officeDocument/2006/relationships/image" Target="../media/image22.png"/><Relationship Id="rId6" Type="http://schemas.openxmlformats.org/officeDocument/2006/relationships/tags" Target="../tags/tag348.xml"/><Relationship Id="rId5" Type="http://schemas.openxmlformats.org/officeDocument/2006/relationships/image" Target="../media/image21.png"/><Relationship Id="rId4" Type="http://schemas.openxmlformats.org/officeDocument/2006/relationships/tags" Target="../tags/tag347.xml"/><Relationship Id="rId3" Type="http://schemas.openxmlformats.org/officeDocument/2006/relationships/tags" Target="../tags/tag346.xml"/><Relationship Id="rId2" Type="http://schemas.openxmlformats.org/officeDocument/2006/relationships/image" Target="../media/image20.png"/><Relationship Id="rId13" Type="http://schemas.openxmlformats.org/officeDocument/2006/relationships/notesSlide" Target="../notesSlides/notesSlide18.xml"/><Relationship Id="rId12" Type="http://schemas.openxmlformats.org/officeDocument/2006/relationships/slideLayout" Target="../slideLayouts/slideLayout7.xml"/><Relationship Id="rId11" Type="http://schemas.openxmlformats.org/officeDocument/2006/relationships/tags" Target="../tags/tag351.xml"/><Relationship Id="rId10" Type="http://schemas.openxmlformats.org/officeDocument/2006/relationships/image" Target="../media/image27.png"/><Relationship Id="rId1" Type="http://schemas.openxmlformats.org/officeDocument/2006/relationships/tags" Target="../tags/tag345.xml"/></Relationships>
</file>

<file path=ppt/slides/_rels/slide19.xml.rels><?xml version="1.0" encoding="UTF-8" standalone="yes"?>
<Relationships xmlns="http://schemas.openxmlformats.org/package/2006/relationships"><Relationship Id="rId9" Type="http://schemas.openxmlformats.org/officeDocument/2006/relationships/tags" Target="../tags/tag357.xml"/><Relationship Id="rId8" Type="http://schemas.openxmlformats.org/officeDocument/2006/relationships/tags" Target="../tags/tag356.xml"/><Relationship Id="rId7" Type="http://schemas.openxmlformats.org/officeDocument/2006/relationships/image" Target="../media/image22.png"/><Relationship Id="rId6" Type="http://schemas.openxmlformats.org/officeDocument/2006/relationships/tags" Target="../tags/tag355.xml"/><Relationship Id="rId5" Type="http://schemas.openxmlformats.org/officeDocument/2006/relationships/image" Target="../media/image21.png"/><Relationship Id="rId4" Type="http://schemas.openxmlformats.org/officeDocument/2006/relationships/tags" Target="../tags/tag354.xml"/><Relationship Id="rId3" Type="http://schemas.openxmlformats.org/officeDocument/2006/relationships/tags" Target="../tags/tag353.xml"/><Relationship Id="rId2" Type="http://schemas.openxmlformats.org/officeDocument/2006/relationships/image" Target="../media/image20.png"/><Relationship Id="rId17" Type="http://schemas.openxmlformats.org/officeDocument/2006/relationships/notesSlide" Target="../notesSlides/notesSlide19.xml"/><Relationship Id="rId16" Type="http://schemas.openxmlformats.org/officeDocument/2006/relationships/slideLayout" Target="../slideLayouts/slideLayout7.xml"/><Relationship Id="rId15" Type="http://schemas.openxmlformats.org/officeDocument/2006/relationships/tags" Target="../tags/tag361.xml"/><Relationship Id="rId14" Type="http://schemas.openxmlformats.org/officeDocument/2006/relationships/image" Target="../media/image29.svg"/><Relationship Id="rId13" Type="http://schemas.openxmlformats.org/officeDocument/2006/relationships/image" Target="../media/image28.png"/><Relationship Id="rId12" Type="http://schemas.openxmlformats.org/officeDocument/2006/relationships/tags" Target="../tags/tag360.xml"/><Relationship Id="rId11" Type="http://schemas.openxmlformats.org/officeDocument/2006/relationships/tags" Target="../tags/tag359.xml"/><Relationship Id="rId10" Type="http://schemas.openxmlformats.org/officeDocument/2006/relationships/tags" Target="../tags/tag358.xml"/><Relationship Id="rId1" Type="http://schemas.openxmlformats.org/officeDocument/2006/relationships/tags" Target="../tags/tag352.xml"/></Relationships>
</file>

<file path=ppt/slides/_rels/slide2.xml.rels><?xml version="1.0" encoding="UTF-8" standalone="yes"?>
<Relationships xmlns="http://schemas.openxmlformats.org/package/2006/relationships"><Relationship Id="rId9" Type="http://schemas.openxmlformats.org/officeDocument/2006/relationships/tags" Target="../tags/tag180.xml"/><Relationship Id="rId8" Type="http://schemas.openxmlformats.org/officeDocument/2006/relationships/tags" Target="../tags/tag179.xml"/><Relationship Id="rId7" Type="http://schemas.openxmlformats.org/officeDocument/2006/relationships/tags" Target="../tags/tag178.xml"/><Relationship Id="rId6" Type="http://schemas.openxmlformats.org/officeDocument/2006/relationships/tags" Target="../tags/tag177.xml"/><Relationship Id="rId5" Type="http://schemas.openxmlformats.org/officeDocument/2006/relationships/tags" Target="../tags/tag176.xml"/><Relationship Id="rId4" Type="http://schemas.openxmlformats.org/officeDocument/2006/relationships/tags" Target="../tags/tag175.xml"/><Relationship Id="rId34" Type="http://schemas.openxmlformats.org/officeDocument/2006/relationships/notesSlide" Target="../notesSlides/notesSlide2.xml"/><Relationship Id="rId33" Type="http://schemas.openxmlformats.org/officeDocument/2006/relationships/slideLayout" Target="../slideLayouts/slideLayout6.xml"/><Relationship Id="rId32" Type="http://schemas.openxmlformats.org/officeDocument/2006/relationships/tags" Target="../tags/tag203.xml"/><Relationship Id="rId31" Type="http://schemas.openxmlformats.org/officeDocument/2006/relationships/tags" Target="../tags/tag202.xml"/><Relationship Id="rId30" Type="http://schemas.openxmlformats.org/officeDocument/2006/relationships/tags" Target="../tags/tag201.xml"/><Relationship Id="rId3" Type="http://schemas.openxmlformats.org/officeDocument/2006/relationships/tags" Target="../tags/tag174.xml"/><Relationship Id="rId29" Type="http://schemas.openxmlformats.org/officeDocument/2006/relationships/tags" Target="../tags/tag200.xml"/><Relationship Id="rId28" Type="http://schemas.openxmlformats.org/officeDocument/2006/relationships/tags" Target="../tags/tag199.xml"/><Relationship Id="rId27" Type="http://schemas.openxmlformats.org/officeDocument/2006/relationships/tags" Target="../tags/tag198.xml"/><Relationship Id="rId26" Type="http://schemas.openxmlformats.org/officeDocument/2006/relationships/tags" Target="../tags/tag197.xml"/><Relationship Id="rId25" Type="http://schemas.openxmlformats.org/officeDocument/2006/relationships/tags" Target="../tags/tag196.xml"/><Relationship Id="rId24" Type="http://schemas.openxmlformats.org/officeDocument/2006/relationships/tags" Target="../tags/tag195.xml"/><Relationship Id="rId23" Type="http://schemas.openxmlformats.org/officeDocument/2006/relationships/tags" Target="../tags/tag194.xml"/><Relationship Id="rId22" Type="http://schemas.openxmlformats.org/officeDocument/2006/relationships/tags" Target="../tags/tag193.xml"/><Relationship Id="rId21" Type="http://schemas.openxmlformats.org/officeDocument/2006/relationships/tags" Target="../tags/tag192.xml"/><Relationship Id="rId20" Type="http://schemas.openxmlformats.org/officeDocument/2006/relationships/tags" Target="../tags/tag191.xml"/><Relationship Id="rId2" Type="http://schemas.openxmlformats.org/officeDocument/2006/relationships/tags" Target="../tags/tag173.xml"/><Relationship Id="rId19" Type="http://schemas.openxmlformats.org/officeDocument/2006/relationships/tags" Target="../tags/tag190.xml"/><Relationship Id="rId18" Type="http://schemas.openxmlformats.org/officeDocument/2006/relationships/tags" Target="../tags/tag189.xml"/><Relationship Id="rId17" Type="http://schemas.openxmlformats.org/officeDocument/2006/relationships/tags" Target="../tags/tag188.xml"/><Relationship Id="rId16" Type="http://schemas.openxmlformats.org/officeDocument/2006/relationships/tags" Target="../tags/tag187.xml"/><Relationship Id="rId15" Type="http://schemas.openxmlformats.org/officeDocument/2006/relationships/tags" Target="../tags/tag186.xml"/><Relationship Id="rId14" Type="http://schemas.openxmlformats.org/officeDocument/2006/relationships/tags" Target="../tags/tag185.xml"/><Relationship Id="rId13" Type="http://schemas.openxmlformats.org/officeDocument/2006/relationships/tags" Target="../tags/tag184.xml"/><Relationship Id="rId12" Type="http://schemas.openxmlformats.org/officeDocument/2006/relationships/tags" Target="../tags/tag183.xml"/><Relationship Id="rId11" Type="http://schemas.openxmlformats.org/officeDocument/2006/relationships/tags" Target="../tags/tag182.xml"/><Relationship Id="rId10" Type="http://schemas.openxmlformats.org/officeDocument/2006/relationships/tags" Target="../tags/tag181.xml"/><Relationship Id="rId1" Type="http://schemas.openxmlformats.org/officeDocument/2006/relationships/tags" Target="../tags/tag172.xml"/></Relationships>
</file>

<file path=ppt/slides/_rels/slide20.xml.rels><?xml version="1.0" encoding="UTF-8" standalone="yes"?>
<Relationships xmlns="http://schemas.openxmlformats.org/package/2006/relationships"><Relationship Id="rId9" Type="http://schemas.openxmlformats.org/officeDocument/2006/relationships/tags" Target="../tags/tag367.xml"/><Relationship Id="rId8" Type="http://schemas.openxmlformats.org/officeDocument/2006/relationships/tags" Target="../tags/tag366.xml"/><Relationship Id="rId7" Type="http://schemas.openxmlformats.org/officeDocument/2006/relationships/image" Target="../media/image22.png"/><Relationship Id="rId6" Type="http://schemas.openxmlformats.org/officeDocument/2006/relationships/tags" Target="../tags/tag365.xml"/><Relationship Id="rId5" Type="http://schemas.openxmlformats.org/officeDocument/2006/relationships/image" Target="../media/image21.png"/><Relationship Id="rId4" Type="http://schemas.openxmlformats.org/officeDocument/2006/relationships/tags" Target="../tags/tag364.xml"/><Relationship Id="rId3" Type="http://schemas.openxmlformats.org/officeDocument/2006/relationships/tags" Target="../tags/tag363.xml"/><Relationship Id="rId2" Type="http://schemas.openxmlformats.org/officeDocument/2006/relationships/image" Target="../media/image20.png"/><Relationship Id="rId13" Type="http://schemas.openxmlformats.org/officeDocument/2006/relationships/notesSlide" Target="../notesSlides/notesSlide20.xml"/><Relationship Id="rId12" Type="http://schemas.openxmlformats.org/officeDocument/2006/relationships/slideLayout" Target="../slideLayouts/slideLayout7.xml"/><Relationship Id="rId11" Type="http://schemas.openxmlformats.org/officeDocument/2006/relationships/tags" Target="../tags/tag368.xml"/><Relationship Id="rId10" Type="http://schemas.openxmlformats.org/officeDocument/2006/relationships/image" Target="../media/image27.png"/><Relationship Id="rId1" Type="http://schemas.openxmlformats.org/officeDocument/2006/relationships/tags" Target="../tags/tag362.xml"/></Relationships>
</file>

<file path=ppt/slides/_rels/slide21.xml.rels><?xml version="1.0" encoding="UTF-8" standalone="yes"?>
<Relationships xmlns="http://schemas.openxmlformats.org/package/2006/relationships"><Relationship Id="rId9" Type="http://schemas.openxmlformats.org/officeDocument/2006/relationships/tags" Target="../tags/tag374.xml"/><Relationship Id="rId8" Type="http://schemas.openxmlformats.org/officeDocument/2006/relationships/tags" Target="../tags/tag373.xml"/><Relationship Id="rId7" Type="http://schemas.openxmlformats.org/officeDocument/2006/relationships/image" Target="../media/image22.png"/><Relationship Id="rId6" Type="http://schemas.openxmlformats.org/officeDocument/2006/relationships/tags" Target="../tags/tag372.xml"/><Relationship Id="rId5" Type="http://schemas.openxmlformats.org/officeDocument/2006/relationships/image" Target="../media/image21.png"/><Relationship Id="rId4" Type="http://schemas.openxmlformats.org/officeDocument/2006/relationships/tags" Target="../tags/tag371.xml"/><Relationship Id="rId3" Type="http://schemas.openxmlformats.org/officeDocument/2006/relationships/tags" Target="../tags/tag370.xml"/><Relationship Id="rId2" Type="http://schemas.openxmlformats.org/officeDocument/2006/relationships/image" Target="../media/image20.png"/><Relationship Id="rId17" Type="http://schemas.openxmlformats.org/officeDocument/2006/relationships/notesSlide" Target="../notesSlides/notesSlide21.xml"/><Relationship Id="rId16" Type="http://schemas.openxmlformats.org/officeDocument/2006/relationships/slideLayout" Target="../slideLayouts/slideLayout7.xml"/><Relationship Id="rId15" Type="http://schemas.openxmlformats.org/officeDocument/2006/relationships/tags" Target="../tags/tag378.xml"/><Relationship Id="rId14" Type="http://schemas.openxmlformats.org/officeDocument/2006/relationships/image" Target="../media/image29.svg"/><Relationship Id="rId13" Type="http://schemas.openxmlformats.org/officeDocument/2006/relationships/image" Target="../media/image28.png"/><Relationship Id="rId12" Type="http://schemas.openxmlformats.org/officeDocument/2006/relationships/tags" Target="../tags/tag377.xml"/><Relationship Id="rId11" Type="http://schemas.openxmlformats.org/officeDocument/2006/relationships/tags" Target="../tags/tag376.xml"/><Relationship Id="rId10" Type="http://schemas.openxmlformats.org/officeDocument/2006/relationships/tags" Target="../tags/tag375.xml"/><Relationship Id="rId1" Type="http://schemas.openxmlformats.org/officeDocument/2006/relationships/tags" Target="../tags/tag369.xml"/></Relationships>
</file>

<file path=ppt/slides/_rels/slide22.xml.rels><?xml version="1.0" encoding="UTF-8" standalone="yes"?>
<Relationships xmlns="http://schemas.openxmlformats.org/package/2006/relationships"><Relationship Id="rId9" Type="http://schemas.openxmlformats.org/officeDocument/2006/relationships/tags" Target="../tags/tag384.xml"/><Relationship Id="rId8" Type="http://schemas.openxmlformats.org/officeDocument/2006/relationships/tags" Target="../tags/tag383.xml"/><Relationship Id="rId7" Type="http://schemas.openxmlformats.org/officeDocument/2006/relationships/image" Target="../media/image22.png"/><Relationship Id="rId6" Type="http://schemas.openxmlformats.org/officeDocument/2006/relationships/tags" Target="../tags/tag382.xml"/><Relationship Id="rId5" Type="http://schemas.openxmlformats.org/officeDocument/2006/relationships/image" Target="../media/image21.png"/><Relationship Id="rId4" Type="http://schemas.openxmlformats.org/officeDocument/2006/relationships/tags" Target="../tags/tag381.xml"/><Relationship Id="rId3" Type="http://schemas.openxmlformats.org/officeDocument/2006/relationships/tags" Target="../tags/tag380.xml"/><Relationship Id="rId2" Type="http://schemas.openxmlformats.org/officeDocument/2006/relationships/image" Target="../media/image20.png"/><Relationship Id="rId13" Type="http://schemas.openxmlformats.org/officeDocument/2006/relationships/notesSlide" Target="../notesSlides/notesSlide22.xml"/><Relationship Id="rId12" Type="http://schemas.openxmlformats.org/officeDocument/2006/relationships/slideLayout" Target="../slideLayouts/slideLayout7.xml"/><Relationship Id="rId11" Type="http://schemas.openxmlformats.org/officeDocument/2006/relationships/tags" Target="../tags/tag385.xml"/><Relationship Id="rId10" Type="http://schemas.openxmlformats.org/officeDocument/2006/relationships/image" Target="../media/image27.png"/><Relationship Id="rId1" Type="http://schemas.openxmlformats.org/officeDocument/2006/relationships/tags" Target="../tags/tag379.xml"/></Relationships>
</file>

<file path=ppt/slides/_rels/slide23.xml.rels><?xml version="1.0" encoding="UTF-8" standalone="yes"?>
<Relationships xmlns="http://schemas.openxmlformats.org/package/2006/relationships"><Relationship Id="rId9" Type="http://schemas.openxmlformats.org/officeDocument/2006/relationships/tags" Target="../tags/tag391.xml"/><Relationship Id="rId8" Type="http://schemas.openxmlformats.org/officeDocument/2006/relationships/tags" Target="../tags/tag390.xml"/><Relationship Id="rId7" Type="http://schemas.openxmlformats.org/officeDocument/2006/relationships/image" Target="../media/image22.png"/><Relationship Id="rId6" Type="http://schemas.openxmlformats.org/officeDocument/2006/relationships/tags" Target="../tags/tag389.xml"/><Relationship Id="rId5" Type="http://schemas.openxmlformats.org/officeDocument/2006/relationships/image" Target="../media/image21.png"/><Relationship Id="rId4" Type="http://schemas.openxmlformats.org/officeDocument/2006/relationships/tags" Target="../tags/tag388.xml"/><Relationship Id="rId3" Type="http://schemas.openxmlformats.org/officeDocument/2006/relationships/tags" Target="../tags/tag387.xml"/><Relationship Id="rId2" Type="http://schemas.openxmlformats.org/officeDocument/2006/relationships/image" Target="../media/image20.png"/><Relationship Id="rId13" Type="http://schemas.openxmlformats.org/officeDocument/2006/relationships/notesSlide" Target="../notesSlides/notesSlide23.xml"/><Relationship Id="rId12" Type="http://schemas.openxmlformats.org/officeDocument/2006/relationships/slideLayout" Target="../slideLayouts/slideLayout7.xml"/><Relationship Id="rId11" Type="http://schemas.openxmlformats.org/officeDocument/2006/relationships/tags" Target="../tags/tag392.xml"/><Relationship Id="rId10" Type="http://schemas.openxmlformats.org/officeDocument/2006/relationships/image" Target="../media/image27.png"/><Relationship Id="rId1" Type="http://schemas.openxmlformats.org/officeDocument/2006/relationships/tags" Target="../tags/tag386.xml"/></Relationships>
</file>

<file path=ppt/slides/_rels/slide24.xml.rels><?xml version="1.0" encoding="UTF-8" standalone="yes"?>
<Relationships xmlns="http://schemas.openxmlformats.org/package/2006/relationships"><Relationship Id="rId9" Type="http://schemas.openxmlformats.org/officeDocument/2006/relationships/tags" Target="../tags/tag398.xml"/><Relationship Id="rId8" Type="http://schemas.openxmlformats.org/officeDocument/2006/relationships/tags" Target="../tags/tag397.xml"/><Relationship Id="rId7" Type="http://schemas.openxmlformats.org/officeDocument/2006/relationships/image" Target="../media/image22.png"/><Relationship Id="rId6" Type="http://schemas.openxmlformats.org/officeDocument/2006/relationships/tags" Target="../tags/tag396.xml"/><Relationship Id="rId5" Type="http://schemas.openxmlformats.org/officeDocument/2006/relationships/image" Target="../media/image21.png"/><Relationship Id="rId4" Type="http://schemas.openxmlformats.org/officeDocument/2006/relationships/tags" Target="../tags/tag395.xml"/><Relationship Id="rId3" Type="http://schemas.openxmlformats.org/officeDocument/2006/relationships/tags" Target="../tags/tag394.xml"/><Relationship Id="rId2" Type="http://schemas.openxmlformats.org/officeDocument/2006/relationships/image" Target="../media/image20.png"/><Relationship Id="rId17" Type="http://schemas.openxmlformats.org/officeDocument/2006/relationships/notesSlide" Target="../notesSlides/notesSlide24.xml"/><Relationship Id="rId16" Type="http://schemas.openxmlformats.org/officeDocument/2006/relationships/slideLayout" Target="../slideLayouts/slideLayout7.xml"/><Relationship Id="rId15" Type="http://schemas.openxmlformats.org/officeDocument/2006/relationships/tags" Target="../tags/tag402.xml"/><Relationship Id="rId14" Type="http://schemas.openxmlformats.org/officeDocument/2006/relationships/image" Target="../media/image29.svg"/><Relationship Id="rId13" Type="http://schemas.openxmlformats.org/officeDocument/2006/relationships/image" Target="../media/image28.png"/><Relationship Id="rId12" Type="http://schemas.openxmlformats.org/officeDocument/2006/relationships/tags" Target="../tags/tag401.xml"/><Relationship Id="rId11" Type="http://schemas.openxmlformats.org/officeDocument/2006/relationships/tags" Target="../tags/tag400.xml"/><Relationship Id="rId10" Type="http://schemas.openxmlformats.org/officeDocument/2006/relationships/tags" Target="../tags/tag399.xml"/><Relationship Id="rId1" Type="http://schemas.openxmlformats.org/officeDocument/2006/relationships/tags" Target="../tags/tag393.xml"/></Relationships>
</file>

<file path=ppt/slides/_rels/slide25.xml.rels><?xml version="1.0" encoding="UTF-8" standalone="yes"?>
<Relationships xmlns="http://schemas.openxmlformats.org/package/2006/relationships"><Relationship Id="rId9" Type="http://schemas.openxmlformats.org/officeDocument/2006/relationships/tags" Target="../tags/tag408.xml"/><Relationship Id="rId8" Type="http://schemas.openxmlformats.org/officeDocument/2006/relationships/tags" Target="../tags/tag407.xml"/><Relationship Id="rId7" Type="http://schemas.openxmlformats.org/officeDocument/2006/relationships/image" Target="../media/image22.png"/><Relationship Id="rId6" Type="http://schemas.openxmlformats.org/officeDocument/2006/relationships/tags" Target="../tags/tag406.xml"/><Relationship Id="rId5" Type="http://schemas.openxmlformats.org/officeDocument/2006/relationships/image" Target="../media/image21.png"/><Relationship Id="rId4" Type="http://schemas.openxmlformats.org/officeDocument/2006/relationships/tags" Target="../tags/tag405.xml"/><Relationship Id="rId3" Type="http://schemas.openxmlformats.org/officeDocument/2006/relationships/tags" Target="../tags/tag404.xml"/><Relationship Id="rId2" Type="http://schemas.openxmlformats.org/officeDocument/2006/relationships/image" Target="../media/image20.png"/><Relationship Id="rId13" Type="http://schemas.openxmlformats.org/officeDocument/2006/relationships/notesSlide" Target="../notesSlides/notesSlide25.xml"/><Relationship Id="rId12" Type="http://schemas.openxmlformats.org/officeDocument/2006/relationships/slideLayout" Target="../slideLayouts/slideLayout7.xml"/><Relationship Id="rId11" Type="http://schemas.openxmlformats.org/officeDocument/2006/relationships/tags" Target="../tags/tag409.xml"/><Relationship Id="rId10" Type="http://schemas.openxmlformats.org/officeDocument/2006/relationships/image" Target="../media/image27.png"/><Relationship Id="rId1" Type="http://schemas.openxmlformats.org/officeDocument/2006/relationships/tags" Target="../tags/tag403.xml"/></Relationships>
</file>

<file path=ppt/slides/_rels/slide26.xml.rels><?xml version="1.0" encoding="UTF-8" standalone="yes"?>
<Relationships xmlns="http://schemas.openxmlformats.org/package/2006/relationships"><Relationship Id="rId9" Type="http://schemas.openxmlformats.org/officeDocument/2006/relationships/tags" Target="../tags/tag415.xml"/><Relationship Id="rId8" Type="http://schemas.openxmlformats.org/officeDocument/2006/relationships/tags" Target="../tags/tag414.xml"/><Relationship Id="rId7" Type="http://schemas.openxmlformats.org/officeDocument/2006/relationships/image" Target="../media/image22.png"/><Relationship Id="rId6" Type="http://schemas.openxmlformats.org/officeDocument/2006/relationships/tags" Target="../tags/tag413.xml"/><Relationship Id="rId5" Type="http://schemas.openxmlformats.org/officeDocument/2006/relationships/image" Target="../media/image21.png"/><Relationship Id="rId4" Type="http://schemas.openxmlformats.org/officeDocument/2006/relationships/tags" Target="../tags/tag412.xml"/><Relationship Id="rId3" Type="http://schemas.openxmlformats.org/officeDocument/2006/relationships/tags" Target="../tags/tag411.xml"/><Relationship Id="rId2" Type="http://schemas.openxmlformats.org/officeDocument/2006/relationships/image" Target="../media/image20.png"/><Relationship Id="rId17" Type="http://schemas.openxmlformats.org/officeDocument/2006/relationships/notesSlide" Target="../notesSlides/notesSlide26.xml"/><Relationship Id="rId16" Type="http://schemas.openxmlformats.org/officeDocument/2006/relationships/slideLayout" Target="../slideLayouts/slideLayout7.xml"/><Relationship Id="rId15" Type="http://schemas.openxmlformats.org/officeDocument/2006/relationships/tags" Target="../tags/tag419.xml"/><Relationship Id="rId14" Type="http://schemas.openxmlformats.org/officeDocument/2006/relationships/image" Target="../media/image29.svg"/><Relationship Id="rId13" Type="http://schemas.openxmlformats.org/officeDocument/2006/relationships/image" Target="../media/image28.png"/><Relationship Id="rId12" Type="http://schemas.openxmlformats.org/officeDocument/2006/relationships/tags" Target="../tags/tag418.xml"/><Relationship Id="rId11" Type="http://schemas.openxmlformats.org/officeDocument/2006/relationships/tags" Target="../tags/tag417.xml"/><Relationship Id="rId10" Type="http://schemas.openxmlformats.org/officeDocument/2006/relationships/tags" Target="../tags/tag416.xml"/><Relationship Id="rId1" Type="http://schemas.openxmlformats.org/officeDocument/2006/relationships/tags" Target="../tags/tag410.xml"/></Relationships>
</file>

<file path=ppt/slides/_rels/slide27.xml.rels><?xml version="1.0" encoding="UTF-8" standalone="yes"?>
<Relationships xmlns="http://schemas.openxmlformats.org/package/2006/relationships"><Relationship Id="rId9" Type="http://schemas.openxmlformats.org/officeDocument/2006/relationships/tags" Target="../tags/tag425.xml"/><Relationship Id="rId8" Type="http://schemas.openxmlformats.org/officeDocument/2006/relationships/tags" Target="../tags/tag424.xml"/><Relationship Id="rId7" Type="http://schemas.openxmlformats.org/officeDocument/2006/relationships/image" Target="../media/image22.png"/><Relationship Id="rId6" Type="http://schemas.openxmlformats.org/officeDocument/2006/relationships/tags" Target="../tags/tag423.xml"/><Relationship Id="rId5" Type="http://schemas.openxmlformats.org/officeDocument/2006/relationships/image" Target="../media/image21.png"/><Relationship Id="rId4" Type="http://schemas.openxmlformats.org/officeDocument/2006/relationships/tags" Target="../tags/tag422.xml"/><Relationship Id="rId3" Type="http://schemas.openxmlformats.org/officeDocument/2006/relationships/tags" Target="../tags/tag421.xml"/><Relationship Id="rId2" Type="http://schemas.openxmlformats.org/officeDocument/2006/relationships/image" Target="../media/image20.png"/><Relationship Id="rId13" Type="http://schemas.openxmlformats.org/officeDocument/2006/relationships/notesSlide" Target="../notesSlides/notesSlide27.xml"/><Relationship Id="rId12" Type="http://schemas.openxmlformats.org/officeDocument/2006/relationships/slideLayout" Target="../slideLayouts/slideLayout7.xml"/><Relationship Id="rId11" Type="http://schemas.openxmlformats.org/officeDocument/2006/relationships/tags" Target="../tags/tag426.xml"/><Relationship Id="rId10" Type="http://schemas.openxmlformats.org/officeDocument/2006/relationships/image" Target="../media/image27.png"/><Relationship Id="rId1" Type="http://schemas.openxmlformats.org/officeDocument/2006/relationships/tags" Target="../tags/tag420.xml"/></Relationships>
</file>

<file path=ppt/slides/_rels/slide28.xml.rels><?xml version="1.0" encoding="UTF-8" standalone="yes"?>
<Relationships xmlns="http://schemas.openxmlformats.org/package/2006/relationships"><Relationship Id="rId9" Type="http://schemas.openxmlformats.org/officeDocument/2006/relationships/tags" Target="../tags/tag432.xml"/><Relationship Id="rId8" Type="http://schemas.openxmlformats.org/officeDocument/2006/relationships/tags" Target="../tags/tag431.xml"/><Relationship Id="rId7" Type="http://schemas.openxmlformats.org/officeDocument/2006/relationships/image" Target="../media/image22.png"/><Relationship Id="rId6" Type="http://schemas.openxmlformats.org/officeDocument/2006/relationships/tags" Target="../tags/tag430.xml"/><Relationship Id="rId5" Type="http://schemas.openxmlformats.org/officeDocument/2006/relationships/image" Target="../media/image21.png"/><Relationship Id="rId4" Type="http://schemas.openxmlformats.org/officeDocument/2006/relationships/tags" Target="../tags/tag429.xml"/><Relationship Id="rId3" Type="http://schemas.openxmlformats.org/officeDocument/2006/relationships/tags" Target="../tags/tag428.xml"/><Relationship Id="rId2" Type="http://schemas.openxmlformats.org/officeDocument/2006/relationships/image" Target="../media/image20.png"/><Relationship Id="rId17" Type="http://schemas.openxmlformats.org/officeDocument/2006/relationships/notesSlide" Target="../notesSlides/notesSlide28.xml"/><Relationship Id="rId16" Type="http://schemas.openxmlformats.org/officeDocument/2006/relationships/slideLayout" Target="../slideLayouts/slideLayout7.xml"/><Relationship Id="rId15" Type="http://schemas.openxmlformats.org/officeDocument/2006/relationships/tags" Target="../tags/tag436.xml"/><Relationship Id="rId14" Type="http://schemas.openxmlformats.org/officeDocument/2006/relationships/image" Target="../media/image29.svg"/><Relationship Id="rId13" Type="http://schemas.openxmlformats.org/officeDocument/2006/relationships/image" Target="../media/image28.png"/><Relationship Id="rId12" Type="http://schemas.openxmlformats.org/officeDocument/2006/relationships/tags" Target="../tags/tag435.xml"/><Relationship Id="rId11" Type="http://schemas.openxmlformats.org/officeDocument/2006/relationships/tags" Target="../tags/tag434.xml"/><Relationship Id="rId10" Type="http://schemas.openxmlformats.org/officeDocument/2006/relationships/tags" Target="../tags/tag433.xml"/><Relationship Id="rId1" Type="http://schemas.openxmlformats.org/officeDocument/2006/relationships/tags" Target="../tags/tag427.xml"/></Relationships>
</file>

<file path=ppt/slides/_rels/slide29.xml.rels><?xml version="1.0" encoding="UTF-8" standalone="yes"?>
<Relationships xmlns="http://schemas.openxmlformats.org/package/2006/relationships"><Relationship Id="rId9" Type="http://schemas.openxmlformats.org/officeDocument/2006/relationships/tags" Target="../tags/tag442.xml"/><Relationship Id="rId8" Type="http://schemas.openxmlformats.org/officeDocument/2006/relationships/tags" Target="../tags/tag441.xml"/><Relationship Id="rId7" Type="http://schemas.openxmlformats.org/officeDocument/2006/relationships/image" Target="../media/image22.png"/><Relationship Id="rId6" Type="http://schemas.openxmlformats.org/officeDocument/2006/relationships/tags" Target="../tags/tag440.xml"/><Relationship Id="rId5" Type="http://schemas.openxmlformats.org/officeDocument/2006/relationships/image" Target="../media/image21.png"/><Relationship Id="rId4" Type="http://schemas.openxmlformats.org/officeDocument/2006/relationships/tags" Target="../tags/tag439.xml"/><Relationship Id="rId3" Type="http://schemas.openxmlformats.org/officeDocument/2006/relationships/tags" Target="../tags/tag438.xml"/><Relationship Id="rId2" Type="http://schemas.openxmlformats.org/officeDocument/2006/relationships/image" Target="../media/image20.png"/><Relationship Id="rId13" Type="http://schemas.openxmlformats.org/officeDocument/2006/relationships/notesSlide" Target="../notesSlides/notesSlide29.xml"/><Relationship Id="rId12" Type="http://schemas.openxmlformats.org/officeDocument/2006/relationships/slideLayout" Target="../slideLayouts/slideLayout7.xml"/><Relationship Id="rId11" Type="http://schemas.openxmlformats.org/officeDocument/2006/relationships/tags" Target="../tags/tag443.xml"/><Relationship Id="rId10" Type="http://schemas.openxmlformats.org/officeDocument/2006/relationships/image" Target="../media/image27.png"/><Relationship Id="rId1" Type="http://schemas.openxmlformats.org/officeDocument/2006/relationships/tags" Target="../tags/tag437.xml"/></Relationships>
</file>

<file path=ppt/slides/_rels/slide3.xml.rels><?xml version="1.0" encoding="UTF-8" standalone="yes"?>
<Relationships xmlns="http://schemas.openxmlformats.org/package/2006/relationships"><Relationship Id="rId9" Type="http://schemas.openxmlformats.org/officeDocument/2006/relationships/tags" Target="../tags/tag212.xml"/><Relationship Id="rId8" Type="http://schemas.openxmlformats.org/officeDocument/2006/relationships/tags" Target="../tags/tag211.xml"/><Relationship Id="rId7" Type="http://schemas.openxmlformats.org/officeDocument/2006/relationships/tags" Target="../tags/tag210.xml"/><Relationship Id="rId6" Type="http://schemas.openxmlformats.org/officeDocument/2006/relationships/tags" Target="../tags/tag209.xml"/><Relationship Id="rId5" Type="http://schemas.openxmlformats.org/officeDocument/2006/relationships/tags" Target="../tags/tag208.xml"/><Relationship Id="rId4" Type="http://schemas.openxmlformats.org/officeDocument/2006/relationships/tags" Target="../tags/tag207.xml"/><Relationship Id="rId3" Type="http://schemas.openxmlformats.org/officeDocument/2006/relationships/tags" Target="../tags/tag206.xml"/><Relationship Id="rId24" Type="http://schemas.openxmlformats.org/officeDocument/2006/relationships/notesSlide" Target="../notesSlides/notesSlide3.xml"/><Relationship Id="rId23" Type="http://schemas.openxmlformats.org/officeDocument/2006/relationships/slideLayout" Target="../slideLayouts/slideLayout6.xml"/><Relationship Id="rId22" Type="http://schemas.openxmlformats.org/officeDocument/2006/relationships/tags" Target="../tags/tag225.xml"/><Relationship Id="rId21" Type="http://schemas.openxmlformats.org/officeDocument/2006/relationships/tags" Target="../tags/tag224.xml"/><Relationship Id="rId20" Type="http://schemas.openxmlformats.org/officeDocument/2006/relationships/tags" Target="../tags/tag223.xml"/><Relationship Id="rId2" Type="http://schemas.openxmlformats.org/officeDocument/2006/relationships/tags" Target="../tags/tag205.xml"/><Relationship Id="rId19" Type="http://schemas.openxmlformats.org/officeDocument/2006/relationships/tags" Target="../tags/tag222.xml"/><Relationship Id="rId18" Type="http://schemas.openxmlformats.org/officeDocument/2006/relationships/tags" Target="../tags/tag221.xml"/><Relationship Id="rId17" Type="http://schemas.openxmlformats.org/officeDocument/2006/relationships/tags" Target="../tags/tag220.xml"/><Relationship Id="rId16" Type="http://schemas.openxmlformats.org/officeDocument/2006/relationships/tags" Target="../tags/tag219.xml"/><Relationship Id="rId15" Type="http://schemas.openxmlformats.org/officeDocument/2006/relationships/tags" Target="../tags/tag218.xml"/><Relationship Id="rId14" Type="http://schemas.openxmlformats.org/officeDocument/2006/relationships/tags" Target="../tags/tag217.xml"/><Relationship Id="rId13" Type="http://schemas.openxmlformats.org/officeDocument/2006/relationships/tags" Target="../tags/tag216.xml"/><Relationship Id="rId12" Type="http://schemas.openxmlformats.org/officeDocument/2006/relationships/tags" Target="../tags/tag215.xml"/><Relationship Id="rId11" Type="http://schemas.openxmlformats.org/officeDocument/2006/relationships/tags" Target="../tags/tag214.xml"/><Relationship Id="rId10" Type="http://schemas.openxmlformats.org/officeDocument/2006/relationships/tags" Target="../tags/tag213.xml"/><Relationship Id="rId1" Type="http://schemas.openxmlformats.org/officeDocument/2006/relationships/tags" Target="../tags/tag204.xml"/></Relationships>
</file>

<file path=ppt/slides/_rels/slide30.xml.rels><?xml version="1.0" encoding="UTF-8" standalone="yes"?>
<Relationships xmlns="http://schemas.openxmlformats.org/package/2006/relationships"><Relationship Id="rId9" Type="http://schemas.openxmlformats.org/officeDocument/2006/relationships/tags" Target="../tags/tag449.xml"/><Relationship Id="rId8" Type="http://schemas.openxmlformats.org/officeDocument/2006/relationships/tags" Target="../tags/tag448.xml"/><Relationship Id="rId7" Type="http://schemas.openxmlformats.org/officeDocument/2006/relationships/image" Target="../media/image22.png"/><Relationship Id="rId6" Type="http://schemas.openxmlformats.org/officeDocument/2006/relationships/tags" Target="../tags/tag447.xml"/><Relationship Id="rId5" Type="http://schemas.openxmlformats.org/officeDocument/2006/relationships/image" Target="../media/image21.png"/><Relationship Id="rId4" Type="http://schemas.openxmlformats.org/officeDocument/2006/relationships/tags" Target="../tags/tag446.xml"/><Relationship Id="rId3" Type="http://schemas.openxmlformats.org/officeDocument/2006/relationships/tags" Target="../tags/tag445.xml"/><Relationship Id="rId2" Type="http://schemas.openxmlformats.org/officeDocument/2006/relationships/image" Target="../media/image20.png"/><Relationship Id="rId13" Type="http://schemas.openxmlformats.org/officeDocument/2006/relationships/notesSlide" Target="../notesSlides/notesSlide30.xml"/><Relationship Id="rId12" Type="http://schemas.openxmlformats.org/officeDocument/2006/relationships/slideLayout" Target="../slideLayouts/slideLayout7.xml"/><Relationship Id="rId11" Type="http://schemas.openxmlformats.org/officeDocument/2006/relationships/tags" Target="../tags/tag450.xml"/><Relationship Id="rId10" Type="http://schemas.openxmlformats.org/officeDocument/2006/relationships/image" Target="../media/image27.png"/><Relationship Id="rId1" Type="http://schemas.openxmlformats.org/officeDocument/2006/relationships/tags" Target="../tags/tag444.xml"/></Relationships>
</file>

<file path=ppt/slides/_rels/slide31.xml.rels><?xml version="1.0" encoding="UTF-8" standalone="yes"?>
<Relationships xmlns="http://schemas.openxmlformats.org/package/2006/relationships"><Relationship Id="rId9" Type="http://schemas.openxmlformats.org/officeDocument/2006/relationships/tags" Target="../tags/tag456.xml"/><Relationship Id="rId8" Type="http://schemas.openxmlformats.org/officeDocument/2006/relationships/tags" Target="../tags/tag455.xml"/><Relationship Id="rId7" Type="http://schemas.openxmlformats.org/officeDocument/2006/relationships/image" Target="../media/image22.png"/><Relationship Id="rId6" Type="http://schemas.openxmlformats.org/officeDocument/2006/relationships/tags" Target="../tags/tag454.xml"/><Relationship Id="rId5" Type="http://schemas.openxmlformats.org/officeDocument/2006/relationships/image" Target="../media/image21.png"/><Relationship Id="rId4" Type="http://schemas.openxmlformats.org/officeDocument/2006/relationships/tags" Target="../tags/tag453.xml"/><Relationship Id="rId3" Type="http://schemas.openxmlformats.org/officeDocument/2006/relationships/tags" Target="../tags/tag452.xml"/><Relationship Id="rId2" Type="http://schemas.openxmlformats.org/officeDocument/2006/relationships/image" Target="../media/image20.png"/><Relationship Id="rId13" Type="http://schemas.openxmlformats.org/officeDocument/2006/relationships/notesSlide" Target="../notesSlides/notesSlide31.xml"/><Relationship Id="rId12" Type="http://schemas.openxmlformats.org/officeDocument/2006/relationships/slideLayout" Target="../slideLayouts/slideLayout7.xml"/><Relationship Id="rId11" Type="http://schemas.openxmlformats.org/officeDocument/2006/relationships/tags" Target="../tags/tag457.xml"/><Relationship Id="rId10" Type="http://schemas.openxmlformats.org/officeDocument/2006/relationships/image" Target="../media/image27.png"/><Relationship Id="rId1" Type="http://schemas.openxmlformats.org/officeDocument/2006/relationships/tags" Target="../tags/tag451.xml"/></Relationships>
</file>

<file path=ppt/slides/_rels/slide32.xml.rels><?xml version="1.0" encoding="UTF-8" standalone="yes"?>
<Relationships xmlns="http://schemas.openxmlformats.org/package/2006/relationships"><Relationship Id="rId9" Type="http://schemas.openxmlformats.org/officeDocument/2006/relationships/tags" Target="../tags/tag463.xml"/><Relationship Id="rId8" Type="http://schemas.openxmlformats.org/officeDocument/2006/relationships/tags" Target="../tags/tag462.xml"/><Relationship Id="rId7" Type="http://schemas.openxmlformats.org/officeDocument/2006/relationships/image" Target="../media/image22.png"/><Relationship Id="rId6" Type="http://schemas.openxmlformats.org/officeDocument/2006/relationships/tags" Target="../tags/tag461.xml"/><Relationship Id="rId5" Type="http://schemas.openxmlformats.org/officeDocument/2006/relationships/image" Target="../media/image21.png"/><Relationship Id="rId4" Type="http://schemas.openxmlformats.org/officeDocument/2006/relationships/tags" Target="../tags/tag460.xml"/><Relationship Id="rId3" Type="http://schemas.openxmlformats.org/officeDocument/2006/relationships/tags" Target="../tags/tag459.xml"/><Relationship Id="rId2" Type="http://schemas.openxmlformats.org/officeDocument/2006/relationships/image" Target="../media/image20.png"/><Relationship Id="rId13" Type="http://schemas.openxmlformats.org/officeDocument/2006/relationships/notesSlide" Target="../notesSlides/notesSlide32.xml"/><Relationship Id="rId12" Type="http://schemas.openxmlformats.org/officeDocument/2006/relationships/slideLayout" Target="../slideLayouts/slideLayout7.xml"/><Relationship Id="rId11" Type="http://schemas.openxmlformats.org/officeDocument/2006/relationships/tags" Target="../tags/tag464.xml"/><Relationship Id="rId10" Type="http://schemas.openxmlformats.org/officeDocument/2006/relationships/image" Target="../media/image27.png"/><Relationship Id="rId1" Type="http://schemas.openxmlformats.org/officeDocument/2006/relationships/tags" Target="../tags/tag458.xml"/></Relationships>
</file>

<file path=ppt/slides/_rels/slide33.xml.rels><?xml version="1.0" encoding="UTF-8" standalone="yes"?>
<Relationships xmlns="http://schemas.openxmlformats.org/package/2006/relationships"><Relationship Id="rId9" Type="http://schemas.openxmlformats.org/officeDocument/2006/relationships/tags" Target="../tags/tag470.xml"/><Relationship Id="rId8" Type="http://schemas.openxmlformats.org/officeDocument/2006/relationships/tags" Target="../tags/tag469.xml"/><Relationship Id="rId7" Type="http://schemas.openxmlformats.org/officeDocument/2006/relationships/image" Target="../media/image22.png"/><Relationship Id="rId6" Type="http://schemas.openxmlformats.org/officeDocument/2006/relationships/tags" Target="../tags/tag468.xml"/><Relationship Id="rId5" Type="http://schemas.openxmlformats.org/officeDocument/2006/relationships/image" Target="../media/image21.png"/><Relationship Id="rId4" Type="http://schemas.openxmlformats.org/officeDocument/2006/relationships/tags" Target="../tags/tag467.xml"/><Relationship Id="rId3" Type="http://schemas.openxmlformats.org/officeDocument/2006/relationships/tags" Target="../tags/tag466.xml"/><Relationship Id="rId2" Type="http://schemas.openxmlformats.org/officeDocument/2006/relationships/image" Target="../media/image20.png"/><Relationship Id="rId17" Type="http://schemas.openxmlformats.org/officeDocument/2006/relationships/notesSlide" Target="../notesSlides/notesSlide33.xml"/><Relationship Id="rId16" Type="http://schemas.openxmlformats.org/officeDocument/2006/relationships/slideLayout" Target="../slideLayouts/slideLayout7.xml"/><Relationship Id="rId15" Type="http://schemas.openxmlformats.org/officeDocument/2006/relationships/tags" Target="../tags/tag474.xml"/><Relationship Id="rId14" Type="http://schemas.openxmlformats.org/officeDocument/2006/relationships/image" Target="../media/image29.svg"/><Relationship Id="rId13" Type="http://schemas.openxmlformats.org/officeDocument/2006/relationships/image" Target="../media/image28.png"/><Relationship Id="rId12" Type="http://schemas.openxmlformats.org/officeDocument/2006/relationships/tags" Target="../tags/tag473.xml"/><Relationship Id="rId11" Type="http://schemas.openxmlformats.org/officeDocument/2006/relationships/tags" Target="../tags/tag472.xml"/><Relationship Id="rId10" Type="http://schemas.openxmlformats.org/officeDocument/2006/relationships/tags" Target="../tags/tag471.xml"/><Relationship Id="rId1" Type="http://schemas.openxmlformats.org/officeDocument/2006/relationships/tags" Target="../tags/tag465.xml"/></Relationships>
</file>

<file path=ppt/slides/_rels/slide34.xml.rels><?xml version="1.0" encoding="UTF-8" standalone="yes"?>
<Relationships xmlns="http://schemas.openxmlformats.org/package/2006/relationships"><Relationship Id="rId9" Type="http://schemas.openxmlformats.org/officeDocument/2006/relationships/tags" Target="../tags/tag480.xml"/><Relationship Id="rId8" Type="http://schemas.openxmlformats.org/officeDocument/2006/relationships/tags" Target="../tags/tag479.xml"/><Relationship Id="rId7" Type="http://schemas.openxmlformats.org/officeDocument/2006/relationships/image" Target="../media/image22.png"/><Relationship Id="rId6" Type="http://schemas.openxmlformats.org/officeDocument/2006/relationships/tags" Target="../tags/tag478.xml"/><Relationship Id="rId5" Type="http://schemas.openxmlformats.org/officeDocument/2006/relationships/image" Target="../media/image21.png"/><Relationship Id="rId4" Type="http://schemas.openxmlformats.org/officeDocument/2006/relationships/tags" Target="../tags/tag477.xml"/><Relationship Id="rId3" Type="http://schemas.openxmlformats.org/officeDocument/2006/relationships/tags" Target="../tags/tag476.xml"/><Relationship Id="rId2" Type="http://schemas.openxmlformats.org/officeDocument/2006/relationships/image" Target="../media/image20.png"/><Relationship Id="rId13" Type="http://schemas.openxmlformats.org/officeDocument/2006/relationships/notesSlide" Target="../notesSlides/notesSlide34.xml"/><Relationship Id="rId12" Type="http://schemas.openxmlformats.org/officeDocument/2006/relationships/slideLayout" Target="../slideLayouts/slideLayout7.xml"/><Relationship Id="rId11" Type="http://schemas.openxmlformats.org/officeDocument/2006/relationships/tags" Target="../tags/tag481.xml"/><Relationship Id="rId10" Type="http://schemas.openxmlformats.org/officeDocument/2006/relationships/image" Target="../media/image27.png"/><Relationship Id="rId1" Type="http://schemas.openxmlformats.org/officeDocument/2006/relationships/tags" Target="../tags/tag475.xml"/></Relationships>
</file>

<file path=ppt/slides/_rels/slide35.xml.rels><?xml version="1.0" encoding="UTF-8" standalone="yes"?>
<Relationships xmlns="http://schemas.openxmlformats.org/package/2006/relationships"><Relationship Id="rId9" Type="http://schemas.openxmlformats.org/officeDocument/2006/relationships/tags" Target="../tags/tag487.xml"/><Relationship Id="rId8" Type="http://schemas.openxmlformats.org/officeDocument/2006/relationships/tags" Target="../tags/tag486.xml"/><Relationship Id="rId7" Type="http://schemas.openxmlformats.org/officeDocument/2006/relationships/image" Target="../media/image22.png"/><Relationship Id="rId6" Type="http://schemas.openxmlformats.org/officeDocument/2006/relationships/tags" Target="../tags/tag485.xml"/><Relationship Id="rId5" Type="http://schemas.openxmlformats.org/officeDocument/2006/relationships/image" Target="../media/image21.png"/><Relationship Id="rId4" Type="http://schemas.openxmlformats.org/officeDocument/2006/relationships/tags" Target="../tags/tag484.xml"/><Relationship Id="rId3" Type="http://schemas.openxmlformats.org/officeDocument/2006/relationships/tags" Target="../tags/tag483.xml"/><Relationship Id="rId2" Type="http://schemas.openxmlformats.org/officeDocument/2006/relationships/image" Target="../media/image20.png"/><Relationship Id="rId13" Type="http://schemas.openxmlformats.org/officeDocument/2006/relationships/notesSlide" Target="../notesSlides/notesSlide35.xml"/><Relationship Id="rId12" Type="http://schemas.openxmlformats.org/officeDocument/2006/relationships/slideLayout" Target="../slideLayouts/slideLayout7.xml"/><Relationship Id="rId11" Type="http://schemas.openxmlformats.org/officeDocument/2006/relationships/tags" Target="../tags/tag488.xml"/><Relationship Id="rId10" Type="http://schemas.openxmlformats.org/officeDocument/2006/relationships/image" Target="../media/image27.png"/><Relationship Id="rId1" Type="http://schemas.openxmlformats.org/officeDocument/2006/relationships/tags" Target="../tags/tag482.xml"/></Relationships>
</file>

<file path=ppt/slides/_rels/slide36.xml.rels><?xml version="1.0" encoding="UTF-8" standalone="yes"?>
<Relationships xmlns="http://schemas.openxmlformats.org/package/2006/relationships"><Relationship Id="rId9" Type="http://schemas.openxmlformats.org/officeDocument/2006/relationships/tags" Target="../tags/tag494.xml"/><Relationship Id="rId8" Type="http://schemas.openxmlformats.org/officeDocument/2006/relationships/tags" Target="../tags/tag493.xml"/><Relationship Id="rId7" Type="http://schemas.openxmlformats.org/officeDocument/2006/relationships/image" Target="../media/image22.png"/><Relationship Id="rId6" Type="http://schemas.openxmlformats.org/officeDocument/2006/relationships/tags" Target="../tags/tag492.xml"/><Relationship Id="rId5" Type="http://schemas.openxmlformats.org/officeDocument/2006/relationships/image" Target="../media/image21.png"/><Relationship Id="rId4" Type="http://schemas.openxmlformats.org/officeDocument/2006/relationships/tags" Target="../tags/tag491.xml"/><Relationship Id="rId3" Type="http://schemas.openxmlformats.org/officeDocument/2006/relationships/tags" Target="../tags/tag490.xml"/><Relationship Id="rId2" Type="http://schemas.openxmlformats.org/officeDocument/2006/relationships/image" Target="../media/image20.png"/><Relationship Id="rId13" Type="http://schemas.openxmlformats.org/officeDocument/2006/relationships/notesSlide" Target="../notesSlides/notesSlide36.xml"/><Relationship Id="rId12" Type="http://schemas.openxmlformats.org/officeDocument/2006/relationships/slideLayout" Target="../slideLayouts/slideLayout7.xml"/><Relationship Id="rId11" Type="http://schemas.openxmlformats.org/officeDocument/2006/relationships/tags" Target="../tags/tag495.xml"/><Relationship Id="rId10" Type="http://schemas.openxmlformats.org/officeDocument/2006/relationships/image" Target="../media/image27.png"/><Relationship Id="rId1" Type="http://schemas.openxmlformats.org/officeDocument/2006/relationships/tags" Target="../tags/tag489.xml"/></Relationships>
</file>

<file path=ppt/slides/_rels/slide37.xml.rels><?xml version="1.0" encoding="UTF-8" standalone="yes"?>
<Relationships xmlns="http://schemas.openxmlformats.org/package/2006/relationships"><Relationship Id="rId9" Type="http://schemas.openxmlformats.org/officeDocument/2006/relationships/tags" Target="../tags/tag501.xml"/><Relationship Id="rId8" Type="http://schemas.openxmlformats.org/officeDocument/2006/relationships/tags" Target="../tags/tag500.xml"/><Relationship Id="rId7" Type="http://schemas.openxmlformats.org/officeDocument/2006/relationships/image" Target="../media/image22.png"/><Relationship Id="rId6" Type="http://schemas.openxmlformats.org/officeDocument/2006/relationships/tags" Target="../tags/tag499.xml"/><Relationship Id="rId5" Type="http://schemas.openxmlformats.org/officeDocument/2006/relationships/image" Target="../media/image21.png"/><Relationship Id="rId4" Type="http://schemas.openxmlformats.org/officeDocument/2006/relationships/tags" Target="../tags/tag498.xml"/><Relationship Id="rId3" Type="http://schemas.openxmlformats.org/officeDocument/2006/relationships/tags" Target="../tags/tag497.xml"/><Relationship Id="rId2" Type="http://schemas.openxmlformats.org/officeDocument/2006/relationships/image" Target="../media/image20.png"/><Relationship Id="rId13" Type="http://schemas.openxmlformats.org/officeDocument/2006/relationships/notesSlide" Target="../notesSlides/notesSlide37.xml"/><Relationship Id="rId12" Type="http://schemas.openxmlformats.org/officeDocument/2006/relationships/slideLayout" Target="../slideLayouts/slideLayout7.xml"/><Relationship Id="rId11" Type="http://schemas.openxmlformats.org/officeDocument/2006/relationships/tags" Target="../tags/tag502.xml"/><Relationship Id="rId10" Type="http://schemas.openxmlformats.org/officeDocument/2006/relationships/image" Target="../media/image27.png"/><Relationship Id="rId1" Type="http://schemas.openxmlformats.org/officeDocument/2006/relationships/tags" Target="../tags/tag496.xml"/></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11.xml"/><Relationship Id="rId2" Type="http://schemas.openxmlformats.org/officeDocument/2006/relationships/tags" Target="../tags/tag504.xml"/><Relationship Id="rId1" Type="http://schemas.openxmlformats.org/officeDocument/2006/relationships/tags" Target="../tags/tag503.xml"/></Relationships>
</file>

<file path=ppt/slides/_rels/slide4.xml.rels><?xml version="1.0" encoding="UTF-8" standalone="yes"?>
<Relationships xmlns="http://schemas.openxmlformats.org/package/2006/relationships"><Relationship Id="rId9" Type="http://schemas.openxmlformats.org/officeDocument/2006/relationships/tags" Target="../tags/tag231.xml"/><Relationship Id="rId8" Type="http://schemas.openxmlformats.org/officeDocument/2006/relationships/tags" Target="../tags/tag230.xml"/><Relationship Id="rId7" Type="http://schemas.openxmlformats.org/officeDocument/2006/relationships/image" Target="../media/image22.png"/><Relationship Id="rId6" Type="http://schemas.openxmlformats.org/officeDocument/2006/relationships/tags" Target="../tags/tag229.xml"/><Relationship Id="rId5" Type="http://schemas.openxmlformats.org/officeDocument/2006/relationships/image" Target="../media/image21.png"/><Relationship Id="rId4" Type="http://schemas.openxmlformats.org/officeDocument/2006/relationships/tags" Target="../tags/tag228.xml"/><Relationship Id="rId3" Type="http://schemas.openxmlformats.org/officeDocument/2006/relationships/tags" Target="../tags/tag227.xml"/><Relationship Id="rId2" Type="http://schemas.openxmlformats.org/officeDocument/2006/relationships/image" Target="../media/image20.png"/><Relationship Id="rId13" Type="http://schemas.openxmlformats.org/officeDocument/2006/relationships/notesSlide" Target="../notesSlides/notesSlide4.xml"/><Relationship Id="rId12" Type="http://schemas.openxmlformats.org/officeDocument/2006/relationships/slideLayout" Target="../slideLayouts/slideLayout7.xml"/><Relationship Id="rId11" Type="http://schemas.openxmlformats.org/officeDocument/2006/relationships/tags" Target="../tags/tag232.xml"/><Relationship Id="rId10" Type="http://schemas.openxmlformats.org/officeDocument/2006/relationships/image" Target="../media/image27.png"/><Relationship Id="rId1" Type="http://schemas.openxmlformats.org/officeDocument/2006/relationships/tags" Target="../tags/tag226.xml"/></Relationships>
</file>

<file path=ppt/slides/_rels/slide5.xml.rels><?xml version="1.0" encoding="UTF-8" standalone="yes"?>
<Relationships xmlns="http://schemas.openxmlformats.org/package/2006/relationships"><Relationship Id="rId9" Type="http://schemas.openxmlformats.org/officeDocument/2006/relationships/tags" Target="../tags/tag238.xml"/><Relationship Id="rId8" Type="http://schemas.openxmlformats.org/officeDocument/2006/relationships/tags" Target="../tags/tag237.xml"/><Relationship Id="rId7" Type="http://schemas.openxmlformats.org/officeDocument/2006/relationships/image" Target="../media/image22.png"/><Relationship Id="rId6" Type="http://schemas.openxmlformats.org/officeDocument/2006/relationships/tags" Target="../tags/tag236.xml"/><Relationship Id="rId5" Type="http://schemas.openxmlformats.org/officeDocument/2006/relationships/image" Target="../media/image21.png"/><Relationship Id="rId4" Type="http://schemas.openxmlformats.org/officeDocument/2006/relationships/tags" Target="../tags/tag235.xml"/><Relationship Id="rId3" Type="http://schemas.openxmlformats.org/officeDocument/2006/relationships/tags" Target="../tags/tag234.xml"/><Relationship Id="rId2" Type="http://schemas.openxmlformats.org/officeDocument/2006/relationships/image" Target="../media/image20.png"/><Relationship Id="rId17" Type="http://schemas.openxmlformats.org/officeDocument/2006/relationships/notesSlide" Target="../notesSlides/notesSlide5.xml"/><Relationship Id="rId16" Type="http://schemas.openxmlformats.org/officeDocument/2006/relationships/slideLayout" Target="../slideLayouts/slideLayout7.xml"/><Relationship Id="rId15" Type="http://schemas.openxmlformats.org/officeDocument/2006/relationships/tags" Target="../tags/tag242.xml"/><Relationship Id="rId14" Type="http://schemas.openxmlformats.org/officeDocument/2006/relationships/image" Target="../media/image29.svg"/><Relationship Id="rId13" Type="http://schemas.openxmlformats.org/officeDocument/2006/relationships/image" Target="../media/image28.png"/><Relationship Id="rId12" Type="http://schemas.openxmlformats.org/officeDocument/2006/relationships/tags" Target="../tags/tag241.xml"/><Relationship Id="rId11" Type="http://schemas.openxmlformats.org/officeDocument/2006/relationships/tags" Target="../tags/tag240.xml"/><Relationship Id="rId10" Type="http://schemas.openxmlformats.org/officeDocument/2006/relationships/tags" Target="../tags/tag239.xml"/><Relationship Id="rId1" Type="http://schemas.openxmlformats.org/officeDocument/2006/relationships/tags" Target="../tags/tag233.xml"/></Relationships>
</file>

<file path=ppt/slides/_rels/slide6.xml.rels><?xml version="1.0" encoding="UTF-8" standalone="yes"?>
<Relationships xmlns="http://schemas.openxmlformats.org/package/2006/relationships"><Relationship Id="rId9" Type="http://schemas.openxmlformats.org/officeDocument/2006/relationships/tags" Target="../tags/tag248.xml"/><Relationship Id="rId8" Type="http://schemas.openxmlformats.org/officeDocument/2006/relationships/tags" Target="../tags/tag247.xml"/><Relationship Id="rId7" Type="http://schemas.openxmlformats.org/officeDocument/2006/relationships/image" Target="../media/image22.png"/><Relationship Id="rId6" Type="http://schemas.openxmlformats.org/officeDocument/2006/relationships/tags" Target="../tags/tag246.xml"/><Relationship Id="rId5" Type="http://schemas.openxmlformats.org/officeDocument/2006/relationships/image" Target="../media/image21.png"/><Relationship Id="rId4" Type="http://schemas.openxmlformats.org/officeDocument/2006/relationships/tags" Target="../tags/tag245.xml"/><Relationship Id="rId3" Type="http://schemas.openxmlformats.org/officeDocument/2006/relationships/tags" Target="../tags/tag244.xml"/><Relationship Id="rId2" Type="http://schemas.openxmlformats.org/officeDocument/2006/relationships/image" Target="../media/image20.png"/><Relationship Id="rId13" Type="http://schemas.openxmlformats.org/officeDocument/2006/relationships/notesSlide" Target="../notesSlides/notesSlide6.xml"/><Relationship Id="rId12" Type="http://schemas.openxmlformats.org/officeDocument/2006/relationships/slideLayout" Target="../slideLayouts/slideLayout7.xml"/><Relationship Id="rId11" Type="http://schemas.openxmlformats.org/officeDocument/2006/relationships/tags" Target="../tags/tag249.xml"/><Relationship Id="rId10" Type="http://schemas.openxmlformats.org/officeDocument/2006/relationships/image" Target="../media/image27.png"/><Relationship Id="rId1" Type="http://schemas.openxmlformats.org/officeDocument/2006/relationships/tags" Target="../tags/tag243.xml"/></Relationships>
</file>

<file path=ppt/slides/_rels/slide7.xml.rels><?xml version="1.0" encoding="UTF-8" standalone="yes"?>
<Relationships xmlns="http://schemas.openxmlformats.org/package/2006/relationships"><Relationship Id="rId9" Type="http://schemas.openxmlformats.org/officeDocument/2006/relationships/tags" Target="../tags/tag255.xml"/><Relationship Id="rId8" Type="http://schemas.openxmlformats.org/officeDocument/2006/relationships/tags" Target="../tags/tag254.xml"/><Relationship Id="rId7" Type="http://schemas.openxmlformats.org/officeDocument/2006/relationships/image" Target="../media/image22.png"/><Relationship Id="rId6" Type="http://schemas.openxmlformats.org/officeDocument/2006/relationships/tags" Target="../tags/tag253.xml"/><Relationship Id="rId5" Type="http://schemas.openxmlformats.org/officeDocument/2006/relationships/image" Target="../media/image21.png"/><Relationship Id="rId4" Type="http://schemas.openxmlformats.org/officeDocument/2006/relationships/tags" Target="../tags/tag252.xml"/><Relationship Id="rId3" Type="http://schemas.openxmlformats.org/officeDocument/2006/relationships/tags" Target="../tags/tag251.xml"/><Relationship Id="rId2" Type="http://schemas.openxmlformats.org/officeDocument/2006/relationships/image" Target="../media/image20.png"/><Relationship Id="rId17" Type="http://schemas.openxmlformats.org/officeDocument/2006/relationships/notesSlide" Target="../notesSlides/notesSlide7.xml"/><Relationship Id="rId16" Type="http://schemas.openxmlformats.org/officeDocument/2006/relationships/slideLayout" Target="../slideLayouts/slideLayout7.xml"/><Relationship Id="rId15" Type="http://schemas.openxmlformats.org/officeDocument/2006/relationships/tags" Target="../tags/tag259.xml"/><Relationship Id="rId14" Type="http://schemas.openxmlformats.org/officeDocument/2006/relationships/image" Target="../media/image29.svg"/><Relationship Id="rId13" Type="http://schemas.openxmlformats.org/officeDocument/2006/relationships/image" Target="../media/image28.png"/><Relationship Id="rId12" Type="http://schemas.openxmlformats.org/officeDocument/2006/relationships/tags" Target="../tags/tag258.xml"/><Relationship Id="rId11" Type="http://schemas.openxmlformats.org/officeDocument/2006/relationships/tags" Target="../tags/tag257.xml"/><Relationship Id="rId10" Type="http://schemas.openxmlformats.org/officeDocument/2006/relationships/tags" Target="../tags/tag256.xml"/><Relationship Id="rId1" Type="http://schemas.openxmlformats.org/officeDocument/2006/relationships/tags" Target="../tags/tag250.xml"/></Relationships>
</file>

<file path=ppt/slides/_rels/slide8.xml.rels><?xml version="1.0" encoding="UTF-8" standalone="yes"?>
<Relationships xmlns="http://schemas.openxmlformats.org/package/2006/relationships"><Relationship Id="rId9" Type="http://schemas.openxmlformats.org/officeDocument/2006/relationships/tags" Target="../tags/tag265.xml"/><Relationship Id="rId8" Type="http://schemas.openxmlformats.org/officeDocument/2006/relationships/tags" Target="../tags/tag264.xml"/><Relationship Id="rId7" Type="http://schemas.openxmlformats.org/officeDocument/2006/relationships/image" Target="../media/image22.png"/><Relationship Id="rId6" Type="http://schemas.openxmlformats.org/officeDocument/2006/relationships/tags" Target="../tags/tag263.xml"/><Relationship Id="rId5" Type="http://schemas.openxmlformats.org/officeDocument/2006/relationships/image" Target="../media/image21.png"/><Relationship Id="rId4" Type="http://schemas.openxmlformats.org/officeDocument/2006/relationships/tags" Target="../tags/tag262.xml"/><Relationship Id="rId3" Type="http://schemas.openxmlformats.org/officeDocument/2006/relationships/tags" Target="../tags/tag261.xml"/><Relationship Id="rId2" Type="http://schemas.openxmlformats.org/officeDocument/2006/relationships/image" Target="../media/image20.png"/><Relationship Id="rId13" Type="http://schemas.openxmlformats.org/officeDocument/2006/relationships/notesSlide" Target="../notesSlides/notesSlide8.xml"/><Relationship Id="rId12" Type="http://schemas.openxmlformats.org/officeDocument/2006/relationships/slideLayout" Target="../slideLayouts/slideLayout7.xml"/><Relationship Id="rId11" Type="http://schemas.openxmlformats.org/officeDocument/2006/relationships/tags" Target="../tags/tag266.xml"/><Relationship Id="rId10" Type="http://schemas.openxmlformats.org/officeDocument/2006/relationships/image" Target="../media/image27.png"/><Relationship Id="rId1" Type="http://schemas.openxmlformats.org/officeDocument/2006/relationships/tags" Target="../tags/tag260.xml"/></Relationships>
</file>

<file path=ppt/slides/_rels/slide9.xml.rels><?xml version="1.0" encoding="UTF-8" standalone="yes"?>
<Relationships xmlns="http://schemas.openxmlformats.org/package/2006/relationships"><Relationship Id="rId9" Type="http://schemas.openxmlformats.org/officeDocument/2006/relationships/tags" Target="../tags/tag272.xml"/><Relationship Id="rId8" Type="http://schemas.openxmlformats.org/officeDocument/2006/relationships/tags" Target="../tags/tag271.xml"/><Relationship Id="rId7" Type="http://schemas.openxmlformats.org/officeDocument/2006/relationships/image" Target="../media/image22.png"/><Relationship Id="rId6" Type="http://schemas.openxmlformats.org/officeDocument/2006/relationships/tags" Target="../tags/tag270.xml"/><Relationship Id="rId5" Type="http://schemas.openxmlformats.org/officeDocument/2006/relationships/image" Target="../media/image21.png"/><Relationship Id="rId4" Type="http://schemas.openxmlformats.org/officeDocument/2006/relationships/tags" Target="../tags/tag269.xml"/><Relationship Id="rId3" Type="http://schemas.openxmlformats.org/officeDocument/2006/relationships/tags" Target="../tags/tag268.xml"/><Relationship Id="rId2" Type="http://schemas.openxmlformats.org/officeDocument/2006/relationships/image" Target="../media/image20.png"/><Relationship Id="rId17" Type="http://schemas.openxmlformats.org/officeDocument/2006/relationships/notesSlide" Target="../notesSlides/notesSlide9.xml"/><Relationship Id="rId16" Type="http://schemas.openxmlformats.org/officeDocument/2006/relationships/slideLayout" Target="../slideLayouts/slideLayout7.xml"/><Relationship Id="rId15" Type="http://schemas.openxmlformats.org/officeDocument/2006/relationships/tags" Target="../tags/tag276.xml"/><Relationship Id="rId14" Type="http://schemas.openxmlformats.org/officeDocument/2006/relationships/image" Target="../media/image29.svg"/><Relationship Id="rId13" Type="http://schemas.openxmlformats.org/officeDocument/2006/relationships/image" Target="../media/image28.png"/><Relationship Id="rId12" Type="http://schemas.openxmlformats.org/officeDocument/2006/relationships/tags" Target="../tags/tag275.xml"/><Relationship Id="rId11" Type="http://schemas.openxmlformats.org/officeDocument/2006/relationships/tags" Target="../tags/tag274.xml"/><Relationship Id="rId10" Type="http://schemas.openxmlformats.org/officeDocument/2006/relationships/tags" Target="../tags/tag273.xml"/><Relationship Id="rId1" Type="http://schemas.openxmlformats.org/officeDocument/2006/relationships/tags" Target="../tags/tag2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custDataLst>
              <p:tags r:id="rId1"/>
            </p:custDataLst>
          </p:nvPr>
        </p:nvSpPr>
        <p:spPr>
          <a:xfrm>
            <a:off x="821690" y="1758950"/>
            <a:ext cx="9584690" cy="1090930"/>
          </a:xfrm>
        </p:spPr>
        <p:txBody>
          <a:bodyPr/>
          <a:p>
            <a:r>
              <a:rPr lang="zh-CN" altLang="en-US" sz="4800">
                <a:solidFill>
                  <a:schemeClr val="accent1"/>
                </a:solidFill>
                <a:latin typeface="仿宋" panose="02010609060101010101" charset="-122"/>
                <a:ea typeface="微软雅黑" panose="020B0503020204020204" charset="-122"/>
              </a:rPr>
              <a:t>产品设计项目中的设计团队管理研究</a:t>
            </a:r>
            <a:endParaRPr lang="zh-CN" altLang="en-US" sz="4800">
              <a:solidFill>
                <a:schemeClr val="accent1"/>
              </a:solidFill>
              <a:latin typeface="仿宋" panose="02010609060101010101" charset="-122"/>
              <a:ea typeface="微软雅黑" panose="020B0503020204020204" charset="-122"/>
            </a:endParaRPr>
          </a:p>
        </p:txBody>
      </p:sp>
      <p:sp>
        <p:nvSpPr>
          <p:cNvPr id="6" name="副标题 5"/>
          <p:cNvSpPr>
            <a:spLocks noGrp="1"/>
          </p:cNvSpPr>
          <p:nvPr>
            <p:ph type="subTitle" idx="1"/>
            <p:custDataLst>
              <p:tags r:id="rId2"/>
            </p:custDataLst>
          </p:nvPr>
        </p:nvSpPr>
        <p:spPr>
          <a:xfrm>
            <a:off x="2703243" y="3271167"/>
            <a:ext cx="5821200" cy="414000"/>
          </a:xfrm>
        </p:spPr>
        <p:txBody>
          <a:bodyPr>
            <a:noAutofit/>
          </a:bodyPr>
          <a:p>
            <a:r>
              <a:rPr lang="zh-CN" altLang="zh-CN" sz="2400">
                <a:solidFill>
                  <a:schemeClr val="tx1"/>
                </a:solidFill>
                <a:latin typeface="仿宋" panose="02010609060101010101" charset="-122"/>
              </a:rPr>
              <a:t> </a:t>
            </a:r>
            <a:endParaRPr lang="zh-CN" altLang="zh-CN" sz="2400">
              <a:solidFill>
                <a:schemeClr val="tx1"/>
              </a:solidFill>
              <a:latin typeface="仿宋" panose="02010609060101010101" charset="-122"/>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rotWithShape="1">
          <a:blip r:embed="rId2"/>
          <a:srcRect/>
          <a:stretch>
            <a:fillRect/>
          </a:stretch>
        </p:blipFill>
        <p:spPr>
          <a:xfrm rot="16635317" flipH="1">
            <a:off x="11172190" y="-154940"/>
            <a:ext cx="1035050" cy="881380"/>
          </a:xfrm>
          <a:prstGeom prst="rect">
            <a:avLst/>
          </a:prstGeom>
        </p:spPr>
      </p:pic>
      <p:grpSp>
        <p:nvGrpSpPr>
          <p:cNvPr id="7" name="组合 6"/>
          <p:cNvGrpSpPr/>
          <p:nvPr userDrawn="1">
            <p:custDataLst>
              <p:tags r:id="rId3"/>
            </p:custDataLst>
          </p:nvPr>
        </p:nvGrpSpPr>
        <p:grpSpPr>
          <a:xfrm rot="0">
            <a:off x="0" y="4886325"/>
            <a:ext cx="712470" cy="1971675"/>
            <a:chOff x="0" y="4391345"/>
            <a:chExt cx="891702" cy="2466656"/>
          </a:xfrm>
        </p:grpSpPr>
        <p:pic>
          <p:nvPicPr>
            <p:cNvPr id="8" name="图片 7"/>
            <p:cNvPicPr>
              <a:picLocks noChangeAspect="1"/>
            </p:cNvPicPr>
            <p:nvPr>
              <p:custDataLst>
                <p:tags r:id="rId4"/>
              </p:custDataLst>
            </p:nvPr>
          </p:nvPicPr>
          <p:blipFill rotWithShape="1">
            <a:blip r:embed="rId5"/>
            <a:srcRect/>
            <a:stretch>
              <a:fillRect/>
            </a:stretch>
          </p:blipFill>
          <p:spPr>
            <a:xfrm>
              <a:off x="0" y="5917327"/>
              <a:ext cx="891702" cy="940674"/>
            </a:xfrm>
            <a:prstGeom prst="rect">
              <a:avLst/>
            </a:prstGeom>
          </p:spPr>
        </p:pic>
        <p:pic>
          <p:nvPicPr>
            <p:cNvPr id="9" name="图片 8"/>
            <p:cNvPicPr>
              <a:picLocks noChangeAspect="1"/>
            </p:cNvPicPr>
            <p:nvPr>
              <p:custDataLst>
                <p:tags r:id="rId6"/>
              </p:custDataLst>
            </p:nvPr>
          </p:nvPicPr>
          <p:blipFill>
            <a:blip r:embed="rId7"/>
            <a:stretch>
              <a:fillRect/>
            </a:stretch>
          </p:blipFill>
          <p:spPr>
            <a:xfrm rot="1953062" flipH="1">
              <a:off x="67048" y="4391345"/>
              <a:ext cx="757605" cy="2455724"/>
            </a:xfrm>
            <a:prstGeom prst="rect">
              <a:avLst/>
            </a:prstGeom>
          </p:spPr>
        </p:pic>
      </p:grpSp>
      <p:sp>
        <p:nvSpPr>
          <p:cNvPr id="2" name="标题 2"/>
          <p:cNvSpPr>
            <a:spLocks noGrp="1"/>
          </p:cNvSpPr>
          <p:nvPr>
            <p:custDataLst>
              <p:tags r:id="rId8"/>
            </p:custDataLst>
          </p:nvPr>
        </p:nvSpPr>
        <p:spPr>
          <a:xfrm>
            <a:off x="1281600" y="770410"/>
            <a:ext cx="9626400" cy="723600"/>
          </a:xfrm>
          <a:prstGeom prst="rect">
            <a:avLst/>
          </a:prstGeom>
        </p:spPr>
        <p:txBody>
          <a:bodyPr vert="horz" lIns="90170" tIns="46990" rIns="90170" bIns="46990" rtlCol="0" anchor="ctr" anchorCtr="0">
            <a:normAutofit/>
          </a:bodyPr>
          <a:lstStyle>
            <a:lvl1pPr algn="l" defTabSz="914400" rtl="0" eaLnBrk="1" fontAlgn="auto" latinLnBrk="0" hangingPunct="1">
              <a:lnSpc>
                <a:spcPct val="100000"/>
              </a:lnSpc>
              <a:spcBef>
                <a:spcPct val="0"/>
              </a:spcBef>
              <a:buNone/>
              <a:defRPr sz="3200" b="1" u="none" strike="noStrike" kern="1200" cap="none" spc="100" normalizeH="0" baseline="0">
                <a:gradFill>
                  <a:gsLst>
                    <a:gs pos="0">
                      <a:schemeClr val="accent3"/>
                    </a:gs>
                    <a:gs pos="100000">
                      <a:schemeClr val="accent1"/>
                    </a:gs>
                  </a:gsLst>
                  <a:lin ang="6599999" scaled="0"/>
                </a:gradFill>
                <a:uFillTx/>
                <a:latin typeface="Arial" panose="020B0604020202020204" pitchFamily="34" charset="0"/>
                <a:ea typeface="微软雅黑" panose="020B0503020204020204" charset="-122"/>
                <a:cs typeface="+mj-cs"/>
              </a:defRPr>
            </a:lvl1pPr>
          </a:lstStyle>
          <a:p>
            <a:r>
              <a:rPr lang="zh-CN" altLang="zh-CN" sz="2400" dirty="0">
                <a:latin typeface="仿宋" panose="02010609060101010101" charset="-122"/>
              </a:rPr>
              <a:t>三、激发团队创新潜力</a:t>
            </a:r>
            <a:endParaRPr lang="zh-CN" altLang="zh-CN" sz="2400" dirty="0">
              <a:latin typeface="仿宋" panose="02010609060101010101" charset="-122"/>
            </a:endParaRPr>
          </a:p>
        </p:txBody>
      </p:sp>
      <p:sp>
        <p:nvSpPr>
          <p:cNvPr id="5" name="内容占位符 3" descr="7b0a202020202262756c6c6574223a20227b5c2263617465676f727949645c223a31303030352c5c2274656d706c61746549645c223a32303233313538307d220a7d0a"/>
          <p:cNvSpPr>
            <a:spLocks noGrp="1"/>
          </p:cNvSpPr>
          <p:nvPr>
            <p:custDataLst>
              <p:tags r:id="rId9"/>
            </p:custDataLst>
          </p:nvPr>
        </p:nvSpPr>
        <p:spPr>
          <a:xfrm>
            <a:off x="1281113" y="1465735"/>
            <a:ext cx="9626600" cy="3445200"/>
          </a:xfrm>
          <a:prstGeom prst="rect">
            <a:avLst/>
          </a:prstGeom>
        </p:spPr>
        <p:txBody>
          <a:bodyPr vert="horz" lIns="90170" tIns="46990" rIns="90170" bIns="46990" rtlCol="0" anchor="ctr" anchorCtr="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533400">
              <a:lnSpc>
                <a:spcPct val="140000"/>
              </a:lnSpc>
              <a:buBlip>
                <a:blip r:embed="rId10"/>
              </a:buBlip>
              <a:extLst>
                <a:ext uri="{35155182-B16C-46BC-9424-99874614C6A1}">
                  <wpsdc:indentchars xmlns:wpsdc="http://www.wps.cn/officeDocument/2017/drawingmlCustomData" val="200" checksum="171596010"/>
                </a:ext>
              </a:extLst>
            </a:pPr>
            <a:r>
              <a:rPr lang="zh-CN" altLang="en-US" sz="2000" dirty="0">
                <a:solidFill>
                  <a:schemeClr val="tx1">
                    <a:lumMod val="85000"/>
                    <a:lumOff val="15000"/>
                  </a:schemeClr>
                </a:solidFill>
                <a:latin typeface="仿宋" panose="02010609060101010101" charset="-122"/>
                <a:ea typeface="仿宋" panose="02010609060101010101" charset="-122"/>
              </a:rPr>
              <a:t>设计团队的创新潜力是产品设计成功的关键。团队管理者应鼓励成员积极提出新的设计方案，发挥想象力和创造力。此外，还可以通过组织研讨会、设计竞赛等活动，激发团队成员的竞争意识，促进创新。</a:t>
            </a:r>
            <a:endParaRPr lang="zh-CN" altLang="en-US" sz="2000" dirty="0">
              <a:solidFill>
                <a:schemeClr val="tx1">
                  <a:lumMod val="85000"/>
                  <a:lumOff val="15000"/>
                </a:schemeClr>
              </a:solidFill>
              <a:latin typeface="仿宋" panose="02010609060101010101" charset="-122"/>
              <a:ea typeface="仿宋" panose="02010609060101010101" charset="-122"/>
            </a:endParaRPr>
          </a:p>
        </p:txBody>
      </p:sp>
    </p:spTree>
    <p:custDataLst>
      <p:tags r:id="rId1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custDataLst>
              <p:tags r:id="rId1"/>
            </p:custDataLst>
          </p:nvPr>
        </p:nvPicPr>
        <p:blipFill rotWithShape="1">
          <a:blip r:embed="rId2"/>
          <a:srcRect/>
          <a:stretch>
            <a:fillRect/>
          </a:stretch>
        </p:blipFill>
        <p:spPr>
          <a:xfrm rot="16635317" flipH="1">
            <a:off x="11172190" y="-154940"/>
            <a:ext cx="1035050" cy="881380"/>
          </a:xfrm>
          <a:prstGeom prst="rect">
            <a:avLst/>
          </a:prstGeom>
        </p:spPr>
      </p:pic>
      <p:grpSp>
        <p:nvGrpSpPr>
          <p:cNvPr id="4" name="组合 3"/>
          <p:cNvGrpSpPr/>
          <p:nvPr userDrawn="1">
            <p:custDataLst>
              <p:tags r:id="rId3"/>
            </p:custDataLst>
          </p:nvPr>
        </p:nvGrpSpPr>
        <p:grpSpPr>
          <a:xfrm rot="0">
            <a:off x="0" y="4886325"/>
            <a:ext cx="712470" cy="1971675"/>
            <a:chOff x="0" y="4391345"/>
            <a:chExt cx="891702" cy="2466656"/>
          </a:xfrm>
        </p:grpSpPr>
        <p:pic>
          <p:nvPicPr>
            <p:cNvPr id="8" name="图片 7"/>
            <p:cNvPicPr>
              <a:picLocks noChangeAspect="1"/>
            </p:cNvPicPr>
            <p:nvPr>
              <p:custDataLst>
                <p:tags r:id="rId4"/>
              </p:custDataLst>
            </p:nvPr>
          </p:nvPicPr>
          <p:blipFill rotWithShape="1">
            <a:blip r:embed="rId5"/>
            <a:srcRect/>
            <a:stretch>
              <a:fillRect/>
            </a:stretch>
          </p:blipFill>
          <p:spPr>
            <a:xfrm>
              <a:off x="0" y="5917327"/>
              <a:ext cx="891702" cy="940674"/>
            </a:xfrm>
            <a:prstGeom prst="rect">
              <a:avLst/>
            </a:prstGeom>
          </p:spPr>
        </p:pic>
        <p:pic>
          <p:nvPicPr>
            <p:cNvPr id="9" name="图片 8"/>
            <p:cNvPicPr>
              <a:picLocks noChangeAspect="1"/>
            </p:cNvPicPr>
            <p:nvPr>
              <p:custDataLst>
                <p:tags r:id="rId6"/>
              </p:custDataLst>
            </p:nvPr>
          </p:nvPicPr>
          <p:blipFill>
            <a:blip r:embed="rId7"/>
            <a:stretch>
              <a:fillRect/>
            </a:stretch>
          </p:blipFill>
          <p:spPr>
            <a:xfrm rot="1953062" flipH="1">
              <a:off x="67048" y="4391345"/>
              <a:ext cx="757605" cy="2455724"/>
            </a:xfrm>
            <a:prstGeom prst="rect">
              <a:avLst/>
            </a:prstGeom>
          </p:spPr>
        </p:pic>
      </p:grpSp>
      <p:sp>
        <p:nvSpPr>
          <p:cNvPr id="6" name="矩形 5" descr="7b0a2020202022776f7264617274223a20227b5c2269645c223a32353030323735362c5c227469645c223a31333436397d220a7d0a"/>
          <p:cNvSpPr/>
          <p:nvPr>
            <p:custDataLst>
              <p:tags r:id="rId8"/>
            </p:custDataLst>
          </p:nvPr>
        </p:nvSpPr>
        <p:spPr>
          <a:xfrm>
            <a:off x="3544570" y="1744980"/>
            <a:ext cx="7566025" cy="2053590"/>
          </a:xfrm>
          <a:prstGeom prst="rect">
            <a:avLst/>
          </a:prstGeom>
        </p:spPr>
        <p:txBody>
          <a:bodyPr wrap="square" anchor="ctr" anchorCtr="0">
            <a:scene3d>
              <a:camera prst="orthographicFront"/>
              <a:lightRig rig="threePt" dir="t"/>
            </a:scene3d>
          </a:bodyPr>
          <a:p>
            <a:r>
              <a:rPr lang="zh-CN" altLang="zh-CN" sz="4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四、合理分配资源与时间</a:t>
            </a:r>
            <a:endParaRPr lang="zh-CN" altLang="zh-CN" sz="4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p:txBody>
      </p:sp>
      <p:sp>
        <p:nvSpPr>
          <p:cNvPr id="7" name="椭圆 6"/>
          <p:cNvSpPr/>
          <p:nvPr>
            <p:custDataLst>
              <p:tags r:id="rId9"/>
            </p:custDataLst>
          </p:nvPr>
        </p:nvSpPr>
        <p:spPr>
          <a:xfrm>
            <a:off x="1315717" y="2042392"/>
            <a:ext cx="1623651" cy="1624779"/>
          </a:xfrm>
          <a:prstGeom prst="ellipse">
            <a:avLst/>
          </a:prstGeom>
          <a:solidFill>
            <a:schemeClr val="accent1"/>
          </a:solidFill>
          <a:ln>
            <a:noFill/>
          </a:ln>
        </p:spPr>
        <p:style>
          <a:lnRef idx="2">
            <a:srgbClr val="77D65E">
              <a:shade val="50000"/>
            </a:srgbClr>
          </a:lnRef>
          <a:fillRef idx="1">
            <a:srgbClr val="77D65E"/>
          </a:fillRef>
          <a:effectRef idx="0">
            <a:srgbClr val="77D65E"/>
          </a:effectRef>
          <a:fontRef idx="minor">
            <a:srgbClr val="FFFFFF"/>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44" name="圆角矩形 43"/>
          <p:cNvSpPr/>
          <p:nvPr>
            <p:custDataLst>
              <p:tags r:id="rId10"/>
            </p:custDataLst>
          </p:nvPr>
        </p:nvSpPr>
        <p:spPr>
          <a:xfrm>
            <a:off x="3235910" y="3886845"/>
            <a:ext cx="7822841" cy="156727"/>
          </a:xfrm>
          <a:prstGeom prst="roundRect">
            <a:avLst>
              <a:gd name="adj" fmla="val 50000"/>
            </a:avLst>
          </a:prstGeom>
          <a:solidFill>
            <a:schemeClr val="accent1"/>
          </a:solidFill>
          <a:ln>
            <a:noFill/>
          </a:ln>
        </p:spPr>
        <p:style>
          <a:lnRef idx="2">
            <a:srgbClr val="77D65E">
              <a:shade val="50000"/>
            </a:srgbClr>
          </a:lnRef>
          <a:fillRef idx="1">
            <a:srgbClr val="77D65E"/>
          </a:fillRef>
          <a:effectRef idx="0">
            <a:srgbClr val="77D65E"/>
          </a:effectRef>
          <a:fontRef idx="minor">
            <a:srgbClr val="FFFFFF"/>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45" name="椭圆 44"/>
          <p:cNvSpPr/>
          <p:nvPr>
            <p:custDataLst>
              <p:tags r:id="rId11"/>
            </p:custDataLst>
          </p:nvPr>
        </p:nvSpPr>
        <p:spPr>
          <a:xfrm>
            <a:off x="1019175" y="1745850"/>
            <a:ext cx="2216735" cy="2216735"/>
          </a:xfrm>
          <a:prstGeom prst="ellipse">
            <a:avLst/>
          </a:prstGeom>
          <a:noFill/>
          <a:ln>
            <a:solidFill>
              <a:schemeClr val="accent1"/>
            </a:solidFill>
          </a:ln>
        </p:spPr>
        <p:style>
          <a:lnRef idx="2">
            <a:srgbClr val="77D65E">
              <a:shade val="50000"/>
            </a:srgbClr>
          </a:lnRef>
          <a:fillRef idx="1">
            <a:srgbClr val="77D65E"/>
          </a:fillRef>
          <a:effectRef idx="0">
            <a:srgbClr val="77D65E"/>
          </a:effectRef>
          <a:fontRef idx="minor">
            <a:srgbClr val="FFFFFF"/>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pic>
        <p:nvPicPr>
          <p:cNvPr id="86" name="图片 85" descr="343435383036303b343532343136343bcfeec4bfb7b6cea7"/>
          <p:cNvPicPr>
            <a:picLocks noChangeAspect="1"/>
          </p:cNvPicPr>
          <p:nvPr>
            <p:custDataLst>
              <p:tags r:id="rId12"/>
            </p:custDataLst>
          </p:nvPr>
        </p:nvPicPr>
        <p:blipFill>
          <a:blip r:embed="rId13">
            <a:extLst>
              <a:ext uri="{96DAC541-7B7A-43D3-8B79-37D633B846F1}">
                <asvg:svgBlip xmlns:asvg="http://schemas.microsoft.com/office/drawing/2016/SVG/main" r:embed="rId14"/>
              </a:ext>
            </a:extLst>
          </a:blip>
          <a:stretch>
            <a:fillRect/>
          </a:stretch>
        </p:blipFill>
        <p:spPr>
          <a:xfrm>
            <a:off x="1720502" y="2447177"/>
            <a:ext cx="816336" cy="816336"/>
          </a:xfrm>
          <a:prstGeom prst="rect">
            <a:avLst/>
          </a:prstGeom>
        </p:spPr>
      </p:pic>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rotWithShape="1">
          <a:blip r:embed="rId2"/>
          <a:srcRect/>
          <a:stretch>
            <a:fillRect/>
          </a:stretch>
        </p:blipFill>
        <p:spPr>
          <a:xfrm rot="16635317" flipH="1">
            <a:off x="11172190" y="-154940"/>
            <a:ext cx="1035050" cy="881380"/>
          </a:xfrm>
          <a:prstGeom prst="rect">
            <a:avLst/>
          </a:prstGeom>
        </p:spPr>
      </p:pic>
      <p:grpSp>
        <p:nvGrpSpPr>
          <p:cNvPr id="7" name="组合 6"/>
          <p:cNvGrpSpPr/>
          <p:nvPr userDrawn="1">
            <p:custDataLst>
              <p:tags r:id="rId3"/>
            </p:custDataLst>
          </p:nvPr>
        </p:nvGrpSpPr>
        <p:grpSpPr>
          <a:xfrm rot="0">
            <a:off x="0" y="4886325"/>
            <a:ext cx="712470" cy="1971675"/>
            <a:chOff x="0" y="4391345"/>
            <a:chExt cx="891702" cy="2466656"/>
          </a:xfrm>
        </p:grpSpPr>
        <p:pic>
          <p:nvPicPr>
            <p:cNvPr id="8" name="图片 7"/>
            <p:cNvPicPr>
              <a:picLocks noChangeAspect="1"/>
            </p:cNvPicPr>
            <p:nvPr>
              <p:custDataLst>
                <p:tags r:id="rId4"/>
              </p:custDataLst>
            </p:nvPr>
          </p:nvPicPr>
          <p:blipFill rotWithShape="1">
            <a:blip r:embed="rId5"/>
            <a:srcRect/>
            <a:stretch>
              <a:fillRect/>
            </a:stretch>
          </p:blipFill>
          <p:spPr>
            <a:xfrm>
              <a:off x="0" y="5917327"/>
              <a:ext cx="891702" cy="940674"/>
            </a:xfrm>
            <a:prstGeom prst="rect">
              <a:avLst/>
            </a:prstGeom>
          </p:spPr>
        </p:pic>
        <p:pic>
          <p:nvPicPr>
            <p:cNvPr id="9" name="图片 8"/>
            <p:cNvPicPr>
              <a:picLocks noChangeAspect="1"/>
            </p:cNvPicPr>
            <p:nvPr>
              <p:custDataLst>
                <p:tags r:id="rId6"/>
              </p:custDataLst>
            </p:nvPr>
          </p:nvPicPr>
          <p:blipFill>
            <a:blip r:embed="rId7"/>
            <a:stretch>
              <a:fillRect/>
            </a:stretch>
          </p:blipFill>
          <p:spPr>
            <a:xfrm rot="1953062" flipH="1">
              <a:off x="67048" y="4391345"/>
              <a:ext cx="757605" cy="2455724"/>
            </a:xfrm>
            <a:prstGeom prst="rect">
              <a:avLst/>
            </a:prstGeom>
          </p:spPr>
        </p:pic>
      </p:grpSp>
      <p:sp>
        <p:nvSpPr>
          <p:cNvPr id="2" name="标题 2"/>
          <p:cNvSpPr>
            <a:spLocks noGrp="1"/>
          </p:cNvSpPr>
          <p:nvPr>
            <p:custDataLst>
              <p:tags r:id="rId8"/>
            </p:custDataLst>
          </p:nvPr>
        </p:nvSpPr>
        <p:spPr>
          <a:xfrm>
            <a:off x="1281600" y="770410"/>
            <a:ext cx="9626400" cy="723600"/>
          </a:xfrm>
          <a:prstGeom prst="rect">
            <a:avLst/>
          </a:prstGeom>
        </p:spPr>
        <p:txBody>
          <a:bodyPr vert="horz" lIns="90170" tIns="46990" rIns="90170" bIns="46990" rtlCol="0" anchor="ctr" anchorCtr="0">
            <a:normAutofit/>
          </a:bodyPr>
          <a:lstStyle>
            <a:lvl1pPr algn="l" defTabSz="914400" rtl="0" eaLnBrk="1" fontAlgn="auto" latinLnBrk="0" hangingPunct="1">
              <a:lnSpc>
                <a:spcPct val="100000"/>
              </a:lnSpc>
              <a:spcBef>
                <a:spcPct val="0"/>
              </a:spcBef>
              <a:buNone/>
              <a:defRPr sz="3200" b="1" u="none" strike="noStrike" kern="1200" cap="none" spc="100" normalizeH="0" baseline="0">
                <a:gradFill>
                  <a:gsLst>
                    <a:gs pos="0">
                      <a:schemeClr val="accent3"/>
                    </a:gs>
                    <a:gs pos="100000">
                      <a:schemeClr val="accent1"/>
                    </a:gs>
                  </a:gsLst>
                  <a:lin ang="6599999" scaled="0"/>
                </a:gradFill>
                <a:uFillTx/>
                <a:latin typeface="Arial" panose="020B0604020202020204" pitchFamily="34" charset="0"/>
                <a:ea typeface="微软雅黑" panose="020B0503020204020204" charset="-122"/>
                <a:cs typeface="+mj-cs"/>
              </a:defRPr>
            </a:lvl1pPr>
          </a:lstStyle>
          <a:p>
            <a:r>
              <a:rPr lang="zh-CN" altLang="zh-CN" sz="2400" dirty="0">
                <a:latin typeface="仿宋" panose="02010609060101010101" charset="-122"/>
              </a:rPr>
              <a:t>四、合理分配资源与时间</a:t>
            </a:r>
            <a:endParaRPr lang="zh-CN" altLang="zh-CN" sz="2400" dirty="0">
              <a:latin typeface="仿宋" panose="02010609060101010101" charset="-122"/>
            </a:endParaRPr>
          </a:p>
        </p:txBody>
      </p:sp>
      <p:sp>
        <p:nvSpPr>
          <p:cNvPr id="5" name="内容占位符 3" descr="7b0a202020202262756c6c6574223a20227b5c2263617465676f727949645c223a31303030352c5c2274656d706c61746549645c223a32303233313538307d220a7d0a"/>
          <p:cNvSpPr>
            <a:spLocks noGrp="1"/>
          </p:cNvSpPr>
          <p:nvPr>
            <p:custDataLst>
              <p:tags r:id="rId9"/>
            </p:custDataLst>
          </p:nvPr>
        </p:nvSpPr>
        <p:spPr>
          <a:xfrm>
            <a:off x="1281113" y="1465735"/>
            <a:ext cx="9626600" cy="3445200"/>
          </a:xfrm>
          <a:prstGeom prst="rect">
            <a:avLst/>
          </a:prstGeom>
        </p:spPr>
        <p:txBody>
          <a:bodyPr vert="horz" lIns="90170" tIns="46990" rIns="90170" bIns="46990" rtlCol="0" anchor="ctr" anchorCtr="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533400">
              <a:lnSpc>
                <a:spcPct val="140000"/>
              </a:lnSpc>
              <a:buBlip>
                <a:blip r:embed="rId10"/>
              </a:buBlip>
              <a:extLst>
                <a:ext uri="{35155182-B16C-46BC-9424-99874614C6A1}">
                  <wpsdc:indentchars xmlns:wpsdc="http://www.wps.cn/officeDocument/2017/drawingmlCustomData" val="200" checksum="171596010"/>
                </a:ext>
              </a:extLst>
            </a:pPr>
            <a:r>
              <a:rPr lang="zh-CN" altLang="en-US" sz="2000" dirty="0">
                <a:solidFill>
                  <a:schemeClr val="tx1">
                    <a:lumMod val="85000"/>
                    <a:lumOff val="15000"/>
                  </a:schemeClr>
                </a:solidFill>
                <a:latin typeface="仿宋" panose="02010609060101010101" charset="-122"/>
                <a:ea typeface="仿宋" panose="02010609060101010101" charset="-122"/>
              </a:rPr>
              <a:t>在产品设计项目中，资源与时间的分配是影响项目成败的重要因素。团队管理者应根据项目的实际情况，合理分配人力、物力和时间资源，以确保项目的顺利进行。同时，还应团队成员的工作压力和疲劳程度，避免过度劳累影响工作效率。</a:t>
            </a:r>
            <a:endParaRPr lang="zh-CN" altLang="en-US" sz="2000" dirty="0">
              <a:solidFill>
                <a:schemeClr val="tx1">
                  <a:lumMod val="85000"/>
                  <a:lumOff val="15000"/>
                </a:schemeClr>
              </a:solidFill>
              <a:latin typeface="仿宋" panose="02010609060101010101" charset="-122"/>
              <a:ea typeface="仿宋" panose="02010609060101010101" charset="-122"/>
            </a:endParaRPr>
          </a:p>
        </p:txBody>
      </p:sp>
    </p:spTree>
    <p:custDataLst>
      <p:tags r:id="rId1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custDataLst>
              <p:tags r:id="rId1"/>
            </p:custDataLst>
          </p:nvPr>
        </p:nvPicPr>
        <p:blipFill rotWithShape="1">
          <a:blip r:embed="rId2"/>
          <a:srcRect/>
          <a:stretch>
            <a:fillRect/>
          </a:stretch>
        </p:blipFill>
        <p:spPr>
          <a:xfrm rot="16635317" flipH="1">
            <a:off x="11172190" y="-154940"/>
            <a:ext cx="1035050" cy="881380"/>
          </a:xfrm>
          <a:prstGeom prst="rect">
            <a:avLst/>
          </a:prstGeom>
        </p:spPr>
      </p:pic>
      <p:grpSp>
        <p:nvGrpSpPr>
          <p:cNvPr id="4" name="组合 3"/>
          <p:cNvGrpSpPr/>
          <p:nvPr userDrawn="1">
            <p:custDataLst>
              <p:tags r:id="rId3"/>
            </p:custDataLst>
          </p:nvPr>
        </p:nvGrpSpPr>
        <p:grpSpPr>
          <a:xfrm rot="0">
            <a:off x="0" y="4886325"/>
            <a:ext cx="712470" cy="1971675"/>
            <a:chOff x="0" y="4391345"/>
            <a:chExt cx="891702" cy="2466656"/>
          </a:xfrm>
        </p:grpSpPr>
        <p:pic>
          <p:nvPicPr>
            <p:cNvPr id="8" name="图片 7"/>
            <p:cNvPicPr>
              <a:picLocks noChangeAspect="1"/>
            </p:cNvPicPr>
            <p:nvPr>
              <p:custDataLst>
                <p:tags r:id="rId4"/>
              </p:custDataLst>
            </p:nvPr>
          </p:nvPicPr>
          <p:blipFill rotWithShape="1">
            <a:blip r:embed="rId5"/>
            <a:srcRect/>
            <a:stretch>
              <a:fillRect/>
            </a:stretch>
          </p:blipFill>
          <p:spPr>
            <a:xfrm>
              <a:off x="0" y="5917327"/>
              <a:ext cx="891702" cy="940674"/>
            </a:xfrm>
            <a:prstGeom prst="rect">
              <a:avLst/>
            </a:prstGeom>
          </p:spPr>
        </p:pic>
        <p:pic>
          <p:nvPicPr>
            <p:cNvPr id="9" name="图片 8"/>
            <p:cNvPicPr>
              <a:picLocks noChangeAspect="1"/>
            </p:cNvPicPr>
            <p:nvPr>
              <p:custDataLst>
                <p:tags r:id="rId6"/>
              </p:custDataLst>
            </p:nvPr>
          </p:nvPicPr>
          <p:blipFill>
            <a:blip r:embed="rId7"/>
            <a:stretch>
              <a:fillRect/>
            </a:stretch>
          </p:blipFill>
          <p:spPr>
            <a:xfrm rot="1953062" flipH="1">
              <a:off x="67048" y="4391345"/>
              <a:ext cx="757605" cy="2455724"/>
            </a:xfrm>
            <a:prstGeom prst="rect">
              <a:avLst/>
            </a:prstGeom>
          </p:spPr>
        </p:pic>
      </p:grpSp>
      <p:sp>
        <p:nvSpPr>
          <p:cNvPr id="6" name="矩形 5" descr="7b0a2020202022776f7264617274223a20227b5c2269645c223a32353030323735362c5c227469645c223a31333436397d220a7d0a"/>
          <p:cNvSpPr/>
          <p:nvPr>
            <p:custDataLst>
              <p:tags r:id="rId8"/>
            </p:custDataLst>
          </p:nvPr>
        </p:nvSpPr>
        <p:spPr>
          <a:xfrm>
            <a:off x="3544570" y="1744980"/>
            <a:ext cx="7566025" cy="2053590"/>
          </a:xfrm>
          <a:prstGeom prst="rect">
            <a:avLst/>
          </a:prstGeom>
        </p:spPr>
        <p:txBody>
          <a:bodyPr wrap="square" anchor="ctr" anchorCtr="0">
            <a:scene3d>
              <a:camera prst="orthographicFront"/>
              <a:lightRig rig="threePt" dir="t"/>
            </a:scene3d>
          </a:bodyPr>
          <a:p>
            <a:r>
              <a:rPr lang="zh-CN" altLang="zh-CN" sz="4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五、培养团队协同合作能力</a:t>
            </a:r>
            <a:endParaRPr lang="zh-CN" altLang="zh-CN" sz="4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p:txBody>
      </p:sp>
      <p:sp>
        <p:nvSpPr>
          <p:cNvPr id="7" name="椭圆 6"/>
          <p:cNvSpPr/>
          <p:nvPr>
            <p:custDataLst>
              <p:tags r:id="rId9"/>
            </p:custDataLst>
          </p:nvPr>
        </p:nvSpPr>
        <p:spPr>
          <a:xfrm>
            <a:off x="1315717" y="2042392"/>
            <a:ext cx="1623651" cy="1624779"/>
          </a:xfrm>
          <a:prstGeom prst="ellipse">
            <a:avLst/>
          </a:prstGeom>
          <a:solidFill>
            <a:schemeClr val="accent1"/>
          </a:solidFill>
          <a:ln>
            <a:noFill/>
          </a:ln>
        </p:spPr>
        <p:style>
          <a:lnRef idx="2">
            <a:srgbClr val="77D65E">
              <a:shade val="50000"/>
            </a:srgbClr>
          </a:lnRef>
          <a:fillRef idx="1">
            <a:srgbClr val="77D65E"/>
          </a:fillRef>
          <a:effectRef idx="0">
            <a:srgbClr val="77D65E"/>
          </a:effectRef>
          <a:fontRef idx="minor">
            <a:srgbClr val="FFFFFF"/>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44" name="圆角矩形 43"/>
          <p:cNvSpPr/>
          <p:nvPr>
            <p:custDataLst>
              <p:tags r:id="rId10"/>
            </p:custDataLst>
          </p:nvPr>
        </p:nvSpPr>
        <p:spPr>
          <a:xfrm>
            <a:off x="3235910" y="3886845"/>
            <a:ext cx="7822841" cy="156727"/>
          </a:xfrm>
          <a:prstGeom prst="roundRect">
            <a:avLst>
              <a:gd name="adj" fmla="val 50000"/>
            </a:avLst>
          </a:prstGeom>
          <a:solidFill>
            <a:schemeClr val="accent1"/>
          </a:solidFill>
          <a:ln>
            <a:noFill/>
          </a:ln>
        </p:spPr>
        <p:style>
          <a:lnRef idx="2">
            <a:srgbClr val="77D65E">
              <a:shade val="50000"/>
            </a:srgbClr>
          </a:lnRef>
          <a:fillRef idx="1">
            <a:srgbClr val="77D65E"/>
          </a:fillRef>
          <a:effectRef idx="0">
            <a:srgbClr val="77D65E"/>
          </a:effectRef>
          <a:fontRef idx="minor">
            <a:srgbClr val="FFFFFF"/>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45" name="椭圆 44"/>
          <p:cNvSpPr/>
          <p:nvPr>
            <p:custDataLst>
              <p:tags r:id="rId11"/>
            </p:custDataLst>
          </p:nvPr>
        </p:nvSpPr>
        <p:spPr>
          <a:xfrm>
            <a:off x="1019175" y="1745850"/>
            <a:ext cx="2216735" cy="2216735"/>
          </a:xfrm>
          <a:prstGeom prst="ellipse">
            <a:avLst/>
          </a:prstGeom>
          <a:noFill/>
          <a:ln>
            <a:solidFill>
              <a:schemeClr val="accent1"/>
            </a:solidFill>
          </a:ln>
        </p:spPr>
        <p:style>
          <a:lnRef idx="2">
            <a:srgbClr val="77D65E">
              <a:shade val="50000"/>
            </a:srgbClr>
          </a:lnRef>
          <a:fillRef idx="1">
            <a:srgbClr val="77D65E"/>
          </a:fillRef>
          <a:effectRef idx="0">
            <a:srgbClr val="77D65E"/>
          </a:effectRef>
          <a:fontRef idx="minor">
            <a:srgbClr val="FFFFFF"/>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pic>
        <p:nvPicPr>
          <p:cNvPr id="86" name="图片 85" descr="343435383036303b343532343136343bcfeec4bfb7b6cea7"/>
          <p:cNvPicPr>
            <a:picLocks noChangeAspect="1"/>
          </p:cNvPicPr>
          <p:nvPr>
            <p:custDataLst>
              <p:tags r:id="rId12"/>
            </p:custDataLst>
          </p:nvPr>
        </p:nvPicPr>
        <p:blipFill>
          <a:blip r:embed="rId13">
            <a:extLst>
              <a:ext uri="{96DAC541-7B7A-43D3-8B79-37D633B846F1}">
                <asvg:svgBlip xmlns:asvg="http://schemas.microsoft.com/office/drawing/2016/SVG/main" r:embed="rId14"/>
              </a:ext>
            </a:extLst>
          </a:blip>
          <a:stretch>
            <a:fillRect/>
          </a:stretch>
        </p:blipFill>
        <p:spPr>
          <a:xfrm>
            <a:off x="1720502" y="2447177"/>
            <a:ext cx="816336" cy="816336"/>
          </a:xfrm>
          <a:prstGeom prst="rect">
            <a:avLst/>
          </a:prstGeom>
        </p:spPr>
      </p:pic>
    </p:spTree>
    <p:custDataLst>
      <p:tags r:id="rId15"/>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rotWithShape="1">
          <a:blip r:embed="rId2"/>
          <a:srcRect/>
          <a:stretch>
            <a:fillRect/>
          </a:stretch>
        </p:blipFill>
        <p:spPr>
          <a:xfrm rot="16635317" flipH="1">
            <a:off x="11172190" y="-154940"/>
            <a:ext cx="1035050" cy="881380"/>
          </a:xfrm>
          <a:prstGeom prst="rect">
            <a:avLst/>
          </a:prstGeom>
        </p:spPr>
      </p:pic>
      <p:grpSp>
        <p:nvGrpSpPr>
          <p:cNvPr id="7" name="组合 6"/>
          <p:cNvGrpSpPr/>
          <p:nvPr userDrawn="1">
            <p:custDataLst>
              <p:tags r:id="rId3"/>
            </p:custDataLst>
          </p:nvPr>
        </p:nvGrpSpPr>
        <p:grpSpPr>
          <a:xfrm rot="0">
            <a:off x="0" y="4886325"/>
            <a:ext cx="712470" cy="1971675"/>
            <a:chOff x="0" y="4391345"/>
            <a:chExt cx="891702" cy="2466656"/>
          </a:xfrm>
        </p:grpSpPr>
        <p:pic>
          <p:nvPicPr>
            <p:cNvPr id="8" name="图片 7"/>
            <p:cNvPicPr>
              <a:picLocks noChangeAspect="1"/>
            </p:cNvPicPr>
            <p:nvPr>
              <p:custDataLst>
                <p:tags r:id="rId4"/>
              </p:custDataLst>
            </p:nvPr>
          </p:nvPicPr>
          <p:blipFill rotWithShape="1">
            <a:blip r:embed="rId5"/>
            <a:srcRect/>
            <a:stretch>
              <a:fillRect/>
            </a:stretch>
          </p:blipFill>
          <p:spPr>
            <a:xfrm>
              <a:off x="0" y="5917327"/>
              <a:ext cx="891702" cy="940674"/>
            </a:xfrm>
            <a:prstGeom prst="rect">
              <a:avLst/>
            </a:prstGeom>
          </p:spPr>
        </p:pic>
        <p:pic>
          <p:nvPicPr>
            <p:cNvPr id="9" name="图片 8"/>
            <p:cNvPicPr>
              <a:picLocks noChangeAspect="1"/>
            </p:cNvPicPr>
            <p:nvPr>
              <p:custDataLst>
                <p:tags r:id="rId6"/>
              </p:custDataLst>
            </p:nvPr>
          </p:nvPicPr>
          <p:blipFill>
            <a:blip r:embed="rId7"/>
            <a:stretch>
              <a:fillRect/>
            </a:stretch>
          </p:blipFill>
          <p:spPr>
            <a:xfrm rot="1953062" flipH="1">
              <a:off x="67048" y="4391345"/>
              <a:ext cx="757605" cy="2455724"/>
            </a:xfrm>
            <a:prstGeom prst="rect">
              <a:avLst/>
            </a:prstGeom>
          </p:spPr>
        </p:pic>
      </p:grpSp>
      <p:sp>
        <p:nvSpPr>
          <p:cNvPr id="2" name="标题 2"/>
          <p:cNvSpPr>
            <a:spLocks noGrp="1"/>
          </p:cNvSpPr>
          <p:nvPr>
            <p:custDataLst>
              <p:tags r:id="rId8"/>
            </p:custDataLst>
          </p:nvPr>
        </p:nvSpPr>
        <p:spPr>
          <a:xfrm>
            <a:off x="1281600" y="770410"/>
            <a:ext cx="9626400" cy="723600"/>
          </a:xfrm>
          <a:prstGeom prst="rect">
            <a:avLst/>
          </a:prstGeom>
        </p:spPr>
        <p:txBody>
          <a:bodyPr vert="horz" lIns="90170" tIns="46990" rIns="90170" bIns="46990" rtlCol="0" anchor="ctr" anchorCtr="0">
            <a:normAutofit/>
          </a:bodyPr>
          <a:lstStyle>
            <a:lvl1pPr algn="l" defTabSz="914400" rtl="0" eaLnBrk="1" fontAlgn="auto" latinLnBrk="0" hangingPunct="1">
              <a:lnSpc>
                <a:spcPct val="100000"/>
              </a:lnSpc>
              <a:spcBef>
                <a:spcPct val="0"/>
              </a:spcBef>
              <a:buNone/>
              <a:defRPr sz="3200" b="1" u="none" strike="noStrike" kern="1200" cap="none" spc="100" normalizeH="0" baseline="0">
                <a:gradFill>
                  <a:gsLst>
                    <a:gs pos="0">
                      <a:schemeClr val="accent3"/>
                    </a:gs>
                    <a:gs pos="100000">
                      <a:schemeClr val="accent1"/>
                    </a:gs>
                  </a:gsLst>
                  <a:lin ang="6599999" scaled="0"/>
                </a:gradFill>
                <a:uFillTx/>
                <a:latin typeface="Arial" panose="020B0604020202020204" pitchFamily="34" charset="0"/>
                <a:ea typeface="微软雅黑" panose="020B0503020204020204" charset="-122"/>
                <a:cs typeface="+mj-cs"/>
              </a:defRPr>
            </a:lvl1pPr>
          </a:lstStyle>
          <a:p>
            <a:r>
              <a:rPr lang="zh-CN" altLang="zh-CN" sz="2400" dirty="0">
                <a:latin typeface="仿宋" panose="02010609060101010101" charset="-122"/>
              </a:rPr>
              <a:t>五、培养团队协同合作能力</a:t>
            </a:r>
            <a:endParaRPr lang="zh-CN" altLang="zh-CN" sz="2400" dirty="0">
              <a:latin typeface="仿宋" panose="02010609060101010101" charset="-122"/>
            </a:endParaRPr>
          </a:p>
        </p:txBody>
      </p:sp>
      <p:sp>
        <p:nvSpPr>
          <p:cNvPr id="5" name="内容占位符 3" descr="7b0a202020202262756c6c6574223a20227b5c2263617465676f727949645c223a31303030352c5c2274656d706c61746549645c223a32303233313538307d220a7d0a"/>
          <p:cNvSpPr>
            <a:spLocks noGrp="1"/>
          </p:cNvSpPr>
          <p:nvPr>
            <p:custDataLst>
              <p:tags r:id="rId9"/>
            </p:custDataLst>
          </p:nvPr>
        </p:nvSpPr>
        <p:spPr>
          <a:xfrm>
            <a:off x="1281113" y="1465735"/>
            <a:ext cx="9626600" cy="3445200"/>
          </a:xfrm>
          <a:prstGeom prst="rect">
            <a:avLst/>
          </a:prstGeom>
        </p:spPr>
        <p:txBody>
          <a:bodyPr vert="horz" lIns="90170" tIns="46990" rIns="90170" bIns="46990" rtlCol="0" anchor="ctr" anchorCtr="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533400">
              <a:lnSpc>
                <a:spcPct val="140000"/>
              </a:lnSpc>
              <a:buBlip>
                <a:blip r:embed="rId10"/>
              </a:buBlip>
              <a:extLst>
                <a:ext uri="{35155182-B16C-46BC-9424-99874614C6A1}">
                  <wpsdc:indentchars xmlns:wpsdc="http://www.wps.cn/officeDocument/2017/drawingmlCustomData" val="200" checksum="171596010"/>
                </a:ext>
              </a:extLst>
            </a:pPr>
            <a:r>
              <a:rPr lang="zh-CN" altLang="en-US" sz="2000" dirty="0">
                <a:solidFill>
                  <a:schemeClr val="tx1">
                    <a:lumMod val="85000"/>
                    <a:lumOff val="15000"/>
                  </a:schemeClr>
                </a:solidFill>
                <a:latin typeface="仿宋" panose="02010609060101010101" charset="-122"/>
                <a:ea typeface="仿宋" panose="02010609060101010101" charset="-122"/>
              </a:rPr>
              <a:t>设计团队作为一个整体，其协同合作能力是决定项目成功的关键。团队管理者应培养团队成员之间的协作精神，鼓励他们互相学习、互相支持。可以通过组织团队建设活动、分享会等方式，加强团队凝聚力，提高协同合作能力。</a:t>
            </a:r>
            <a:endParaRPr lang="zh-CN" altLang="en-US" sz="2000" dirty="0">
              <a:solidFill>
                <a:schemeClr val="tx1">
                  <a:lumMod val="85000"/>
                  <a:lumOff val="15000"/>
                </a:schemeClr>
              </a:solidFill>
              <a:latin typeface="仿宋" panose="02010609060101010101" charset="-122"/>
              <a:ea typeface="仿宋" panose="02010609060101010101" charset="-122"/>
            </a:endParaRPr>
          </a:p>
        </p:txBody>
      </p:sp>
    </p:spTree>
    <p:custDataLst>
      <p:tags r:id="rId1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custDataLst>
              <p:tags r:id="rId1"/>
            </p:custDataLst>
          </p:nvPr>
        </p:nvPicPr>
        <p:blipFill rotWithShape="1">
          <a:blip r:embed="rId2"/>
          <a:srcRect/>
          <a:stretch>
            <a:fillRect/>
          </a:stretch>
        </p:blipFill>
        <p:spPr>
          <a:xfrm rot="16635317" flipH="1">
            <a:off x="11172190" y="-154940"/>
            <a:ext cx="1035050" cy="881380"/>
          </a:xfrm>
          <a:prstGeom prst="rect">
            <a:avLst/>
          </a:prstGeom>
        </p:spPr>
      </p:pic>
      <p:grpSp>
        <p:nvGrpSpPr>
          <p:cNvPr id="4" name="组合 3"/>
          <p:cNvGrpSpPr/>
          <p:nvPr userDrawn="1">
            <p:custDataLst>
              <p:tags r:id="rId3"/>
            </p:custDataLst>
          </p:nvPr>
        </p:nvGrpSpPr>
        <p:grpSpPr>
          <a:xfrm rot="0">
            <a:off x="0" y="4886325"/>
            <a:ext cx="712470" cy="1971675"/>
            <a:chOff x="0" y="4391345"/>
            <a:chExt cx="891702" cy="2466656"/>
          </a:xfrm>
        </p:grpSpPr>
        <p:pic>
          <p:nvPicPr>
            <p:cNvPr id="8" name="图片 7"/>
            <p:cNvPicPr>
              <a:picLocks noChangeAspect="1"/>
            </p:cNvPicPr>
            <p:nvPr>
              <p:custDataLst>
                <p:tags r:id="rId4"/>
              </p:custDataLst>
            </p:nvPr>
          </p:nvPicPr>
          <p:blipFill rotWithShape="1">
            <a:blip r:embed="rId5"/>
            <a:srcRect/>
            <a:stretch>
              <a:fillRect/>
            </a:stretch>
          </p:blipFill>
          <p:spPr>
            <a:xfrm>
              <a:off x="0" y="5917327"/>
              <a:ext cx="891702" cy="940674"/>
            </a:xfrm>
            <a:prstGeom prst="rect">
              <a:avLst/>
            </a:prstGeom>
          </p:spPr>
        </p:pic>
        <p:pic>
          <p:nvPicPr>
            <p:cNvPr id="9" name="图片 8"/>
            <p:cNvPicPr>
              <a:picLocks noChangeAspect="1"/>
            </p:cNvPicPr>
            <p:nvPr>
              <p:custDataLst>
                <p:tags r:id="rId6"/>
              </p:custDataLst>
            </p:nvPr>
          </p:nvPicPr>
          <p:blipFill>
            <a:blip r:embed="rId7"/>
            <a:stretch>
              <a:fillRect/>
            </a:stretch>
          </p:blipFill>
          <p:spPr>
            <a:xfrm rot="1953062" flipH="1">
              <a:off x="67048" y="4391345"/>
              <a:ext cx="757605" cy="2455724"/>
            </a:xfrm>
            <a:prstGeom prst="rect">
              <a:avLst/>
            </a:prstGeom>
          </p:spPr>
        </p:pic>
      </p:grpSp>
      <p:sp>
        <p:nvSpPr>
          <p:cNvPr id="6" name="矩形 5" descr="7b0a2020202022776f7264617274223a20227b5c2269645c223a32353030323735362c5c227469645c223a31333436397d220a7d0a"/>
          <p:cNvSpPr/>
          <p:nvPr>
            <p:custDataLst>
              <p:tags r:id="rId8"/>
            </p:custDataLst>
          </p:nvPr>
        </p:nvSpPr>
        <p:spPr>
          <a:xfrm>
            <a:off x="3544570" y="1744980"/>
            <a:ext cx="7566025" cy="2053590"/>
          </a:xfrm>
          <a:prstGeom prst="rect">
            <a:avLst/>
          </a:prstGeom>
        </p:spPr>
        <p:txBody>
          <a:bodyPr wrap="square" anchor="ctr" anchorCtr="0">
            <a:scene3d>
              <a:camera prst="orthographicFront"/>
              <a:lightRig rig="threePt" dir="t"/>
            </a:scene3d>
          </a:bodyPr>
          <a:p>
            <a:r>
              <a:rPr lang="zh-CN" altLang="zh-CN" sz="4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六、建立评估与反馈机制</a:t>
            </a:r>
            <a:endParaRPr lang="zh-CN" altLang="zh-CN" sz="4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p:txBody>
      </p:sp>
      <p:sp>
        <p:nvSpPr>
          <p:cNvPr id="7" name="椭圆 6"/>
          <p:cNvSpPr/>
          <p:nvPr>
            <p:custDataLst>
              <p:tags r:id="rId9"/>
            </p:custDataLst>
          </p:nvPr>
        </p:nvSpPr>
        <p:spPr>
          <a:xfrm>
            <a:off x="1315717" y="2042392"/>
            <a:ext cx="1623651" cy="1624779"/>
          </a:xfrm>
          <a:prstGeom prst="ellipse">
            <a:avLst/>
          </a:prstGeom>
          <a:solidFill>
            <a:schemeClr val="accent1"/>
          </a:solidFill>
          <a:ln>
            <a:noFill/>
          </a:ln>
        </p:spPr>
        <p:style>
          <a:lnRef idx="2">
            <a:srgbClr val="77D65E">
              <a:shade val="50000"/>
            </a:srgbClr>
          </a:lnRef>
          <a:fillRef idx="1">
            <a:srgbClr val="77D65E"/>
          </a:fillRef>
          <a:effectRef idx="0">
            <a:srgbClr val="77D65E"/>
          </a:effectRef>
          <a:fontRef idx="minor">
            <a:srgbClr val="FFFFFF"/>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44" name="圆角矩形 43"/>
          <p:cNvSpPr/>
          <p:nvPr>
            <p:custDataLst>
              <p:tags r:id="rId10"/>
            </p:custDataLst>
          </p:nvPr>
        </p:nvSpPr>
        <p:spPr>
          <a:xfrm>
            <a:off x="3235910" y="3886845"/>
            <a:ext cx="7822841" cy="156727"/>
          </a:xfrm>
          <a:prstGeom prst="roundRect">
            <a:avLst>
              <a:gd name="adj" fmla="val 50000"/>
            </a:avLst>
          </a:prstGeom>
          <a:solidFill>
            <a:schemeClr val="accent1"/>
          </a:solidFill>
          <a:ln>
            <a:noFill/>
          </a:ln>
        </p:spPr>
        <p:style>
          <a:lnRef idx="2">
            <a:srgbClr val="77D65E">
              <a:shade val="50000"/>
            </a:srgbClr>
          </a:lnRef>
          <a:fillRef idx="1">
            <a:srgbClr val="77D65E"/>
          </a:fillRef>
          <a:effectRef idx="0">
            <a:srgbClr val="77D65E"/>
          </a:effectRef>
          <a:fontRef idx="minor">
            <a:srgbClr val="FFFFFF"/>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45" name="椭圆 44"/>
          <p:cNvSpPr/>
          <p:nvPr>
            <p:custDataLst>
              <p:tags r:id="rId11"/>
            </p:custDataLst>
          </p:nvPr>
        </p:nvSpPr>
        <p:spPr>
          <a:xfrm>
            <a:off x="1019175" y="1745850"/>
            <a:ext cx="2216735" cy="2216735"/>
          </a:xfrm>
          <a:prstGeom prst="ellipse">
            <a:avLst/>
          </a:prstGeom>
          <a:noFill/>
          <a:ln>
            <a:solidFill>
              <a:schemeClr val="accent1"/>
            </a:solidFill>
          </a:ln>
        </p:spPr>
        <p:style>
          <a:lnRef idx="2">
            <a:srgbClr val="77D65E">
              <a:shade val="50000"/>
            </a:srgbClr>
          </a:lnRef>
          <a:fillRef idx="1">
            <a:srgbClr val="77D65E"/>
          </a:fillRef>
          <a:effectRef idx="0">
            <a:srgbClr val="77D65E"/>
          </a:effectRef>
          <a:fontRef idx="minor">
            <a:srgbClr val="FFFFFF"/>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pic>
        <p:nvPicPr>
          <p:cNvPr id="86" name="图片 85" descr="343435383036303b343532343136343bcfeec4bfb7b6cea7"/>
          <p:cNvPicPr>
            <a:picLocks noChangeAspect="1"/>
          </p:cNvPicPr>
          <p:nvPr>
            <p:custDataLst>
              <p:tags r:id="rId12"/>
            </p:custDataLst>
          </p:nvPr>
        </p:nvPicPr>
        <p:blipFill>
          <a:blip r:embed="rId13">
            <a:extLst>
              <a:ext uri="{96DAC541-7B7A-43D3-8B79-37D633B846F1}">
                <asvg:svgBlip xmlns:asvg="http://schemas.microsoft.com/office/drawing/2016/SVG/main" r:embed="rId14"/>
              </a:ext>
            </a:extLst>
          </a:blip>
          <a:stretch>
            <a:fillRect/>
          </a:stretch>
        </p:blipFill>
        <p:spPr>
          <a:xfrm>
            <a:off x="1720502" y="2447177"/>
            <a:ext cx="816336" cy="816336"/>
          </a:xfrm>
          <a:prstGeom prst="rect">
            <a:avLst/>
          </a:prstGeom>
        </p:spPr>
      </p:pic>
    </p:spTree>
    <p:custDataLst>
      <p:tags r:id="rId15"/>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rotWithShape="1">
          <a:blip r:embed="rId2"/>
          <a:srcRect/>
          <a:stretch>
            <a:fillRect/>
          </a:stretch>
        </p:blipFill>
        <p:spPr>
          <a:xfrm rot="16635317" flipH="1">
            <a:off x="11172190" y="-154940"/>
            <a:ext cx="1035050" cy="881380"/>
          </a:xfrm>
          <a:prstGeom prst="rect">
            <a:avLst/>
          </a:prstGeom>
        </p:spPr>
      </p:pic>
      <p:grpSp>
        <p:nvGrpSpPr>
          <p:cNvPr id="7" name="组合 6"/>
          <p:cNvGrpSpPr/>
          <p:nvPr userDrawn="1">
            <p:custDataLst>
              <p:tags r:id="rId3"/>
            </p:custDataLst>
          </p:nvPr>
        </p:nvGrpSpPr>
        <p:grpSpPr>
          <a:xfrm rot="0">
            <a:off x="0" y="4886325"/>
            <a:ext cx="712470" cy="1971675"/>
            <a:chOff x="0" y="4391345"/>
            <a:chExt cx="891702" cy="2466656"/>
          </a:xfrm>
        </p:grpSpPr>
        <p:pic>
          <p:nvPicPr>
            <p:cNvPr id="8" name="图片 7"/>
            <p:cNvPicPr>
              <a:picLocks noChangeAspect="1"/>
            </p:cNvPicPr>
            <p:nvPr>
              <p:custDataLst>
                <p:tags r:id="rId4"/>
              </p:custDataLst>
            </p:nvPr>
          </p:nvPicPr>
          <p:blipFill rotWithShape="1">
            <a:blip r:embed="rId5"/>
            <a:srcRect/>
            <a:stretch>
              <a:fillRect/>
            </a:stretch>
          </p:blipFill>
          <p:spPr>
            <a:xfrm>
              <a:off x="0" y="5917327"/>
              <a:ext cx="891702" cy="940674"/>
            </a:xfrm>
            <a:prstGeom prst="rect">
              <a:avLst/>
            </a:prstGeom>
          </p:spPr>
        </p:pic>
        <p:pic>
          <p:nvPicPr>
            <p:cNvPr id="9" name="图片 8"/>
            <p:cNvPicPr>
              <a:picLocks noChangeAspect="1"/>
            </p:cNvPicPr>
            <p:nvPr>
              <p:custDataLst>
                <p:tags r:id="rId6"/>
              </p:custDataLst>
            </p:nvPr>
          </p:nvPicPr>
          <p:blipFill>
            <a:blip r:embed="rId7"/>
            <a:stretch>
              <a:fillRect/>
            </a:stretch>
          </p:blipFill>
          <p:spPr>
            <a:xfrm rot="1953062" flipH="1">
              <a:off x="67048" y="4391345"/>
              <a:ext cx="757605" cy="2455724"/>
            </a:xfrm>
            <a:prstGeom prst="rect">
              <a:avLst/>
            </a:prstGeom>
          </p:spPr>
        </p:pic>
      </p:grpSp>
      <p:sp>
        <p:nvSpPr>
          <p:cNvPr id="2" name="标题 2"/>
          <p:cNvSpPr>
            <a:spLocks noGrp="1"/>
          </p:cNvSpPr>
          <p:nvPr>
            <p:custDataLst>
              <p:tags r:id="rId8"/>
            </p:custDataLst>
          </p:nvPr>
        </p:nvSpPr>
        <p:spPr>
          <a:xfrm>
            <a:off x="1281600" y="770410"/>
            <a:ext cx="9626400" cy="723600"/>
          </a:xfrm>
          <a:prstGeom prst="rect">
            <a:avLst/>
          </a:prstGeom>
        </p:spPr>
        <p:txBody>
          <a:bodyPr vert="horz" lIns="90170" tIns="46990" rIns="90170" bIns="46990" rtlCol="0" anchor="ctr" anchorCtr="0">
            <a:normAutofit/>
          </a:bodyPr>
          <a:lstStyle>
            <a:lvl1pPr algn="l" defTabSz="914400" rtl="0" eaLnBrk="1" fontAlgn="auto" latinLnBrk="0" hangingPunct="1">
              <a:lnSpc>
                <a:spcPct val="100000"/>
              </a:lnSpc>
              <a:spcBef>
                <a:spcPct val="0"/>
              </a:spcBef>
              <a:buNone/>
              <a:defRPr sz="3200" b="1" u="none" strike="noStrike" kern="1200" cap="none" spc="100" normalizeH="0" baseline="0">
                <a:gradFill>
                  <a:gsLst>
                    <a:gs pos="0">
                      <a:schemeClr val="accent3"/>
                    </a:gs>
                    <a:gs pos="100000">
                      <a:schemeClr val="accent1"/>
                    </a:gs>
                  </a:gsLst>
                  <a:lin ang="6599999" scaled="0"/>
                </a:gradFill>
                <a:uFillTx/>
                <a:latin typeface="Arial" panose="020B0604020202020204" pitchFamily="34" charset="0"/>
                <a:ea typeface="微软雅黑" panose="020B0503020204020204" charset="-122"/>
                <a:cs typeface="+mj-cs"/>
              </a:defRPr>
            </a:lvl1pPr>
          </a:lstStyle>
          <a:p>
            <a:r>
              <a:rPr lang="zh-CN" altLang="zh-CN" sz="2400" dirty="0">
                <a:latin typeface="仿宋" panose="02010609060101010101" charset="-122"/>
              </a:rPr>
              <a:t>六、建立评估与反馈机制</a:t>
            </a:r>
            <a:endParaRPr lang="zh-CN" altLang="zh-CN" sz="2400" dirty="0">
              <a:latin typeface="仿宋" panose="02010609060101010101" charset="-122"/>
            </a:endParaRPr>
          </a:p>
        </p:txBody>
      </p:sp>
      <p:sp>
        <p:nvSpPr>
          <p:cNvPr id="5" name="内容占位符 3" descr="7b0a202020202262756c6c6574223a20227b5c2263617465676f727949645c223a31303030352c5c2274656d706c61746549645c223a32303233313538307d220a7d0a"/>
          <p:cNvSpPr>
            <a:spLocks noGrp="1"/>
          </p:cNvSpPr>
          <p:nvPr>
            <p:custDataLst>
              <p:tags r:id="rId9"/>
            </p:custDataLst>
          </p:nvPr>
        </p:nvSpPr>
        <p:spPr>
          <a:xfrm>
            <a:off x="1281113" y="1465735"/>
            <a:ext cx="9626600" cy="3445200"/>
          </a:xfrm>
          <a:prstGeom prst="rect">
            <a:avLst/>
          </a:prstGeom>
        </p:spPr>
        <p:txBody>
          <a:bodyPr vert="horz" lIns="90170" tIns="46990" rIns="90170" bIns="46990" rtlCol="0" anchor="ctr" anchorCtr="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533400">
              <a:lnSpc>
                <a:spcPct val="140000"/>
              </a:lnSpc>
              <a:buBlip>
                <a:blip r:embed="rId10"/>
              </a:buBlip>
              <a:extLst>
                <a:ext uri="{35155182-B16C-46BC-9424-99874614C6A1}">
                  <wpsdc:indentchars xmlns:wpsdc="http://www.wps.cn/officeDocument/2017/drawingmlCustomData" val="200" checksum="171596010"/>
                </a:ext>
              </a:extLst>
            </a:pPr>
            <a:r>
              <a:rPr lang="zh-CN" altLang="en-US" sz="2000" dirty="0">
                <a:solidFill>
                  <a:schemeClr val="tx1">
                    <a:lumMod val="85000"/>
                    <a:lumOff val="15000"/>
                  </a:schemeClr>
                </a:solidFill>
                <a:latin typeface="仿宋" panose="02010609060101010101" charset="-122"/>
                <a:ea typeface="仿宋" panose="02010609060101010101" charset="-122"/>
              </a:rPr>
              <a:t>在产品设计项目中，评估与反馈是提高团队工作效率和质量的重要手段。团队管理者应建立一套完善的评估机制，定期对团队成员的工作进行评估和反馈，以便及时发现问题、解决问题。此外，还可以通过定期的绩效评估和奖惩制度，激励团队成员更加努力地投入到工作中。</a:t>
            </a:r>
            <a:endParaRPr lang="zh-CN" altLang="en-US" sz="2000" dirty="0">
              <a:solidFill>
                <a:schemeClr val="tx1">
                  <a:lumMod val="85000"/>
                  <a:lumOff val="15000"/>
                </a:schemeClr>
              </a:solidFill>
              <a:latin typeface="仿宋" panose="02010609060101010101" charset="-122"/>
              <a:ea typeface="仿宋" panose="02010609060101010101" charset="-122"/>
            </a:endParaRPr>
          </a:p>
        </p:txBody>
      </p:sp>
    </p:spTree>
    <p:custDataLst>
      <p:tags r:id="rId1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custDataLst>
              <p:tags r:id="rId1"/>
            </p:custDataLst>
          </p:nvPr>
        </p:nvPicPr>
        <p:blipFill rotWithShape="1">
          <a:blip r:embed="rId2"/>
          <a:srcRect/>
          <a:stretch>
            <a:fillRect/>
          </a:stretch>
        </p:blipFill>
        <p:spPr>
          <a:xfrm rot="16635317" flipH="1">
            <a:off x="11172190" y="-154940"/>
            <a:ext cx="1035050" cy="881380"/>
          </a:xfrm>
          <a:prstGeom prst="rect">
            <a:avLst/>
          </a:prstGeom>
        </p:spPr>
      </p:pic>
      <p:grpSp>
        <p:nvGrpSpPr>
          <p:cNvPr id="4" name="组合 3"/>
          <p:cNvGrpSpPr/>
          <p:nvPr userDrawn="1">
            <p:custDataLst>
              <p:tags r:id="rId3"/>
            </p:custDataLst>
          </p:nvPr>
        </p:nvGrpSpPr>
        <p:grpSpPr>
          <a:xfrm rot="0">
            <a:off x="0" y="4886325"/>
            <a:ext cx="712470" cy="1971675"/>
            <a:chOff x="0" y="4391345"/>
            <a:chExt cx="891702" cy="2466656"/>
          </a:xfrm>
        </p:grpSpPr>
        <p:pic>
          <p:nvPicPr>
            <p:cNvPr id="8" name="图片 7"/>
            <p:cNvPicPr>
              <a:picLocks noChangeAspect="1"/>
            </p:cNvPicPr>
            <p:nvPr>
              <p:custDataLst>
                <p:tags r:id="rId4"/>
              </p:custDataLst>
            </p:nvPr>
          </p:nvPicPr>
          <p:blipFill rotWithShape="1">
            <a:blip r:embed="rId5"/>
            <a:srcRect/>
            <a:stretch>
              <a:fillRect/>
            </a:stretch>
          </p:blipFill>
          <p:spPr>
            <a:xfrm>
              <a:off x="0" y="5917327"/>
              <a:ext cx="891702" cy="940674"/>
            </a:xfrm>
            <a:prstGeom prst="rect">
              <a:avLst/>
            </a:prstGeom>
          </p:spPr>
        </p:pic>
        <p:pic>
          <p:nvPicPr>
            <p:cNvPr id="9" name="图片 8"/>
            <p:cNvPicPr>
              <a:picLocks noChangeAspect="1"/>
            </p:cNvPicPr>
            <p:nvPr>
              <p:custDataLst>
                <p:tags r:id="rId6"/>
              </p:custDataLst>
            </p:nvPr>
          </p:nvPicPr>
          <p:blipFill>
            <a:blip r:embed="rId7"/>
            <a:stretch>
              <a:fillRect/>
            </a:stretch>
          </p:blipFill>
          <p:spPr>
            <a:xfrm rot="1953062" flipH="1">
              <a:off x="67048" y="4391345"/>
              <a:ext cx="757605" cy="2455724"/>
            </a:xfrm>
            <a:prstGeom prst="rect">
              <a:avLst/>
            </a:prstGeom>
          </p:spPr>
        </p:pic>
      </p:grpSp>
      <p:sp>
        <p:nvSpPr>
          <p:cNvPr id="6" name="矩形 5" descr="7b0a2020202022776f7264617274223a20227b5c2269645c223a32353030323735362c5c227469645c223a31333436397d220a7d0a"/>
          <p:cNvSpPr/>
          <p:nvPr>
            <p:custDataLst>
              <p:tags r:id="rId8"/>
            </p:custDataLst>
          </p:nvPr>
        </p:nvSpPr>
        <p:spPr>
          <a:xfrm>
            <a:off x="3544570" y="1744980"/>
            <a:ext cx="7566025" cy="2053590"/>
          </a:xfrm>
          <a:prstGeom prst="rect">
            <a:avLst/>
          </a:prstGeom>
        </p:spPr>
        <p:txBody>
          <a:bodyPr wrap="square" anchor="ctr" anchorCtr="0">
            <a:scene3d>
              <a:camera prst="orthographicFront"/>
              <a:lightRig rig="threePt" dir="t"/>
            </a:scene3d>
          </a:bodyPr>
          <a:p>
            <a:r>
              <a:rPr lang="zh-CN" altLang="zh-CN" sz="4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七、团队成员个人发展</a:t>
            </a:r>
            <a:endParaRPr lang="zh-CN" altLang="zh-CN" sz="4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p:txBody>
      </p:sp>
      <p:sp>
        <p:nvSpPr>
          <p:cNvPr id="7" name="椭圆 6"/>
          <p:cNvSpPr/>
          <p:nvPr>
            <p:custDataLst>
              <p:tags r:id="rId9"/>
            </p:custDataLst>
          </p:nvPr>
        </p:nvSpPr>
        <p:spPr>
          <a:xfrm>
            <a:off x="1315717" y="2042392"/>
            <a:ext cx="1623651" cy="1624779"/>
          </a:xfrm>
          <a:prstGeom prst="ellipse">
            <a:avLst/>
          </a:prstGeom>
          <a:solidFill>
            <a:schemeClr val="accent1"/>
          </a:solidFill>
          <a:ln>
            <a:noFill/>
          </a:ln>
        </p:spPr>
        <p:style>
          <a:lnRef idx="2">
            <a:srgbClr val="77D65E">
              <a:shade val="50000"/>
            </a:srgbClr>
          </a:lnRef>
          <a:fillRef idx="1">
            <a:srgbClr val="77D65E"/>
          </a:fillRef>
          <a:effectRef idx="0">
            <a:srgbClr val="77D65E"/>
          </a:effectRef>
          <a:fontRef idx="minor">
            <a:srgbClr val="FFFFFF"/>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44" name="圆角矩形 43"/>
          <p:cNvSpPr/>
          <p:nvPr>
            <p:custDataLst>
              <p:tags r:id="rId10"/>
            </p:custDataLst>
          </p:nvPr>
        </p:nvSpPr>
        <p:spPr>
          <a:xfrm>
            <a:off x="3235910" y="3886845"/>
            <a:ext cx="7822841" cy="156727"/>
          </a:xfrm>
          <a:prstGeom prst="roundRect">
            <a:avLst>
              <a:gd name="adj" fmla="val 50000"/>
            </a:avLst>
          </a:prstGeom>
          <a:solidFill>
            <a:schemeClr val="accent1"/>
          </a:solidFill>
          <a:ln>
            <a:noFill/>
          </a:ln>
        </p:spPr>
        <p:style>
          <a:lnRef idx="2">
            <a:srgbClr val="77D65E">
              <a:shade val="50000"/>
            </a:srgbClr>
          </a:lnRef>
          <a:fillRef idx="1">
            <a:srgbClr val="77D65E"/>
          </a:fillRef>
          <a:effectRef idx="0">
            <a:srgbClr val="77D65E"/>
          </a:effectRef>
          <a:fontRef idx="minor">
            <a:srgbClr val="FFFFFF"/>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45" name="椭圆 44"/>
          <p:cNvSpPr/>
          <p:nvPr>
            <p:custDataLst>
              <p:tags r:id="rId11"/>
            </p:custDataLst>
          </p:nvPr>
        </p:nvSpPr>
        <p:spPr>
          <a:xfrm>
            <a:off x="1019175" y="1745850"/>
            <a:ext cx="2216735" cy="2216735"/>
          </a:xfrm>
          <a:prstGeom prst="ellipse">
            <a:avLst/>
          </a:prstGeom>
          <a:noFill/>
          <a:ln>
            <a:solidFill>
              <a:schemeClr val="accent1"/>
            </a:solidFill>
          </a:ln>
        </p:spPr>
        <p:style>
          <a:lnRef idx="2">
            <a:srgbClr val="77D65E">
              <a:shade val="50000"/>
            </a:srgbClr>
          </a:lnRef>
          <a:fillRef idx="1">
            <a:srgbClr val="77D65E"/>
          </a:fillRef>
          <a:effectRef idx="0">
            <a:srgbClr val="77D65E"/>
          </a:effectRef>
          <a:fontRef idx="minor">
            <a:srgbClr val="FFFFFF"/>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pic>
        <p:nvPicPr>
          <p:cNvPr id="86" name="图片 85" descr="343435383036303b343532343136343bcfeec4bfb7b6cea7"/>
          <p:cNvPicPr>
            <a:picLocks noChangeAspect="1"/>
          </p:cNvPicPr>
          <p:nvPr>
            <p:custDataLst>
              <p:tags r:id="rId12"/>
            </p:custDataLst>
          </p:nvPr>
        </p:nvPicPr>
        <p:blipFill>
          <a:blip r:embed="rId13">
            <a:extLst>
              <a:ext uri="{96DAC541-7B7A-43D3-8B79-37D633B846F1}">
                <asvg:svgBlip xmlns:asvg="http://schemas.microsoft.com/office/drawing/2016/SVG/main" r:embed="rId14"/>
              </a:ext>
            </a:extLst>
          </a:blip>
          <a:stretch>
            <a:fillRect/>
          </a:stretch>
        </p:blipFill>
        <p:spPr>
          <a:xfrm>
            <a:off x="1720502" y="2447177"/>
            <a:ext cx="816336" cy="816336"/>
          </a:xfrm>
          <a:prstGeom prst="rect">
            <a:avLst/>
          </a:prstGeom>
        </p:spPr>
      </p:pic>
    </p:spTree>
    <p:custDataLst>
      <p:tags r:id="rId15"/>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rotWithShape="1">
          <a:blip r:embed="rId2"/>
          <a:srcRect/>
          <a:stretch>
            <a:fillRect/>
          </a:stretch>
        </p:blipFill>
        <p:spPr>
          <a:xfrm rot="16635317" flipH="1">
            <a:off x="11172190" y="-154940"/>
            <a:ext cx="1035050" cy="881380"/>
          </a:xfrm>
          <a:prstGeom prst="rect">
            <a:avLst/>
          </a:prstGeom>
        </p:spPr>
      </p:pic>
      <p:grpSp>
        <p:nvGrpSpPr>
          <p:cNvPr id="7" name="组合 6"/>
          <p:cNvGrpSpPr/>
          <p:nvPr userDrawn="1">
            <p:custDataLst>
              <p:tags r:id="rId3"/>
            </p:custDataLst>
          </p:nvPr>
        </p:nvGrpSpPr>
        <p:grpSpPr>
          <a:xfrm rot="0">
            <a:off x="0" y="4886325"/>
            <a:ext cx="712470" cy="1971675"/>
            <a:chOff x="0" y="4391345"/>
            <a:chExt cx="891702" cy="2466656"/>
          </a:xfrm>
        </p:grpSpPr>
        <p:pic>
          <p:nvPicPr>
            <p:cNvPr id="8" name="图片 7"/>
            <p:cNvPicPr>
              <a:picLocks noChangeAspect="1"/>
            </p:cNvPicPr>
            <p:nvPr>
              <p:custDataLst>
                <p:tags r:id="rId4"/>
              </p:custDataLst>
            </p:nvPr>
          </p:nvPicPr>
          <p:blipFill rotWithShape="1">
            <a:blip r:embed="rId5"/>
            <a:srcRect/>
            <a:stretch>
              <a:fillRect/>
            </a:stretch>
          </p:blipFill>
          <p:spPr>
            <a:xfrm>
              <a:off x="0" y="5917327"/>
              <a:ext cx="891702" cy="940674"/>
            </a:xfrm>
            <a:prstGeom prst="rect">
              <a:avLst/>
            </a:prstGeom>
          </p:spPr>
        </p:pic>
        <p:pic>
          <p:nvPicPr>
            <p:cNvPr id="9" name="图片 8"/>
            <p:cNvPicPr>
              <a:picLocks noChangeAspect="1"/>
            </p:cNvPicPr>
            <p:nvPr>
              <p:custDataLst>
                <p:tags r:id="rId6"/>
              </p:custDataLst>
            </p:nvPr>
          </p:nvPicPr>
          <p:blipFill>
            <a:blip r:embed="rId7"/>
            <a:stretch>
              <a:fillRect/>
            </a:stretch>
          </p:blipFill>
          <p:spPr>
            <a:xfrm rot="1953062" flipH="1">
              <a:off x="67048" y="4391345"/>
              <a:ext cx="757605" cy="2455724"/>
            </a:xfrm>
            <a:prstGeom prst="rect">
              <a:avLst/>
            </a:prstGeom>
          </p:spPr>
        </p:pic>
      </p:grpSp>
      <p:sp>
        <p:nvSpPr>
          <p:cNvPr id="2" name="标题 2"/>
          <p:cNvSpPr>
            <a:spLocks noGrp="1"/>
          </p:cNvSpPr>
          <p:nvPr>
            <p:custDataLst>
              <p:tags r:id="rId8"/>
            </p:custDataLst>
          </p:nvPr>
        </p:nvSpPr>
        <p:spPr>
          <a:xfrm>
            <a:off x="1281600" y="770410"/>
            <a:ext cx="9626400" cy="723600"/>
          </a:xfrm>
          <a:prstGeom prst="rect">
            <a:avLst/>
          </a:prstGeom>
        </p:spPr>
        <p:txBody>
          <a:bodyPr vert="horz" lIns="90170" tIns="46990" rIns="90170" bIns="46990" rtlCol="0" anchor="ctr" anchorCtr="0">
            <a:normAutofit/>
          </a:bodyPr>
          <a:lstStyle>
            <a:lvl1pPr algn="l" defTabSz="914400" rtl="0" eaLnBrk="1" fontAlgn="auto" latinLnBrk="0" hangingPunct="1">
              <a:lnSpc>
                <a:spcPct val="100000"/>
              </a:lnSpc>
              <a:spcBef>
                <a:spcPct val="0"/>
              </a:spcBef>
              <a:buNone/>
              <a:defRPr sz="3200" b="1" u="none" strike="noStrike" kern="1200" cap="none" spc="100" normalizeH="0" baseline="0">
                <a:gradFill>
                  <a:gsLst>
                    <a:gs pos="0">
                      <a:schemeClr val="accent3"/>
                    </a:gs>
                    <a:gs pos="100000">
                      <a:schemeClr val="accent1"/>
                    </a:gs>
                  </a:gsLst>
                  <a:lin ang="6599999" scaled="0"/>
                </a:gradFill>
                <a:uFillTx/>
                <a:latin typeface="Arial" panose="020B0604020202020204" pitchFamily="34" charset="0"/>
                <a:ea typeface="微软雅黑" panose="020B0503020204020204" charset="-122"/>
                <a:cs typeface="+mj-cs"/>
              </a:defRPr>
            </a:lvl1pPr>
          </a:lstStyle>
          <a:p>
            <a:r>
              <a:rPr lang="zh-CN" altLang="zh-CN" sz="2400" dirty="0">
                <a:latin typeface="仿宋" panose="02010609060101010101" charset="-122"/>
              </a:rPr>
              <a:t>七、团队成员个人发展</a:t>
            </a:r>
            <a:endParaRPr lang="zh-CN" altLang="zh-CN" sz="2400" dirty="0">
              <a:latin typeface="仿宋" panose="02010609060101010101" charset="-122"/>
            </a:endParaRPr>
          </a:p>
        </p:txBody>
      </p:sp>
      <p:sp>
        <p:nvSpPr>
          <p:cNvPr id="5" name="内容占位符 3" descr="7b0a202020202262756c6c6574223a20227b5c2263617465676f727949645c223a31303030352c5c2274656d706c61746549645c223a32303233313538307d220a7d0a"/>
          <p:cNvSpPr>
            <a:spLocks noGrp="1"/>
          </p:cNvSpPr>
          <p:nvPr>
            <p:custDataLst>
              <p:tags r:id="rId9"/>
            </p:custDataLst>
          </p:nvPr>
        </p:nvSpPr>
        <p:spPr>
          <a:xfrm>
            <a:off x="1281113" y="1465735"/>
            <a:ext cx="9626600" cy="3445200"/>
          </a:xfrm>
          <a:prstGeom prst="rect">
            <a:avLst/>
          </a:prstGeom>
        </p:spPr>
        <p:txBody>
          <a:bodyPr vert="horz" lIns="90170" tIns="46990" rIns="90170" bIns="46990" rtlCol="0" anchor="ctr" anchorCtr="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533400">
              <a:lnSpc>
                <a:spcPct val="140000"/>
              </a:lnSpc>
              <a:buBlip>
                <a:blip r:embed="rId10"/>
              </a:buBlip>
              <a:extLst>
                <a:ext uri="{35155182-B16C-46BC-9424-99874614C6A1}">
                  <wpsdc:indentchars xmlns:wpsdc="http://www.wps.cn/officeDocument/2017/drawingmlCustomData" val="200" checksum="171596010"/>
                </a:ext>
              </a:extLst>
            </a:pPr>
            <a:r>
              <a:rPr lang="zh-CN" altLang="en-US" sz="2000" dirty="0">
                <a:solidFill>
                  <a:schemeClr val="tx1">
                    <a:lumMod val="85000"/>
                    <a:lumOff val="15000"/>
                  </a:schemeClr>
                </a:solidFill>
                <a:latin typeface="仿宋" panose="02010609060101010101" charset="-122"/>
                <a:ea typeface="仿宋" panose="02010609060101010101" charset="-122"/>
              </a:rPr>
              <a:t>设计团队的发展离不开每个成员的个人成长。团队管理者应团队成员的个人发展需求，提供培训和学习机会，帮助他们提高专业技能和综合素质。同时，还可以通过定期的绩效评估和晋升制度等方式，激励团队成员不断提升自己。</a:t>
            </a:r>
            <a:endParaRPr lang="zh-CN" altLang="en-US" sz="2000" dirty="0">
              <a:solidFill>
                <a:schemeClr val="tx1">
                  <a:lumMod val="85000"/>
                  <a:lumOff val="15000"/>
                </a:schemeClr>
              </a:solidFill>
              <a:latin typeface="仿宋" panose="02010609060101010101" charset="-122"/>
              <a:ea typeface="仿宋" panose="02010609060101010101" charset="-122"/>
            </a:endParaRPr>
          </a:p>
        </p:txBody>
      </p:sp>
    </p:spTree>
    <p:custDataLst>
      <p:tags r:id="rId1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custDataLst>
              <p:tags r:id="rId1"/>
            </p:custDataLst>
          </p:nvPr>
        </p:nvPicPr>
        <p:blipFill rotWithShape="1">
          <a:blip r:embed="rId2"/>
          <a:srcRect/>
          <a:stretch>
            <a:fillRect/>
          </a:stretch>
        </p:blipFill>
        <p:spPr>
          <a:xfrm rot="16635317" flipH="1">
            <a:off x="11172190" y="-154940"/>
            <a:ext cx="1035050" cy="881380"/>
          </a:xfrm>
          <a:prstGeom prst="rect">
            <a:avLst/>
          </a:prstGeom>
        </p:spPr>
      </p:pic>
      <p:grpSp>
        <p:nvGrpSpPr>
          <p:cNvPr id="4" name="组合 3"/>
          <p:cNvGrpSpPr/>
          <p:nvPr userDrawn="1">
            <p:custDataLst>
              <p:tags r:id="rId3"/>
            </p:custDataLst>
          </p:nvPr>
        </p:nvGrpSpPr>
        <p:grpSpPr>
          <a:xfrm rot="0">
            <a:off x="0" y="4886325"/>
            <a:ext cx="712470" cy="1971675"/>
            <a:chOff x="0" y="4391345"/>
            <a:chExt cx="891702" cy="2466656"/>
          </a:xfrm>
        </p:grpSpPr>
        <p:pic>
          <p:nvPicPr>
            <p:cNvPr id="8" name="图片 7"/>
            <p:cNvPicPr>
              <a:picLocks noChangeAspect="1"/>
            </p:cNvPicPr>
            <p:nvPr>
              <p:custDataLst>
                <p:tags r:id="rId4"/>
              </p:custDataLst>
            </p:nvPr>
          </p:nvPicPr>
          <p:blipFill rotWithShape="1">
            <a:blip r:embed="rId5"/>
            <a:srcRect/>
            <a:stretch>
              <a:fillRect/>
            </a:stretch>
          </p:blipFill>
          <p:spPr>
            <a:xfrm>
              <a:off x="0" y="5917327"/>
              <a:ext cx="891702" cy="940674"/>
            </a:xfrm>
            <a:prstGeom prst="rect">
              <a:avLst/>
            </a:prstGeom>
          </p:spPr>
        </p:pic>
        <p:pic>
          <p:nvPicPr>
            <p:cNvPr id="9" name="图片 8"/>
            <p:cNvPicPr>
              <a:picLocks noChangeAspect="1"/>
            </p:cNvPicPr>
            <p:nvPr>
              <p:custDataLst>
                <p:tags r:id="rId6"/>
              </p:custDataLst>
            </p:nvPr>
          </p:nvPicPr>
          <p:blipFill>
            <a:blip r:embed="rId7"/>
            <a:stretch>
              <a:fillRect/>
            </a:stretch>
          </p:blipFill>
          <p:spPr>
            <a:xfrm rot="1953062" flipH="1">
              <a:off x="67048" y="4391345"/>
              <a:ext cx="757605" cy="2455724"/>
            </a:xfrm>
            <a:prstGeom prst="rect">
              <a:avLst/>
            </a:prstGeom>
          </p:spPr>
        </p:pic>
      </p:grpSp>
      <p:sp>
        <p:nvSpPr>
          <p:cNvPr id="6" name="矩形 5" descr="7b0a2020202022776f7264617274223a20227b5c2269645c223a32353030323735362c5c227469645c223a31333436397d220a7d0a"/>
          <p:cNvSpPr/>
          <p:nvPr>
            <p:custDataLst>
              <p:tags r:id="rId8"/>
            </p:custDataLst>
          </p:nvPr>
        </p:nvSpPr>
        <p:spPr>
          <a:xfrm>
            <a:off x="3544570" y="1744980"/>
            <a:ext cx="7566025" cy="2053590"/>
          </a:xfrm>
          <a:prstGeom prst="rect">
            <a:avLst/>
          </a:prstGeom>
        </p:spPr>
        <p:txBody>
          <a:bodyPr wrap="square" anchor="ctr" anchorCtr="0">
            <a:scene3d>
              <a:camera prst="orthographicFront"/>
              <a:lightRig rig="threePt" dir="t"/>
            </a:scene3d>
          </a:bodyPr>
          <a:p>
            <a:r>
              <a:rPr lang="zh-CN" altLang="zh-CN" sz="4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八、引入敏捷项目管理方法</a:t>
            </a:r>
            <a:endParaRPr lang="zh-CN" altLang="zh-CN" sz="4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p:txBody>
      </p:sp>
      <p:sp>
        <p:nvSpPr>
          <p:cNvPr id="7" name="椭圆 6"/>
          <p:cNvSpPr/>
          <p:nvPr>
            <p:custDataLst>
              <p:tags r:id="rId9"/>
            </p:custDataLst>
          </p:nvPr>
        </p:nvSpPr>
        <p:spPr>
          <a:xfrm>
            <a:off x="1315717" y="2042392"/>
            <a:ext cx="1623651" cy="1624779"/>
          </a:xfrm>
          <a:prstGeom prst="ellipse">
            <a:avLst/>
          </a:prstGeom>
          <a:solidFill>
            <a:schemeClr val="accent1"/>
          </a:solidFill>
          <a:ln>
            <a:noFill/>
          </a:ln>
        </p:spPr>
        <p:style>
          <a:lnRef idx="2">
            <a:srgbClr val="77D65E">
              <a:shade val="50000"/>
            </a:srgbClr>
          </a:lnRef>
          <a:fillRef idx="1">
            <a:srgbClr val="77D65E"/>
          </a:fillRef>
          <a:effectRef idx="0">
            <a:srgbClr val="77D65E"/>
          </a:effectRef>
          <a:fontRef idx="minor">
            <a:srgbClr val="FFFFFF"/>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44" name="圆角矩形 43"/>
          <p:cNvSpPr/>
          <p:nvPr>
            <p:custDataLst>
              <p:tags r:id="rId10"/>
            </p:custDataLst>
          </p:nvPr>
        </p:nvSpPr>
        <p:spPr>
          <a:xfrm>
            <a:off x="3235910" y="3886845"/>
            <a:ext cx="7822841" cy="156727"/>
          </a:xfrm>
          <a:prstGeom prst="roundRect">
            <a:avLst>
              <a:gd name="adj" fmla="val 50000"/>
            </a:avLst>
          </a:prstGeom>
          <a:solidFill>
            <a:schemeClr val="accent1"/>
          </a:solidFill>
          <a:ln>
            <a:noFill/>
          </a:ln>
        </p:spPr>
        <p:style>
          <a:lnRef idx="2">
            <a:srgbClr val="77D65E">
              <a:shade val="50000"/>
            </a:srgbClr>
          </a:lnRef>
          <a:fillRef idx="1">
            <a:srgbClr val="77D65E"/>
          </a:fillRef>
          <a:effectRef idx="0">
            <a:srgbClr val="77D65E"/>
          </a:effectRef>
          <a:fontRef idx="minor">
            <a:srgbClr val="FFFFFF"/>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45" name="椭圆 44"/>
          <p:cNvSpPr/>
          <p:nvPr>
            <p:custDataLst>
              <p:tags r:id="rId11"/>
            </p:custDataLst>
          </p:nvPr>
        </p:nvSpPr>
        <p:spPr>
          <a:xfrm>
            <a:off x="1019175" y="1745850"/>
            <a:ext cx="2216735" cy="2216735"/>
          </a:xfrm>
          <a:prstGeom prst="ellipse">
            <a:avLst/>
          </a:prstGeom>
          <a:noFill/>
          <a:ln>
            <a:solidFill>
              <a:schemeClr val="accent1"/>
            </a:solidFill>
          </a:ln>
        </p:spPr>
        <p:style>
          <a:lnRef idx="2">
            <a:srgbClr val="77D65E">
              <a:shade val="50000"/>
            </a:srgbClr>
          </a:lnRef>
          <a:fillRef idx="1">
            <a:srgbClr val="77D65E"/>
          </a:fillRef>
          <a:effectRef idx="0">
            <a:srgbClr val="77D65E"/>
          </a:effectRef>
          <a:fontRef idx="minor">
            <a:srgbClr val="FFFFFF"/>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pic>
        <p:nvPicPr>
          <p:cNvPr id="86" name="图片 85" descr="343435383036303b343532343136343bcfeec4bfb7b6cea7"/>
          <p:cNvPicPr>
            <a:picLocks noChangeAspect="1"/>
          </p:cNvPicPr>
          <p:nvPr>
            <p:custDataLst>
              <p:tags r:id="rId12"/>
            </p:custDataLst>
          </p:nvPr>
        </p:nvPicPr>
        <p:blipFill>
          <a:blip r:embed="rId13">
            <a:extLst>
              <a:ext uri="{96DAC541-7B7A-43D3-8B79-37D633B846F1}">
                <asvg:svgBlip xmlns:asvg="http://schemas.microsoft.com/office/drawing/2016/SVG/main" r:embed="rId14"/>
              </a:ext>
            </a:extLst>
          </a:blip>
          <a:stretch>
            <a:fillRect/>
          </a:stretch>
        </p:blipFill>
        <p:spPr>
          <a:xfrm>
            <a:off x="1720502" y="2447177"/>
            <a:ext cx="816336" cy="816336"/>
          </a:xfrm>
          <a:prstGeom prst="rect">
            <a:avLst/>
          </a:prstGeom>
        </p:spPr>
      </p:pic>
    </p:spTree>
    <p:custDataLst>
      <p:tags r:id="rId15"/>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custDataLst>
              <p:tags r:id="rId1"/>
            </p:custDataLst>
          </p:nvPr>
        </p:nvSpPr>
        <p:spPr>
          <a:xfrm>
            <a:off x="1718800" y="1563700"/>
            <a:ext cx="3755384" cy="1070212"/>
          </a:xfrm>
          <a:prstGeom prst="roundRect">
            <a:avLst>
              <a:gd name="adj" fmla="val 50000"/>
            </a:avLst>
          </a:prstGeom>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p>
        </p:txBody>
      </p:sp>
      <p:sp>
        <p:nvSpPr>
          <p:cNvPr id="30" name="椭圆 29"/>
          <p:cNvSpPr/>
          <p:nvPr>
            <p:custDataLst>
              <p:tags r:id="rId2"/>
            </p:custDataLst>
          </p:nvPr>
        </p:nvSpPr>
        <p:spPr>
          <a:xfrm>
            <a:off x="1410270" y="1487170"/>
            <a:ext cx="1213630" cy="1213630"/>
          </a:xfrm>
          <a:prstGeom prst="ellipse">
            <a:avLst/>
          </a:prstGeom>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p>
        </p:txBody>
      </p:sp>
      <p:sp>
        <p:nvSpPr>
          <p:cNvPr id="9" name="椭圆 8"/>
          <p:cNvSpPr/>
          <p:nvPr>
            <p:custDataLst>
              <p:tags r:id="rId3"/>
            </p:custDataLst>
          </p:nvPr>
        </p:nvSpPr>
        <p:spPr>
          <a:xfrm>
            <a:off x="1493429" y="1572136"/>
            <a:ext cx="1046108" cy="1046108"/>
          </a:xfrm>
          <a:prstGeom prst="ellipse">
            <a:avLst/>
          </a:prstGeom>
          <a:solidFill>
            <a:srgbClr val="FFFFFF"/>
          </a:solidFill>
          <a:ln>
            <a:noFill/>
          </a:ln>
          <a:effectLst>
            <a:outerShdw blurRad="63500" sx="102000" sy="102000" algn="ctr" rotWithShape="0">
              <a:srgbClr val="FFFFFF">
                <a:lumMod val="65000"/>
                <a:alpha val="40000"/>
              </a:srgbClr>
            </a:outerShdw>
          </a:effectLst>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p>
        </p:txBody>
      </p:sp>
      <p:sp>
        <p:nvSpPr>
          <p:cNvPr id="33" name="文本框 32"/>
          <p:cNvSpPr txBox="1"/>
          <p:nvPr>
            <p:custDataLst>
              <p:tags r:id="rId4"/>
            </p:custDataLst>
          </p:nvPr>
        </p:nvSpPr>
        <p:spPr>
          <a:xfrm>
            <a:off x="1410335" y="1818005"/>
            <a:ext cx="1126490" cy="572135"/>
          </a:xfrm>
          <a:prstGeom prst="rect">
            <a:avLst/>
          </a:prstGeom>
          <a:noFill/>
        </p:spPr>
        <p:txBody>
          <a:bodyPr wrap="square" bIns="0" rtlCol="0">
            <a:normAutofit lnSpcReduction="10000"/>
          </a:bodyPr>
          <a:p>
            <a:pPr algn="ctr"/>
            <a:r>
              <a:rPr lang="en-US" altLang="zh-CN" sz="3600" spc="300">
                <a:solidFill>
                  <a:srgbClr val="6096E6">
                    <a:lumMod val="50000"/>
                  </a:srgbClr>
                </a:solidFill>
                <a:uFillTx/>
                <a:latin typeface="思源黑体 CN Bold" panose="020B0800000000000000" pitchFamily="34" charset="-122"/>
                <a:ea typeface="思源黑体 CN Bold" panose="020B0800000000000000" pitchFamily="34" charset="-122"/>
              </a:rPr>
              <a:t>01</a:t>
            </a:r>
            <a:endParaRPr lang="en-US" altLang="zh-CN" sz="3600" spc="300">
              <a:solidFill>
                <a:srgbClr val="6096E6">
                  <a:lumMod val="50000"/>
                </a:srgbClr>
              </a:solidFill>
              <a:uFillTx/>
              <a:latin typeface="思源黑体 CN Bold" panose="020B0800000000000000" pitchFamily="34" charset="-122"/>
              <a:ea typeface="思源黑体 CN Bold" panose="020B0800000000000000" pitchFamily="34" charset="-122"/>
            </a:endParaRPr>
          </a:p>
        </p:txBody>
      </p:sp>
      <p:sp>
        <p:nvSpPr>
          <p:cNvPr id="68" name="文本框 67"/>
          <p:cNvSpPr txBox="1"/>
          <p:nvPr>
            <p:custDataLst>
              <p:tags r:id="rId5"/>
            </p:custDataLst>
          </p:nvPr>
        </p:nvSpPr>
        <p:spPr>
          <a:xfrm>
            <a:off x="2539365" y="1568450"/>
            <a:ext cx="2933065" cy="1070610"/>
          </a:xfrm>
          <a:prstGeom prst="rect">
            <a:avLst/>
          </a:prstGeom>
          <a:noFill/>
        </p:spPr>
        <p:txBody>
          <a:bodyPr wrap="square" bIns="0" rtlCol="0" anchor="ctr" anchorCtr="0">
            <a:normAutofit/>
          </a:bodyPr>
          <a:p>
            <a:pPr algn="l"/>
            <a:r>
              <a:rPr lang="zh-CN" altLang="en-US" sz="2000" spc="300">
                <a:solidFill>
                  <a:srgbClr val="FFFFFF"/>
                </a:solidFill>
                <a:uFillTx/>
                <a:latin typeface="仿宋" panose="02010609060101010101" charset="-122"/>
                <a:ea typeface="微软雅黑" panose="020B0503020204020204" charset="-122"/>
              </a:rPr>
              <a:t>一、明确设计目标与任务</a:t>
            </a:r>
            <a:endParaRPr lang="zh-CN" altLang="en-US" sz="2000" spc="300">
              <a:solidFill>
                <a:srgbClr val="FFFFFF"/>
              </a:solidFill>
              <a:uFillTx/>
              <a:latin typeface="仿宋" panose="02010609060101010101" charset="-122"/>
              <a:ea typeface="微软雅黑" panose="020B0503020204020204" charset="-122"/>
            </a:endParaRPr>
          </a:p>
        </p:txBody>
      </p:sp>
      <p:sp>
        <p:nvSpPr>
          <p:cNvPr id="35" name="圆角矩形 34"/>
          <p:cNvSpPr/>
          <p:nvPr>
            <p:custDataLst>
              <p:tags r:id="rId6"/>
            </p:custDataLst>
          </p:nvPr>
        </p:nvSpPr>
        <p:spPr>
          <a:xfrm>
            <a:off x="1718197" y="3163595"/>
            <a:ext cx="3755384" cy="1070212"/>
          </a:xfrm>
          <a:prstGeom prst="roundRect">
            <a:avLst>
              <a:gd name="adj" fmla="val 50000"/>
            </a:avLst>
          </a:prstGeom>
          <a:solidFill>
            <a:srgbClr val="58B6E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p>
        </p:txBody>
      </p:sp>
      <p:sp>
        <p:nvSpPr>
          <p:cNvPr id="36" name="椭圆 35"/>
          <p:cNvSpPr/>
          <p:nvPr>
            <p:custDataLst>
              <p:tags r:id="rId7"/>
            </p:custDataLst>
          </p:nvPr>
        </p:nvSpPr>
        <p:spPr>
          <a:xfrm>
            <a:off x="1409668" y="3087065"/>
            <a:ext cx="1213630" cy="1213630"/>
          </a:xfrm>
          <a:prstGeom prst="ellipse">
            <a:avLst/>
          </a:prstGeom>
          <a:solidFill>
            <a:srgbClr val="58B6E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p>
        </p:txBody>
      </p:sp>
      <p:sp>
        <p:nvSpPr>
          <p:cNvPr id="10" name="椭圆 9"/>
          <p:cNvSpPr/>
          <p:nvPr>
            <p:custDataLst>
              <p:tags r:id="rId8"/>
            </p:custDataLst>
          </p:nvPr>
        </p:nvSpPr>
        <p:spPr>
          <a:xfrm>
            <a:off x="1492826" y="3172031"/>
            <a:ext cx="1046108" cy="1046108"/>
          </a:xfrm>
          <a:prstGeom prst="ellipse">
            <a:avLst/>
          </a:prstGeom>
          <a:solidFill>
            <a:srgbClr val="FFFFFF"/>
          </a:solidFill>
          <a:ln>
            <a:noFill/>
          </a:ln>
          <a:effectLst>
            <a:outerShdw blurRad="63500" sx="102000" sy="102000" algn="ctr" rotWithShape="0">
              <a:srgbClr val="FFFFFF">
                <a:lumMod val="65000"/>
                <a:alpha val="40000"/>
              </a:srgbClr>
            </a:outerShdw>
          </a:effectLst>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p>
        </p:txBody>
      </p:sp>
      <p:sp>
        <p:nvSpPr>
          <p:cNvPr id="59" name="文本框 58"/>
          <p:cNvSpPr txBox="1"/>
          <p:nvPr>
            <p:custDataLst>
              <p:tags r:id="rId9"/>
            </p:custDataLst>
          </p:nvPr>
        </p:nvSpPr>
        <p:spPr>
          <a:xfrm>
            <a:off x="2538730" y="3180715"/>
            <a:ext cx="2934970" cy="1083310"/>
          </a:xfrm>
          <a:prstGeom prst="rect">
            <a:avLst/>
          </a:prstGeom>
          <a:noFill/>
        </p:spPr>
        <p:txBody>
          <a:bodyPr wrap="square" bIns="0" rtlCol="0" anchor="ctr" anchorCtr="0">
            <a:normAutofit/>
          </a:bodyPr>
          <a:p>
            <a:pPr algn="l"/>
            <a:r>
              <a:rPr lang="zh-CN" altLang="en-US" sz="2000" spc="300">
                <a:solidFill>
                  <a:srgbClr val="FFFFFF"/>
                </a:solidFill>
                <a:uFillTx/>
                <a:latin typeface="仿宋" panose="02010609060101010101" charset="-122"/>
                <a:ea typeface="微软雅黑" panose="020B0503020204020204" charset="-122"/>
              </a:rPr>
              <a:t>三、激发团队创新潜力</a:t>
            </a:r>
            <a:endParaRPr lang="zh-CN" altLang="en-US" sz="2000" spc="300">
              <a:solidFill>
                <a:srgbClr val="FFFFFF"/>
              </a:solidFill>
              <a:uFillTx/>
              <a:latin typeface="仿宋" panose="02010609060101010101" charset="-122"/>
              <a:ea typeface="微软雅黑" panose="020B0503020204020204" charset="-122"/>
            </a:endParaRPr>
          </a:p>
        </p:txBody>
      </p:sp>
      <p:sp>
        <p:nvSpPr>
          <p:cNvPr id="60" name="圆角矩形 59"/>
          <p:cNvSpPr/>
          <p:nvPr>
            <p:custDataLst>
              <p:tags r:id="rId10"/>
            </p:custDataLst>
          </p:nvPr>
        </p:nvSpPr>
        <p:spPr>
          <a:xfrm>
            <a:off x="1717595" y="4820134"/>
            <a:ext cx="3755384" cy="1070212"/>
          </a:xfrm>
          <a:prstGeom prst="roundRect">
            <a:avLst>
              <a:gd name="adj" fmla="val 50000"/>
            </a:avLst>
          </a:prstGeom>
          <a:solidFill>
            <a:srgbClr val="56CA9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p>
        </p:txBody>
      </p:sp>
      <p:sp>
        <p:nvSpPr>
          <p:cNvPr id="61" name="椭圆 60"/>
          <p:cNvSpPr/>
          <p:nvPr>
            <p:custDataLst>
              <p:tags r:id="rId11"/>
            </p:custDataLst>
          </p:nvPr>
        </p:nvSpPr>
        <p:spPr>
          <a:xfrm>
            <a:off x="1409065" y="4743604"/>
            <a:ext cx="1213630" cy="1213630"/>
          </a:xfrm>
          <a:prstGeom prst="ellipse">
            <a:avLst/>
          </a:prstGeom>
          <a:solidFill>
            <a:srgbClr val="56CA9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p>
        </p:txBody>
      </p:sp>
      <p:sp>
        <p:nvSpPr>
          <p:cNvPr id="62" name="椭圆 61"/>
          <p:cNvSpPr/>
          <p:nvPr>
            <p:custDataLst>
              <p:tags r:id="rId12"/>
            </p:custDataLst>
          </p:nvPr>
        </p:nvSpPr>
        <p:spPr>
          <a:xfrm>
            <a:off x="1492223" y="4828570"/>
            <a:ext cx="1046108" cy="1046108"/>
          </a:xfrm>
          <a:prstGeom prst="ellipse">
            <a:avLst/>
          </a:prstGeom>
          <a:solidFill>
            <a:srgbClr val="FFFFFF"/>
          </a:solidFill>
          <a:ln>
            <a:noFill/>
          </a:ln>
          <a:effectLst>
            <a:outerShdw blurRad="63500" sx="102000" sy="102000" algn="ctr" rotWithShape="0">
              <a:srgbClr val="FFFFFF">
                <a:lumMod val="65000"/>
                <a:alpha val="40000"/>
              </a:srgbClr>
            </a:outerShdw>
          </a:effectLst>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p>
        </p:txBody>
      </p:sp>
      <p:sp>
        <p:nvSpPr>
          <p:cNvPr id="67" name="文本框 66"/>
          <p:cNvSpPr txBox="1"/>
          <p:nvPr>
            <p:custDataLst>
              <p:tags r:id="rId13"/>
            </p:custDataLst>
          </p:nvPr>
        </p:nvSpPr>
        <p:spPr>
          <a:xfrm>
            <a:off x="2538095" y="4810760"/>
            <a:ext cx="2934970" cy="1067435"/>
          </a:xfrm>
          <a:prstGeom prst="rect">
            <a:avLst/>
          </a:prstGeom>
          <a:noFill/>
        </p:spPr>
        <p:txBody>
          <a:bodyPr wrap="square" bIns="0" rtlCol="0" anchor="ctr" anchorCtr="0">
            <a:normAutofit/>
          </a:bodyPr>
          <a:p>
            <a:pPr algn="l"/>
            <a:r>
              <a:rPr lang="zh-CN" altLang="en-US" sz="2000" spc="300">
                <a:solidFill>
                  <a:srgbClr val="FFFFFF"/>
                </a:solidFill>
                <a:uFillTx/>
                <a:latin typeface="仿宋" panose="02010609060101010101" charset="-122"/>
                <a:ea typeface="微软雅黑" panose="020B0503020204020204" charset="-122"/>
              </a:rPr>
              <a:t>五、培养团队协同合作能力</a:t>
            </a:r>
            <a:endParaRPr lang="zh-CN" altLang="en-US" sz="2000" spc="300">
              <a:solidFill>
                <a:srgbClr val="FFFFFF"/>
              </a:solidFill>
              <a:uFillTx/>
              <a:latin typeface="仿宋" panose="02010609060101010101" charset="-122"/>
              <a:ea typeface="微软雅黑" panose="020B0503020204020204" charset="-122"/>
            </a:endParaRPr>
          </a:p>
        </p:txBody>
      </p:sp>
      <p:sp>
        <p:nvSpPr>
          <p:cNvPr id="69" name="圆角矩形 68"/>
          <p:cNvSpPr/>
          <p:nvPr>
            <p:custDataLst>
              <p:tags r:id="rId14"/>
            </p:custDataLst>
          </p:nvPr>
        </p:nvSpPr>
        <p:spPr>
          <a:xfrm>
            <a:off x="6911981" y="1572136"/>
            <a:ext cx="3755384" cy="1070212"/>
          </a:xfrm>
          <a:prstGeom prst="roundRect">
            <a:avLst>
              <a:gd name="adj" fmla="val 50000"/>
            </a:avLst>
          </a:prstGeom>
          <a:solidFill>
            <a:srgbClr val="FFBA5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p>
        </p:txBody>
      </p:sp>
      <p:sp>
        <p:nvSpPr>
          <p:cNvPr id="70" name="椭圆 69"/>
          <p:cNvSpPr/>
          <p:nvPr>
            <p:custDataLst>
              <p:tags r:id="rId15"/>
            </p:custDataLst>
          </p:nvPr>
        </p:nvSpPr>
        <p:spPr>
          <a:xfrm>
            <a:off x="6603451" y="1495606"/>
            <a:ext cx="1213630" cy="1213630"/>
          </a:xfrm>
          <a:prstGeom prst="ellipse">
            <a:avLst/>
          </a:prstGeom>
          <a:solidFill>
            <a:srgbClr val="FFBA5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p>
        </p:txBody>
      </p:sp>
      <p:sp>
        <p:nvSpPr>
          <p:cNvPr id="71" name="椭圆 70"/>
          <p:cNvSpPr/>
          <p:nvPr>
            <p:custDataLst>
              <p:tags r:id="rId16"/>
            </p:custDataLst>
          </p:nvPr>
        </p:nvSpPr>
        <p:spPr>
          <a:xfrm>
            <a:off x="6686609" y="1580573"/>
            <a:ext cx="1046108" cy="1046108"/>
          </a:xfrm>
          <a:prstGeom prst="ellipse">
            <a:avLst/>
          </a:prstGeom>
          <a:solidFill>
            <a:srgbClr val="FFFFFF"/>
          </a:solidFill>
          <a:ln>
            <a:noFill/>
          </a:ln>
          <a:effectLst>
            <a:outerShdw blurRad="63500" sx="102000" sy="102000" algn="ctr" rotWithShape="0">
              <a:srgbClr val="FFFFFF">
                <a:lumMod val="65000"/>
                <a:alpha val="40000"/>
              </a:srgbClr>
            </a:outerShdw>
          </a:effectLst>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p>
        </p:txBody>
      </p:sp>
      <p:sp>
        <p:nvSpPr>
          <p:cNvPr id="75" name="文本框 74"/>
          <p:cNvSpPr txBox="1"/>
          <p:nvPr>
            <p:custDataLst>
              <p:tags r:id="rId17"/>
            </p:custDataLst>
          </p:nvPr>
        </p:nvSpPr>
        <p:spPr>
          <a:xfrm>
            <a:off x="7733030" y="1534160"/>
            <a:ext cx="2933065" cy="1120775"/>
          </a:xfrm>
          <a:prstGeom prst="rect">
            <a:avLst/>
          </a:prstGeom>
          <a:noFill/>
        </p:spPr>
        <p:txBody>
          <a:bodyPr wrap="square" bIns="0" rtlCol="0" anchor="ctr" anchorCtr="0">
            <a:normAutofit/>
          </a:bodyPr>
          <a:p>
            <a:pPr algn="l"/>
            <a:r>
              <a:rPr lang="zh-CN" altLang="en-US" sz="2000" spc="300">
                <a:solidFill>
                  <a:srgbClr val="FFFFFF"/>
                </a:solidFill>
                <a:uFillTx/>
                <a:latin typeface="仿宋" panose="02010609060101010101" charset="-122"/>
                <a:ea typeface="微软雅黑" panose="020B0503020204020204" charset="-122"/>
              </a:rPr>
              <a:t>二、构建高效沟通机制</a:t>
            </a:r>
            <a:endParaRPr lang="zh-CN" altLang="en-US" sz="2000" spc="300">
              <a:solidFill>
                <a:srgbClr val="FFFFFF"/>
              </a:solidFill>
              <a:uFillTx/>
              <a:latin typeface="仿宋" panose="02010609060101010101" charset="-122"/>
              <a:ea typeface="微软雅黑" panose="020B0503020204020204" charset="-122"/>
            </a:endParaRPr>
          </a:p>
        </p:txBody>
      </p:sp>
      <p:sp>
        <p:nvSpPr>
          <p:cNvPr id="76" name="圆角矩形 75"/>
          <p:cNvSpPr/>
          <p:nvPr>
            <p:custDataLst>
              <p:tags r:id="rId18"/>
            </p:custDataLst>
          </p:nvPr>
        </p:nvSpPr>
        <p:spPr>
          <a:xfrm>
            <a:off x="6911378" y="3172031"/>
            <a:ext cx="3755384" cy="1070212"/>
          </a:xfrm>
          <a:prstGeom prst="roundRect">
            <a:avLst>
              <a:gd name="adj" fmla="val 50000"/>
            </a:avLst>
          </a:prstGeom>
          <a:solidFill>
            <a:srgbClr val="F18870"/>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p>
        </p:txBody>
      </p:sp>
      <p:sp>
        <p:nvSpPr>
          <p:cNvPr id="77" name="椭圆 76"/>
          <p:cNvSpPr/>
          <p:nvPr>
            <p:custDataLst>
              <p:tags r:id="rId19"/>
            </p:custDataLst>
          </p:nvPr>
        </p:nvSpPr>
        <p:spPr>
          <a:xfrm>
            <a:off x="6602848" y="3095501"/>
            <a:ext cx="1213630" cy="1213630"/>
          </a:xfrm>
          <a:prstGeom prst="ellipse">
            <a:avLst/>
          </a:prstGeom>
          <a:solidFill>
            <a:srgbClr val="F18870"/>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p>
        </p:txBody>
      </p:sp>
      <p:sp>
        <p:nvSpPr>
          <p:cNvPr id="78" name="椭圆 77"/>
          <p:cNvSpPr/>
          <p:nvPr>
            <p:custDataLst>
              <p:tags r:id="rId20"/>
            </p:custDataLst>
          </p:nvPr>
        </p:nvSpPr>
        <p:spPr>
          <a:xfrm>
            <a:off x="6686007" y="3180468"/>
            <a:ext cx="1046108" cy="1046108"/>
          </a:xfrm>
          <a:prstGeom prst="ellipse">
            <a:avLst/>
          </a:prstGeom>
          <a:solidFill>
            <a:srgbClr val="FFFFFF"/>
          </a:solidFill>
          <a:ln>
            <a:noFill/>
          </a:ln>
          <a:effectLst>
            <a:outerShdw blurRad="63500" sx="102000" sy="102000" algn="ctr" rotWithShape="0">
              <a:srgbClr val="FFFFFF">
                <a:lumMod val="65000"/>
                <a:alpha val="40000"/>
              </a:srgbClr>
            </a:outerShdw>
          </a:effectLst>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p>
        </p:txBody>
      </p:sp>
      <p:sp>
        <p:nvSpPr>
          <p:cNvPr id="82" name="文本框 81"/>
          <p:cNvSpPr txBox="1"/>
          <p:nvPr>
            <p:custDataLst>
              <p:tags r:id="rId21"/>
            </p:custDataLst>
          </p:nvPr>
        </p:nvSpPr>
        <p:spPr>
          <a:xfrm>
            <a:off x="7732395" y="3180715"/>
            <a:ext cx="2933065" cy="1069340"/>
          </a:xfrm>
          <a:prstGeom prst="rect">
            <a:avLst/>
          </a:prstGeom>
          <a:noFill/>
        </p:spPr>
        <p:txBody>
          <a:bodyPr wrap="square" bIns="0" rtlCol="0" anchor="ctr" anchorCtr="0">
            <a:normAutofit/>
          </a:bodyPr>
          <a:p>
            <a:pPr algn="l"/>
            <a:r>
              <a:rPr lang="zh-CN" altLang="en-US" sz="2000" spc="300">
                <a:solidFill>
                  <a:srgbClr val="FFFFFF"/>
                </a:solidFill>
                <a:uFillTx/>
                <a:latin typeface="仿宋" panose="02010609060101010101" charset="-122"/>
                <a:ea typeface="微软雅黑" panose="020B0503020204020204" charset="-122"/>
              </a:rPr>
              <a:t>四、合理分配资源与时间</a:t>
            </a:r>
            <a:endParaRPr lang="zh-CN" altLang="en-US" sz="2000" spc="300">
              <a:solidFill>
                <a:srgbClr val="FFFFFF"/>
              </a:solidFill>
              <a:uFillTx/>
              <a:latin typeface="仿宋" panose="02010609060101010101" charset="-122"/>
              <a:ea typeface="微软雅黑" panose="020B0503020204020204" charset="-122"/>
            </a:endParaRPr>
          </a:p>
        </p:txBody>
      </p:sp>
      <p:sp>
        <p:nvSpPr>
          <p:cNvPr id="11" name="圆角矩形 10"/>
          <p:cNvSpPr/>
          <p:nvPr>
            <p:custDataLst>
              <p:tags r:id="rId22"/>
            </p:custDataLst>
          </p:nvPr>
        </p:nvSpPr>
        <p:spPr>
          <a:xfrm>
            <a:off x="6910775" y="4828570"/>
            <a:ext cx="3755384" cy="1070212"/>
          </a:xfrm>
          <a:prstGeom prst="roundRect">
            <a:avLst>
              <a:gd name="adj" fmla="val 50000"/>
            </a:avLst>
          </a:prstGeom>
          <a:solidFill>
            <a:srgbClr val="EC5F74"/>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p>
        </p:txBody>
      </p:sp>
      <p:sp>
        <p:nvSpPr>
          <p:cNvPr id="84" name="椭圆 83"/>
          <p:cNvSpPr/>
          <p:nvPr>
            <p:custDataLst>
              <p:tags r:id="rId23"/>
            </p:custDataLst>
          </p:nvPr>
        </p:nvSpPr>
        <p:spPr>
          <a:xfrm>
            <a:off x="6602246" y="4752040"/>
            <a:ext cx="1213630" cy="1213630"/>
          </a:xfrm>
          <a:prstGeom prst="ellipse">
            <a:avLst/>
          </a:prstGeom>
          <a:solidFill>
            <a:srgbClr val="EC5F74"/>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p>
        </p:txBody>
      </p:sp>
      <p:sp>
        <p:nvSpPr>
          <p:cNvPr id="85" name="椭圆 84"/>
          <p:cNvSpPr/>
          <p:nvPr>
            <p:custDataLst>
              <p:tags r:id="rId24"/>
            </p:custDataLst>
          </p:nvPr>
        </p:nvSpPr>
        <p:spPr>
          <a:xfrm>
            <a:off x="6685404" y="4837007"/>
            <a:ext cx="1046108" cy="1046108"/>
          </a:xfrm>
          <a:prstGeom prst="ellipse">
            <a:avLst/>
          </a:prstGeom>
          <a:solidFill>
            <a:srgbClr val="FFFFFF"/>
          </a:solidFill>
          <a:ln>
            <a:noFill/>
          </a:ln>
          <a:effectLst>
            <a:outerShdw blurRad="63500" sx="102000" sy="102000" algn="ctr" rotWithShape="0">
              <a:srgbClr val="FFFFFF">
                <a:lumMod val="65000"/>
                <a:alpha val="40000"/>
              </a:srgbClr>
            </a:outerShdw>
          </a:effectLst>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p>
        </p:txBody>
      </p:sp>
      <p:sp>
        <p:nvSpPr>
          <p:cNvPr id="89" name="文本框 88"/>
          <p:cNvSpPr txBox="1"/>
          <p:nvPr>
            <p:custDataLst>
              <p:tags r:id="rId25"/>
            </p:custDataLst>
          </p:nvPr>
        </p:nvSpPr>
        <p:spPr>
          <a:xfrm>
            <a:off x="7731760" y="4813300"/>
            <a:ext cx="2934335" cy="1066165"/>
          </a:xfrm>
          <a:prstGeom prst="rect">
            <a:avLst/>
          </a:prstGeom>
          <a:noFill/>
        </p:spPr>
        <p:txBody>
          <a:bodyPr wrap="square" bIns="0" rtlCol="0" anchor="ctr" anchorCtr="0">
            <a:normAutofit/>
          </a:bodyPr>
          <a:p>
            <a:pPr algn="l"/>
            <a:r>
              <a:rPr lang="zh-CN" altLang="en-US" sz="2000" spc="300">
                <a:solidFill>
                  <a:srgbClr val="FFFFFF"/>
                </a:solidFill>
                <a:uFillTx/>
                <a:latin typeface="仿宋" panose="02010609060101010101" charset="-122"/>
                <a:ea typeface="微软雅黑" panose="020B0503020204020204" charset="-122"/>
              </a:rPr>
              <a:t>六、建立评估与反馈机制</a:t>
            </a:r>
            <a:endParaRPr lang="zh-CN" altLang="en-US" sz="2000" spc="300">
              <a:solidFill>
                <a:srgbClr val="FFFFFF"/>
              </a:solidFill>
              <a:uFillTx/>
              <a:latin typeface="仿宋" panose="02010609060101010101" charset="-122"/>
              <a:ea typeface="微软雅黑" panose="020B0503020204020204" charset="-122"/>
            </a:endParaRPr>
          </a:p>
        </p:txBody>
      </p:sp>
      <p:sp>
        <p:nvSpPr>
          <p:cNvPr id="91" name="文本框 90"/>
          <p:cNvSpPr txBox="1"/>
          <p:nvPr>
            <p:custDataLst>
              <p:tags r:id="rId26"/>
            </p:custDataLst>
          </p:nvPr>
        </p:nvSpPr>
        <p:spPr>
          <a:xfrm>
            <a:off x="4021455" y="491490"/>
            <a:ext cx="4165600" cy="599440"/>
          </a:xfrm>
          <a:prstGeom prst="rect">
            <a:avLst/>
          </a:prstGeom>
          <a:noFill/>
        </p:spPr>
        <p:txBody>
          <a:bodyPr wrap="square" bIns="0" rtlCol="0"/>
          <a:p>
            <a:pPr algn="ctr"/>
            <a:r>
              <a:rPr lang="zh-CN" altLang="en-US" sz="3600" b="1" spc="300">
                <a:solidFill>
                  <a:srgbClr val="6096E6">
                    <a:lumMod val="50000"/>
                  </a:srgbClr>
                </a:solidFill>
                <a:uFillTx/>
                <a:latin typeface="仿宋" panose="02010609060101010101" charset="-122"/>
                <a:ea typeface="微软雅黑" panose="020B0503020204020204" charset="-122"/>
              </a:rPr>
              <a:t>目录</a:t>
            </a:r>
            <a:endParaRPr lang="zh-CN" altLang="en-US" sz="3600" b="1" spc="300">
              <a:solidFill>
                <a:srgbClr val="6096E6">
                  <a:lumMod val="50000"/>
                </a:srgbClr>
              </a:solidFill>
              <a:uFillTx/>
              <a:latin typeface="仿宋" panose="02010609060101010101" charset="-122"/>
              <a:ea typeface="微软雅黑" panose="020B0503020204020204" charset="-122"/>
            </a:endParaRPr>
          </a:p>
        </p:txBody>
      </p:sp>
      <p:sp>
        <p:nvSpPr>
          <p:cNvPr id="12" name="文本框 11"/>
          <p:cNvSpPr txBox="1"/>
          <p:nvPr>
            <p:custDataLst>
              <p:tags r:id="rId27"/>
            </p:custDataLst>
          </p:nvPr>
        </p:nvSpPr>
        <p:spPr>
          <a:xfrm>
            <a:off x="1410335" y="3418205"/>
            <a:ext cx="1127125" cy="572135"/>
          </a:xfrm>
          <a:prstGeom prst="rect">
            <a:avLst/>
          </a:prstGeom>
          <a:noFill/>
        </p:spPr>
        <p:txBody>
          <a:bodyPr wrap="square" bIns="0" rtlCol="0">
            <a:normAutofit/>
          </a:bodyPr>
          <a:p>
            <a:pPr algn="ctr"/>
            <a:r>
              <a:rPr lang="en-US" altLang="zh-CN" sz="3200" spc="300">
                <a:solidFill>
                  <a:srgbClr val="58B6E5">
                    <a:lumMod val="50000"/>
                  </a:srgbClr>
                </a:solidFill>
                <a:uFillTx/>
                <a:latin typeface="思源黑体 CN Bold" panose="020B0800000000000000" pitchFamily="34" charset="-122"/>
                <a:ea typeface="思源黑体 CN Bold" panose="020B0800000000000000" pitchFamily="34" charset="-122"/>
              </a:rPr>
              <a:t>03</a:t>
            </a:r>
            <a:endParaRPr lang="en-US" altLang="zh-CN" sz="3200" spc="300">
              <a:solidFill>
                <a:srgbClr val="58B6E5">
                  <a:lumMod val="50000"/>
                </a:srgbClr>
              </a:solidFill>
              <a:uFillTx/>
              <a:latin typeface="思源黑体 CN Bold" panose="020B0800000000000000" pitchFamily="34" charset="-122"/>
              <a:ea typeface="思源黑体 CN Bold" panose="020B0800000000000000" pitchFamily="34" charset="-122"/>
            </a:endParaRPr>
          </a:p>
        </p:txBody>
      </p:sp>
      <p:sp>
        <p:nvSpPr>
          <p:cNvPr id="13" name="文本框 12"/>
          <p:cNvSpPr txBox="1"/>
          <p:nvPr>
            <p:custDataLst>
              <p:tags r:id="rId28"/>
            </p:custDataLst>
          </p:nvPr>
        </p:nvSpPr>
        <p:spPr>
          <a:xfrm>
            <a:off x="1409700" y="5078095"/>
            <a:ext cx="1128395" cy="572135"/>
          </a:xfrm>
          <a:prstGeom prst="rect">
            <a:avLst/>
          </a:prstGeom>
          <a:noFill/>
        </p:spPr>
        <p:txBody>
          <a:bodyPr wrap="square" bIns="0" rtlCol="0">
            <a:normAutofit/>
          </a:bodyPr>
          <a:p>
            <a:pPr algn="ctr"/>
            <a:r>
              <a:rPr lang="en-US" altLang="zh-CN" sz="3200" spc="300">
                <a:solidFill>
                  <a:srgbClr val="56CA95">
                    <a:lumMod val="50000"/>
                  </a:srgbClr>
                </a:solidFill>
                <a:uFillTx/>
                <a:latin typeface="思源黑体 CN Bold" panose="020B0800000000000000" pitchFamily="34" charset="-122"/>
                <a:ea typeface="思源黑体 CN Bold" panose="020B0800000000000000" pitchFamily="34" charset="-122"/>
              </a:rPr>
              <a:t>05</a:t>
            </a:r>
            <a:endParaRPr lang="en-US" altLang="zh-CN" sz="3200" spc="300">
              <a:solidFill>
                <a:srgbClr val="56CA95">
                  <a:lumMod val="50000"/>
                </a:srgbClr>
              </a:solidFill>
              <a:uFillTx/>
              <a:latin typeface="思源黑体 CN Bold" panose="020B0800000000000000" pitchFamily="34" charset="-122"/>
              <a:ea typeface="思源黑体 CN Bold" panose="020B0800000000000000" pitchFamily="34" charset="-122"/>
            </a:endParaRPr>
          </a:p>
        </p:txBody>
      </p:sp>
      <p:sp>
        <p:nvSpPr>
          <p:cNvPr id="14" name="文本框 13"/>
          <p:cNvSpPr txBox="1"/>
          <p:nvPr>
            <p:custDataLst>
              <p:tags r:id="rId29"/>
            </p:custDataLst>
          </p:nvPr>
        </p:nvSpPr>
        <p:spPr>
          <a:xfrm>
            <a:off x="6603365" y="1817370"/>
            <a:ext cx="1128395" cy="572135"/>
          </a:xfrm>
          <a:prstGeom prst="rect">
            <a:avLst/>
          </a:prstGeom>
          <a:noFill/>
        </p:spPr>
        <p:txBody>
          <a:bodyPr wrap="square" bIns="0" rtlCol="0">
            <a:normAutofit/>
          </a:bodyPr>
          <a:p>
            <a:pPr algn="ctr"/>
            <a:r>
              <a:rPr lang="en-US" altLang="zh-CN" sz="3200" spc="300">
                <a:solidFill>
                  <a:srgbClr val="FFBA55">
                    <a:lumMod val="50000"/>
                  </a:srgbClr>
                </a:solidFill>
                <a:uFillTx/>
                <a:latin typeface="思源黑体 CN Bold" panose="020B0800000000000000" pitchFamily="34" charset="-122"/>
                <a:ea typeface="思源黑体 CN Bold" panose="020B0800000000000000" pitchFamily="34" charset="-122"/>
              </a:rPr>
              <a:t>02</a:t>
            </a:r>
            <a:endParaRPr lang="en-US" altLang="zh-CN" sz="3200" spc="300">
              <a:solidFill>
                <a:srgbClr val="FFBA55">
                  <a:lumMod val="50000"/>
                </a:srgbClr>
              </a:solidFill>
              <a:uFillTx/>
              <a:latin typeface="思源黑体 CN Bold" panose="020B0800000000000000" pitchFamily="34" charset="-122"/>
              <a:ea typeface="思源黑体 CN Bold" panose="020B0800000000000000" pitchFamily="34" charset="-122"/>
            </a:endParaRPr>
          </a:p>
        </p:txBody>
      </p:sp>
      <p:sp>
        <p:nvSpPr>
          <p:cNvPr id="15" name="文本框 14"/>
          <p:cNvSpPr txBox="1"/>
          <p:nvPr>
            <p:custDataLst>
              <p:tags r:id="rId30"/>
            </p:custDataLst>
          </p:nvPr>
        </p:nvSpPr>
        <p:spPr>
          <a:xfrm>
            <a:off x="6602730" y="3418205"/>
            <a:ext cx="1130300" cy="572135"/>
          </a:xfrm>
          <a:prstGeom prst="rect">
            <a:avLst/>
          </a:prstGeom>
          <a:noFill/>
        </p:spPr>
        <p:txBody>
          <a:bodyPr wrap="square" bIns="0" rtlCol="0">
            <a:normAutofit/>
          </a:bodyPr>
          <a:p>
            <a:pPr algn="ctr"/>
            <a:r>
              <a:rPr lang="en-US" altLang="zh-CN" sz="3200" spc="300">
                <a:solidFill>
                  <a:srgbClr val="F18870">
                    <a:lumMod val="50000"/>
                  </a:srgbClr>
                </a:solidFill>
                <a:uFillTx/>
                <a:latin typeface="思源黑体 CN Bold" panose="020B0800000000000000" pitchFamily="34" charset="-122"/>
                <a:ea typeface="思源黑体 CN Bold" panose="020B0800000000000000" pitchFamily="34" charset="-122"/>
              </a:rPr>
              <a:t>04</a:t>
            </a:r>
            <a:endParaRPr lang="en-US" altLang="zh-CN" sz="3200" spc="300">
              <a:solidFill>
                <a:srgbClr val="F18870">
                  <a:lumMod val="50000"/>
                </a:srgbClr>
              </a:solidFill>
              <a:uFillTx/>
              <a:latin typeface="思源黑体 CN Bold" panose="020B0800000000000000" pitchFamily="34" charset="-122"/>
              <a:ea typeface="思源黑体 CN Bold" panose="020B0800000000000000" pitchFamily="34" charset="-122"/>
            </a:endParaRPr>
          </a:p>
        </p:txBody>
      </p:sp>
      <p:sp>
        <p:nvSpPr>
          <p:cNvPr id="16" name="文本框 15"/>
          <p:cNvSpPr txBox="1"/>
          <p:nvPr>
            <p:custDataLst>
              <p:tags r:id="rId31"/>
            </p:custDataLst>
          </p:nvPr>
        </p:nvSpPr>
        <p:spPr>
          <a:xfrm>
            <a:off x="6603365" y="5077460"/>
            <a:ext cx="1128395" cy="572135"/>
          </a:xfrm>
          <a:prstGeom prst="rect">
            <a:avLst/>
          </a:prstGeom>
          <a:noFill/>
        </p:spPr>
        <p:txBody>
          <a:bodyPr wrap="square" bIns="0" rtlCol="0">
            <a:normAutofit/>
          </a:bodyPr>
          <a:p>
            <a:pPr algn="ctr"/>
            <a:r>
              <a:rPr lang="en-US" altLang="zh-CN" sz="3200" spc="300">
                <a:solidFill>
                  <a:srgbClr val="EC5F74">
                    <a:lumMod val="50000"/>
                  </a:srgbClr>
                </a:solidFill>
                <a:uFillTx/>
                <a:latin typeface="思源黑体 CN Bold" panose="020B0800000000000000" pitchFamily="34" charset="-122"/>
                <a:ea typeface="思源黑体 CN Bold" panose="020B0800000000000000" pitchFamily="34" charset="-122"/>
              </a:rPr>
              <a:t>06</a:t>
            </a:r>
            <a:endParaRPr lang="en-US" altLang="zh-CN" sz="3200" spc="300">
              <a:solidFill>
                <a:srgbClr val="EC5F74">
                  <a:lumMod val="50000"/>
                </a:srgbClr>
              </a:solidFill>
              <a:uFillTx/>
              <a:latin typeface="思源黑体 CN Bold" panose="020B0800000000000000" pitchFamily="34" charset="-122"/>
              <a:ea typeface="思源黑体 CN Bold" panose="020B0800000000000000" pitchFamily="34" charset="-122"/>
            </a:endParaRPr>
          </a:p>
        </p:txBody>
      </p:sp>
    </p:spTree>
    <p:custDataLst>
      <p:tags r:id="rId3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rotWithShape="1">
          <a:blip r:embed="rId2"/>
          <a:srcRect/>
          <a:stretch>
            <a:fillRect/>
          </a:stretch>
        </p:blipFill>
        <p:spPr>
          <a:xfrm rot="16635317" flipH="1">
            <a:off x="11172190" y="-154940"/>
            <a:ext cx="1035050" cy="881380"/>
          </a:xfrm>
          <a:prstGeom prst="rect">
            <a:avLst/>
          </a:prstGeom>
        </p:spPr>
      </p:pic>
      <p:grpSp>
        <p:nvGrpSpPr>
          <p:cNvPr id="7" name="组合 6"/>
          <p:cNvGrpSpPr/>
          <p:nvPr userDrawn="1">
            <p:custDataLst>
              <p:tags r:id="rId3"/>
            </p:custDataLst>
          </p:nvPr>
        </p:nvGrpSpPr>
        <p:grpSpPr>
          <a:xfrm rot="0">
            <a:off x="0" y="4886325"/>
            <a:ext cx="712470" cy="1971675"/>
            <a:chOff x="0" y="4391345"/>
            <a:chExt cx="891702" cy="2466656"/>
          </a:xfrm>
        </p:grpSpPr>
        <p:pic>
          <p:nvPicPr>
            <p:cNvPr id="8" name="图片 7"/>
            <p:cNvPicPr>
              <a:picLocks noChangeAspect="1"/>
            </p:cNvPicPr>
            <p:nvPr>
              <p:custDataLst>
                <p:tags r:id="rId4"/>
              </p:custDataLst>
            </p:nvPr>
          </p:nvPicPr>
          <p:blipFill rotWithShape="1">
            <a:blip r:embed="rId5"/>
            <a:srcRect/>
            <a:stretch>
              <a:fillRect/>
            </a:stretch>
          </p:blipFill>
          <p:spPr>
            <a:xfrm>
              <a:off x="0" y="5917327"/>
              <a:ext cx="891702" cy="940674"/>
            </a:xfrm>
            <a:prstGeom prst="rect">
              <a:avLst/>
            </a:prstGeom>
          </p:spPr>
        </p:pic>
        <p:pic>
          <p:nvPicPr>
            <p:cNvPr id="9" name="图片 8"/>
            <p:cNvPicPr>
              <a:picLocks noChangeAspect="1"/>
            </p:cNvPicPr>
            <p:nvPr>
              <p:custDataLst>
                <p:tags r:id="rId6"/>
              </p:custDataLst>
            </p:nvPr>
          </p:nvPicPr>
          <p:blipFill>
            <a:blip r:embed="rId7"/>
            <a:stretch>
              <a:fillRect/>
            </a:stretch>
          </p:blipFill>
          <p:spPr>
            <a:xfrm rot="1953062" flipH="1">
              <a:off x="67048" y="4391345"/>
              <a:ext cx="757605" cy="2455724"/>
            </a:xfrm>
            <a:prstGeom prst="rect">
              <a:avLst/>
            </a:prstGeom>
          </p:spPr>
        </p:pic>
      </p:grpSp>
      <p:sp>
        <p:nvSpPr>
          <p:cNvPr id="2" name="标题 2"/>
          <p:cNvSpPr>
            <a:spLocks noGrp="1"/>
          </p:cNvSpPr>
          <p:nvPr>
            <p:custDataLst>
              <p:tags r:id="rId8"/>
            </p:custDataLst>
          </p:nvPr>
        </p:nvSpPr>
        <p:spPr>
          <a:xfrm>
            <a:off x="1281600" y="770410"/>
            <a:ext cx="9626400" cy="723600"/>
          </a:xfrm>
          <a:prstGeom prst="rect">
            <a:avLst/>
          </a:prstGeom>
        </p:spPr>
        <p:txBody>
          <a:bodyPr vert="horz" lIns="90170" tIns="46990" rIns="90170" bIns="46990" rtlCol="0" anchor="ctr" anchorCtr="0">
            <a:normAutofit/>
          </a:bodyPr>
          <a:lstStyle>
            <a:lvl1pPr algn="l" defTabSz="914400" rtl="0" eaLnBrk="1" fontAlgn="auto" latinLnBrk="0" hangingPunct="1">
              <a:lnSpc>
                <a:spcPct val="100000"/>
              </a:lnSpc>
              <a:spcBef>
                <a:spcPct val="0"/>
              </a:spcBef>
              <a:buNone/>
              <a:defRPr sz="3200" b="1" u="none" strike="noStrike" kern="1200" cap="none" spc="100" normalizeH="0" baseline="0">
                <a:gradFill>
                  <a:gsLst>
                    <a:gs pos="0">
                      <a:schemeClr val="accent3"/>
                    </a:gs>
                    <a:gs pos="100000">
                      <a:schemeClr val="accent1"/>
                    </a:gs>
                  </a:gsLst>
                  <a:lin ang="6599999" scaled="0"/>
                </a:gradFill>
                <a:uFillTx/>
                <a:latin typeface="Arial" panose="020B0604020202020204" pitchFamily="34" charset="0"/>
                <a:ea typeface="微软雅黑" panose="020B0503020204020204" charset="-122"/>
                <a:cs typeface="+mj-cs"/>
              </a:defRPr>
            </a:lvl1pPr>
          </a:lstStyle>
          <a:p>
            <a:r>
              <a:rPr lang="zh-CN" altLang="zh-CN" sz="2400" dirty="0">
                <a:latin typeface="仿宋" panose="02010609060101010101" charset="-122"/>
              </a:rPr>
              <a:t>八、引入敏捷项目管理方法</a:t>
            </a:r>
            <a:endParaRPr lang="zh-CN" altLang="zh-CN" sz="2400" dirty="0">
              <a:latin typeface="仿宋" panose="02010609060101010101" charset="-122"/>
            </a:endParaRPr>
          </a:p>
        </p:txBody>
      </p:sp>
      <p:sp>
        <p:nvSpPr>
          <p:cNvPr id="5" name="内容占位符 3" descr="7b0a202020202262756c6c6574223a20227b5c2263617465676f727949645c223a31303030352c5c2274656d706c61746549645c223a32303233313538307d220a7d0a"/>
          <p:cNvSpPr>
            <a:spLocks noGrp="1"/>
          </p:cNvSpPr>
          <p:nvPr>
            <p:custDataLst>
              <p:tags r:id="rId9"/>
            </p:custDataLst>
          </p:nvPr>
        </p:nvSpPr>
        <p:spPr>
          <a:xfrm>
            <a:off x="1281113" y="1465735"/>
            <a:ext cx="9626600" cy="3445200"/>
          </a:xfrm>
          <a:prstGeom prst="rect">
            <a:avLst/>
          </a:prstGeom>
        </p:spPr>
        <p:txBody>
          <a:bodyPr vert="horz" lIns="90170" tIns="46990" rIns="90170" bIns="46990" rtlCol="0" anchor="ctr" anchorCtr="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533400">
              <a:lnSpc>
                <a:spcPct val="140000"/>
              </a:lnSpc>
              <a:buBlip>
                <a:blip r:embed="rId10"/>
              </a:buBlip>
              <a:extLst>
                <a:ext uri="{35155182-B16C-46BC-9424-99874614C6A1}">
                  <wpsdc:indentchars xmlns:wpsdc="http://www.wps.cn/officeDocument/2017/drawingmlCustomData" val="200" checksum="171596010"/>
                </a:ext>
              </a:extLst>
            </a:pPr>
            <a:r>
              <a:rPr lang="zh-CN" altLang="en-US" sz="2000" dirty="0">
                <a:solidFill>
                  <a:schemeClr val="tx1">
                    <a:lumMod val="85000"/>
                    <a:lumOff val="15000"/>
                  </a:schemeClr>
                </a:solidFill>
                <a:latin typeface="仿宋" panose="02010609060101010101" charset="-122"/>
                <a:ea typeface="仿宋" panose="02010609060101010101" charset="-122"/>
              </a:rPr>
              <a:t>敏捷项目管理方法是一种以灵活应对变化、快速响应市场需求为特点的项目管理方法。在产品设计项目中引入敏捷项目管理方法可以帮助团队更好地应对市场变化和需求变更同时提高项目管理的效率和效果。敏捷项目管理强调对变化的快速响应和持续改进同时也注重团队的协作和创新精神。这种方法可以帮助设计团队在面对复杂多变的设计需求和市场环境时更加从容应对提高项目成功率。</a:t>
            </a:r>
            <a:endParaRPr lang="zh-CN" altLang="en-US" sz="2000" dirty="0">
              <a:solidFill>
                <a:schemeClr val="tx1">
                  <a:lumMod val="85000"/>
                  <a:lumOff val="15000"/>
                </a:schemeClr>
              </a:solidFill>
              <a:latin typeface="仿宋" panose="02010609060101010101" charset="-122"/>
              <a:ea typeface="仿宋" panose="02010609060101010101" charset="-122"/>
            </a:endParaRPr>
          </a:p>
        </p:txBody>
      </p:sp>
    </p:spTree>
    <p:custDataLst>
      <p:tags r:id="rId1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custDataLst>
              <p:tags r:id="rId1"/>
            </p:custDataLst>
          </p:nvPr>
        </p:nvPicPr>
        <p:blipFill rotWithShape="1">
          <a:blip r:embed="rId2"/>
          <a:srcRect/>
          <a:stretch>
            <a:fillRect/>
          </a:stretch>
        </p:blipFill>
        <p:spPr>
          <a:xfrm rot="16635317" flipH="1">
            <a:off x="11172190" y="-154940"/>
            <a:ext cx="1035050" cy="881380"/>
          </a:xfrm>
          <a:prstGeom prst="rect">
            <a:avLst/>
          </a:prstGeom>
        </p:spPr>
      </p:pic>
      <p:grpSp>
        <p:nvGrpSpPr>
          <p:cNvPr id="4" name="组合 3"/>
          <p:cNvGrpSpPr/>
          <p:nvPr userDrawn="1">
            <p:custDataLst>
              <p:tags r:id="rId3"/>
            </p:custDataLst>
          </p:nvPr>
        </p:nvGrpSpPr>
        <p:grpSpPr>
          <a:xfrm rot="0">
            <a:off x="0" y="4886325"/>
            <a:ext cx="712470" cy="1971675"/>
            <a:chOff x="0" y="4391345"/>
            <a:chExt cx="891702" cy="2466656"/>
          </a:xfrm>
        </p:grpSpPr>
        <p:pic>
          <p:nvPicPr>
            <p:cNvPr id="8" name="图片 7"/>
            <p:cNvPicPr>
              <a:picLocks noChangeAspect="1"/>
            </p:cNvPicPr>
            <p:nvPr>
              <p:custDataLst>
                <p:tags r:id="rId4"/>
              </p:custDataLst>
            </p:nvPr>
          </p:nvPicPr>
          <p:blipFill rotWithShape="1">
            <a:blip r:embed="rId5"/>
            <a:srcRect/>
            <a:stretch>
              <a:fillRect/>
            </a:stretch>
          </p:blipFill>
          <p:spPr>
            <a:xfrm>
              <a:off x="0" y="5917327"/>
              <a:ext cx="891702" cy="940674"/>
            </a:xfrm>
            <a:prstGeom prst="rect">
              <a:avLst/>
            </a:prstGeom>
          </p:spPr>
        </p:pic>
        <p:pic>
          <p:nvPicPr>
            <p:cNvPr id="9" name="图片 8"/>
            <p:cNvPicPr>
              <a:picLocks noChangeAspect="1"/>
            </p:cNvPicPr>
            <p:nvPr>
              <p:custDataLst>
                <p:tags r:id="rId6"/>
              </p:custDataLst>
            </p:nvPr>
          </p:nvPicPr>
          <p:blipFill>
            <a:blip r:embed="rId7"/>
            <a:stretch>
              <a:fillRect/>
            </a:stretch>
          </p:blipFill>
          <p:spPr>
            <a:xfrm rot="1953062" flipH="1">
              <a:off x="67048" y="4391345"/>
              <a:ext cx="757605" cy="2455724"/>
            </a:xfrm>
            <a:prstGeom prst="rect">
              <a:avLst/>
            </a:prstGeom>
          </p:spPr>
        </p:pic>
      </p:grpSp>
      <p:sp>
        <p:nvSpPr>
          <p:cNvPr id="6" name="矩形 5" descr="7b0a2020202022776f7264617274223a20227b5c2269645c223a32353030323735362c5c227469645c223a31333436397d220a7d0a"/>
          <p:cNvSpPr/>
          <p:nvPr>
            <p:custDataLst>
              <p:tags r:id="rId8"/>
            </p:custDataLst>
          </p:nvPr>
        </p:nvSpPr>
        <p:spPr>
          <a:xfrm>
            <a:off x="3544570" y="1744980"/>
            <a:ext cx="7566025" cy="2053590"/>
          </a:xfrm>
          <a:prstGeom prst="rect">
            <a:avLst/>
          </a:prstGeom>
        </p:spPr>
        <p:txBody>
          <a:bodyPr wrap="square" anchor="ctr" anchorCtr="0">
            <a:scene3d>
              <a:camera prst="orthographicFront"/>
              <a:lightRig rig="threePt" dir="t"/>
            </a:scene3d>
          </a:bodyPr>
          <a:p>
            <a:r>
              <a:rPr lang="zh-CN" altLang="zh-CN" sz="4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九、建立良好的企业文化</a:t>
            </a:r>
            <a:endParaRPr lang="zh-CN" altLang="zh-CN" sz="4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p:txBody>
      </p:sp>
      <p:sp>
        <p:nvSpPr>
          <p:cNvPr id="7" name="椭圆 6"/>
          <p:cNvSpPr/>
          <p:nvPr>
            <p:custDataLst>
              <p:tags r:id="rId9"/>
            </p:custDataLst>
          </p:nvPr>
        </p:nvSpPr>
        <p:spPr>
          <a:xfrm>
            <a:off x="1315717" y="2042392"/>
            <a:ext cx="1623651" cy="1624779"/>
          </a:xfrm>
          <a:prstGeom prst="ellipse">
            <a:avLst/>
          </a:prstGeom>
          <a:solidFill>
            <a:schemeClr val="accent1"/>
          </a:solidFill>
          <a:ln>
            <a:noFill/>
          </a:ln>
        </p:spPr>
        <p:style>
          <a:lnRef idx="2">
            <a:srgbClr val="77D65E">
              <a:shade val="50000"/>
            </a:srgbClr>
          </a:lnRef>
          <a:fillRef idx="1">
            <a:srgbClr val="77D65E"/>
          </a:fillRef>
          <a:effectRef idx="0">
            <a:srgbClr val="77D65E"/>
          </a:effectRef>
          <a:fontRef idx="minor">
            <a:srgbClr val="FFFFFF"/>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44" name="圆角矩形 43"/>
          <p:cNvSpPr/>
          <p:nvPr>
            <p:custDataLst>
              <p:tags r:id="rId10"/>
            </p:custDataLst>
          </p:nvPr>
        </p:nvSpPr>
        <p:spPr>
          <a:xfrm>
            <a:off x="3235910" y="3886845"/>
            <a:ext cx="7822841" cy="156727"/>
          </a:xfrm>
          <a:prstGeom prst="roundRect">
            <a:avLst>
              <a:gd name="adj" fmla="val 50000"/>
            </a:avLst>
          </a:prstGeom>
          <a:solidFill>
            <a:schemeClr val="accent1"/>
          </a:solidFill>
          <a:ln>
            <a:noFill/>
          </a:ln>
        </p:spPr>
        <p:style>
          <a:lnRef idx="2">
            <a:srgbClr val="77D65E">
              <a:shade val="50000"/>
            </a:srgbClr>
          </a:lnRef>
          <a:fillRef idx="1">
            <a:srgbClr val="77D65E"/>
          </a:fillRef>
          <a:effectRef idx="0">
            <a:srgbClr val="77D65E"/>
          </a:effectRef>
          <a:fontRef idx="minor">
            <a:srgbClr val="FFFFFF"/>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45" name="椭圆 44"/>
          <p:cNvSpPr/>
          <p:nvPr>
            <p:custDataLst>
              <p:tags r:id="rId11"/>
            </p:custDataLst>
          </p:nvPr>
        </p:nvSpPr>
        <p:spPr>
          <a:xfrm>
            <a:off x="1019175" y="1745850"/>
            <a:ext cx="2216735" cy="2216735"/>
          </a:xfrm>
          <a:prstGeom prst="ellipse">
            <a:avLst/>
          </a:prstGeom>
          <a:noFill/>
          <a:ln>
            <a:solidFill>
              <a:schemeClr val="accent1"/>
            </a:solidFill>
          </a:ln>
        </p:spPr>
        <p:style>
          <a:lnRef idx="2">
            <a:srgbClr val="77D65E">
              <a:shade val="50000"/>
            </a:srgbClr>
          </a:lnRef>
          <a:fillRef idx="1">
            <a:srgbClr val="77D65E"/>
          </a:fillRef>
          <a:effectRef idx="0">
            <a:srgbClr val="77D65E"/>
          </a:effectRef>
          <a:fontRef idx="minor">
            <a:srgbClr val="FFFFFF"/>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pic>
        <p:nvPicPr>
          <p:cNvPr id="86" name="图片 85" descr="343435383036303b343532343136343bcfeec4bfb7b6cea7"/>
          <p:cNvPicPr>
            <a:picLocks noChangeAspect="1"/>
          </p:cNvPicPr>
          <p:nvPr>
            <p:custDataLst>
              <p:tags r:id="rId12"/>
            </p:custDataLst>
          </p:nvPr>
        </p:nvPicPr>
        <p:blipFill>
          <a:blip r:embed="rId13">
            <a:extLst>
              <a:ext uri="{96DAC541-7B7A-43D3-8B79-37D633B846F1}">
                <asvg:svgBlip xmlns:asvg="http://schemas.microsoft.com/office/drawing/2016/SVG/main" r:embed="rId14"/>
              </a:ext>
            </a:extLst>
          </a:blip>
          <a:stretch>
            <a:fillRect/>
          </a:stretch>
        </p:blipFill>
        <p:spPr>
          <a:xfrm>
            <a:off x="1720502" y="2447177"/>
            <a:ext cx="816336" cy="816336"/>
          </a:xfrm>
          <a:prstGeom prst="rect">
            <a:avLst/>
          </a:prstGeom>
        </p:spPr>
      </p:pic>
    </p:spTree>
    <p:custDataLst>
      <p:tags r:id="rId15"/>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rotWithShape="1">
          <a:blip r:embed="rId2"/>
          <a:srcRect/>
          <a:stretch>
            <a:fillRect/>
          </a:stretch>
        </p:blipFill>
        <p:spPr>
          <a:xfrm rot="16635317" flipH="1">
            <a:off x="11172190" y="-154940"/>
            <a:ext cx="1035050" cy="881380"/>
          </a:xfrm>
          <a:prstGeom prst="rect">
            <a:avLst/>
          </a:prstGeom>
        </p:spPr>
      </p:pic>
      <p:grpSp>
        <p:nvGrpSpPr>
          <p:cNvPr id="7" name="组合 6"/>
          <p:cNvGrpSpPr/>
          <p:nvPr userDrawn="1">
            <p:custDataLst>
              <p:tags r:id="rId3"/>
            </p:custDataLst>
          </p:nvPr>
        </p:nvGrpSpPr>
        <p:grpSpPr>
          <a:xfrm rot="0">
            <a:off x="0" y="4886325"/>
            <a:ext cx="712470" cy="1971675"/>
            <a:chOff x="0" y="4391345"/>
            <a:chExt cx="891702" cy="2466656"/>
          </a:xfrm>
        </p:grpSpPr>
        <p:pic>
          <p:nvPicPr>
            <p:cNvPr id="8" name="图片 7"/>
            <p:cNvPicPr>
              <a:picLocks noChangeAspect="1"/>
            </p:cNvPicPr>
            <p:nvPr>
              <p:custDataLst>
                <p:tags r:id="rId4"/>
              </p:custDataLst>
            </p:nvPr>
          </p:nvPicPr>
          <p:blipFill rotWithShape="1">
            <a:blip r:embed="rId5"/>
            <a:srcRect/>
            <a:stretch>
              <a:fillRect/>
            </a:stretch>
          </p:blipFill>
          <p:spPr>
            <a:xfrm>
              <a:off x="0" y="5917327"/>
              <a:ext cx="891702" cy="940674"/>
            </a:xfrm>
            <a:prstGeom prst="rect">
              <a:avLst/>
            </a:prstGeom>
          </p:spPr>
        </p:pic>
        <p:pic>
          <p:nvPicPr>
            <p:cNvPr id="9" name="图片 8"/>
            <p:cNvPicPr>
              <a:picLocks noChangeAspect="1"/>
            </p:cNvPicPr>
            <p:nvPr>
              <p:custDataLst>
                <p:tags r:id="rId6"/>
              </p:custDataLst>
            </p:nvPr>
          </p:nvPicPr>
          <p:blipFill>
            <a:blip r:embed="rId7"/>
            <a:stretch>
              <a:fillRect/>
            </a:stretch>
          </p:blipFill>
          <p:spPr>
            <a:xfrm rot="1953062" flipH="1">
              <a:off x="67048" y="4391345"/>
              <a:ext cx="757605" cy="2455724"/>
            </a:xfrm>
            <a:prstGeom prst="rect">
              <a:avLst/>
            </a:prstGeom>
          </p:spPr>
        </p:pic>
      </p:grpSp>
      <p:sp>
        <p:nvSpPr>
          <p:cNvPr id="2" name="标题 2"/>
          <p:cNvSpPr>
            <a:spLocks noGrp="1"/>
          </p:cNvSpPr>
          <p:nvPr>
            <p:custDataLst>
              <p:tags r:id="rId8"/>
            </p:custDataLst>
          </p:nvPr>
        </p:nvSpPr>
        <p:spPr>
          <a:xfrm>
            <a:off x="1281600" y="770410"/>
            <a:ext cx="9626400" cy="723600"/>
          </a:xfrm>
          <a:prstGeom prst="rect">
            <a:avLst/>
          </a:prstGeom>
        </p:spPr>
        <p:txBody>
          <a:bodyPr vert="horz" lIns="90170" tIns="46990" rIns="90170" bIns="46990" rtlCol="0" anchor="ctr" anchorCtr="0">
            <a:normAutofit/>
          </a:bodyPr>
          <a:lstStyle>
            <a:lvl1pPr algn="l" defTabSz="914400" rtl="0" eaLnBrk="1" fontAlgn="auto" latinLnBrk="0" hangingPunct="1">
              <a:lnSpc>
                <a:spcPct val="100000"/>
              </a:lnSpc>
              <a:spcBef>
                <a:spcPct val="0"/>
              </a:spcBef>
              <a:buNone/>
              <a:defRPr sz="3200" b="1" u="none" strike="noStrike" kern="1200" cap="none" spc="100" normalizeH="0" baseline="0">
                <a:gradFill>
                  <a:gsLst>
                    <a:gs pos="0">
                      <a:schemeClr val="accent3"/>
                    </a:gs>
                    <a:gs pos="100000">
                      <a:schemeClr val="accent1"/>
                    </a:gs>
                  </a:gsLst>
                  <a:lin ang="6599999" scaled="0"/>
                </a:gradFill>
                <a:uFillTx/>
                <a:latin typeface="Arial" panose="020B0604020202020204" pitchFamily="34" charset="0"/>
                <a:ea typeface="微软雅黑" panose="020B0503020204020204" charset="-122"/>
                <a:cs typeface="+mj-cs"/>
              </a:defRPr>
            </a:lvl1pPr>
          </a:lstStyle>
          <a:p>
            <a:r>
              <a:rPr lang="zh-CN" altLang="zh-CN" sz="2400" dirty="0">
                <a:latin typeface="仿宋" panose="02010609060101010101" charset="-122"/>
              </a:rPr>
              <a:t>九、建立良好的企业文化</a:t>
            </a:r>
            <a:endParaRPr lang="zh-CN" altLang="zh-CN" sz="2400" dirty="0">
              <a:latin typeface="仿宋" panose="02010609060101010101" charset="-122"/>
            </a:endParaRPr>
          </a:p>
        </p:txBody>
      </p:sp>
      <p:sp>
        <p:nvSpPr>
          <p:cNvPr id="5" name="内容占位符 3" descr="7b0a202020202262756c6c6574223a20227b5c2263617465676f727949645c223a31303030352c5c2274656d706c61746549645c223a32303233313538307d220a7d0a"/>
          <p:cNvSpPr>
            <a:spLocks noGrp="1"/>
          </p:cNvSpPr>
          <p:nvPr>
            <p:custDataLst>
              <p:tags r:id="rId9"/>
            </p:custDataLst>
          </p:nvPr>
        </p:nvSpPr>
        <p:spPr>
          <a:xfrm>
            <a:off x="1281113" y="1465735"/>
            <a:ext cx="9626600" cy="3445200"/>
          </a:xfrm>
          <a:prstGeom prst="rect">
            <a:avLst/>
          </a:prstGeom>
        </p:spPr>
        <p:txBody>
          <a:bodyPr vert="horz" lIns="90170" tIns="46990" rIns="90170" bIns="46990" rtlCol="0" anchor="ctr" anchorCtr="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533400">
              <a:lnSpc>
                <a:spcPct val="140000"/>
              </a:lnSpc>
              <a:buBlip>
                <a:blip r:embed="rId10"/>
              </a:buBlip>
              <a:extLst>
                <a:ext uri="{35155182-B16C-46BC-9424-99874614C6A1}">
                  <wpsdc:indentchars xmlns:wpsdc="http://www.wps.cn/officeDocument/2017/drawingmlCustomData" val="200" checksum="171596010"/>
                </a:ext>
              </a:extLst>
            </a:pPr>
            <a:r>
              <a:rPr lang="zh-CN" altLang="en-US" sz="2000" dirty="0">
                <a:solidFill>
                  <a:schemeClr val="tx1">
                    <a:lumMod val="85000"/>
                    <a:lumOff val="15000"/>
                  </a:schemeClr>
                </a:solidFill>
                <a:latin typeface="仿宋" panose="02010609060101010101" charset="-122"/>
                <a:ea typeface="仿宋" panose="02010609060101010101" charset="-122"/>
              </a:rPr>
              <a:t>良好的企业文化可以增强团队凝聚力和向心力同时也能提高员工的工作积极性和满意度。在产品设计项目中建立良好的企业文化可以通过营造积极向上的工作氛围鼓励创新和团队协作以及提供具有挑战性的工作任务等方式来实现。这些措施可以激发员工的工作热情和创造力同时也能提高团队的协同合作能力和整体绩效。</a:t>
            </a:r>
            <a:endParaRPr lang="zh-CN" altLang="en-US" sz="2000" dirty="0">
              <a:solidFill>
                <a:schemeClr val="tx1">
                  <a:lumMod val="85000"/>
                  <a:lumOff val="15000"/>
                </a:schemeClr>
              </a:solidFill>
              <a:latin typeface="仿宋" panose="02010609060101010101" charset="-122"/>
              <a:ea typeface="仿宋" panose="02010609060101010101" charset="-122"/>
            </a:endParaRPr>
          </a:p>
        </p:txBody>
      </p:sp>
    </p:spTree>
    <p:custDataLst>
      <p:tags r:id="rId1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rotWithShape="1">
          <a:blip r:embed="rId2"/>
          <a:srcRect/>
          <a:stretch>
            <a:fillRect/>
          </a:stretch>
        </p:blipFill>
        <p:spPr>
          <a:xfrm rot="16635317" flipH="1">
            <a:off x="11172190" y="-154940"/>
            <a:ext cx="1035050" cy="881380"/>
          </a:xfrm>
          <a:prstGeom prst="rect">
            <a:avLst/>
          </a:prstGeom>
        </p:spPr>
      </p:pic>
      <p:grpSp>
        <p:nvGrpSpPr>
          <p:cNvPr id="7" name="组合 6"/>
          <p:cNvGrpSpPr/>
          <p:nvPr userDrawn="1">
            <p:custDataLst>
              <p:tags r:id="rId3"/>
            </p:custDataLst>
          </p:nvPr>
        </p:nvGrpSpPr>
        <p:grpSpPr>
          <a:xfrm rot="0">
            <a:off x="0" y="4886325"/>
            <a:ext cx="712470" cy="1971675"/>
            <a:chOff x="0" y="4391345"/>
            <a:chExt cx="891702" cy="2466656"/>
          </a:xfrm>
        </p:grpSpPr>
        <p:pic>
          <p:nvPicPr>
            <p:cNvPr id="8" name="图片 7"/>
            <p:cNvPicPr>
              <a:picLocks noChangeAspect="1"/>
            </p:cNvPicPr>
            <p:nvPr>
              <p:custDataLst>
                <p:tags r:id="rId4"/>
              </p:custDataLst>
            </p:nvPr>
          </p:nvPicPr>
          <p:blipFill rotWithShape="1">
            <a:blip r:embed="rId5"/>
            <a:srcRect/>
            <a:stretch>
              <a:fillRect/>
            </a:stretch>
          </p:blipFill>
          <p:spPr>
            <a:xfrm>
              <a:off x="0" y="5917327"/>
              <a:ext cx="891702" cy="940674"/>
            </a:xfrm>
            <a:prstGeom prst="rect">
              <a:avLst/>
            </a:prstGeom>
          </p:spPr>
        </p:pic>
        <p:pic>
          <p:nvPicPr>
            <p:cNvPr id="9" name="图片 8"/>
            <p:cNvPicPr>
              <a:picLocks noChangeAspect="1"/>
            </p:cNvPicPr>
            <p:nvPr>
              <p:custDataLst>
                <p:tags r:id="rId6"/>
              </p:custDataLst>
            </p:nvPr>
          </p:nvPicPr>
          <p:blipFill>
            <a:blip r:embed="rId7"/>
            <a:stretch>
              <a:fillRect/>
            </a:stretch>
          </p:blipFill>
          <p:spPr>
            <a:xfrm rot="1953062" flipH="1">
              <a:off x="67048" y="4391345"/>
              <a:ext cx="757605" cy="2455724"/>
            </a:xfrm>
            <a:prstGeom prst="rect">
              <a:avLst/>
            </a:prstGeom>
          </p:spPr>
        </p:pic>
      </p:grpSp>
      <p:sp>
        <p:nvSpPr>
          <p:cNvPr id="2" name="标题 2"/>
          <p:cNvSpPr>
            <a:spLocks noGrp="1"/>
          </p:cNvSpPr>
          <p:nvPr>
            <p:custDataLst>
              <p:tags r:id="rId8"/>
            </p:custDataLst>
          </p:nvPr>
        </p:nvSpPr>
        <p:spPr>
          <a:xfrm>
            <a:off x="1281600" y="770410"/>
            <a:ext cx="9626400" cy="723600"/>
          </a:xfrm>
          <a:prstGeom prst="rect">
            <a:avLst/>
          </a:prstGeom>
        </p:spPr>
        <p:txBody>
          <a:bodyPr vert="horz" lIns="90170" tIns="46990" rIns="90170" bIns="46990" rtlCol="0" anchor="ctr" anchorCtr="0">
            <a:normAutofit/>
          </a:bodyPr>
          <a:lstStyle>
            <a:lvl1pPr algn="l" defTabSz="914400" rtl="0" eaLnBrk="1" fontAlgn="auto" latinLnBrk="0" hangingPunct="1">
              <a:lnSpc>
                <a:spcPct val="100000"/>
              </a:lnSpc>
              <a:spcBef>
                <a:spcPct val="0"/>
              </a:spcBef>
              <a:buNone/>
              <a:defRPr sz="3200" b="1" u="none" strike="noStrike" kern="1200" cap="none" spc="100" normalizeH="0" baseline="0">
                <a:gradFill>
                  <a:gsLst>
                    <a:gs pos="0">
                      <a:schemeClr val="accent3"/>
                    </a:gs>
                    <a:gs pos="100000">
                      <a:schemeClr val="accent1"/>
                    </a:gs>
                  </a:gsLst>
                  <a:lin ang="6599999" scaled="0"/>
                </a:gradFill>
                <a:uFillTx/>
                <a:latin typeface="Arial" panose="020B0604020202020204" pitchFamily="34" charset="0"/>
                <a:ea typeface="微软雅黑" panose="020B0503020204020204" charset="-122"/>
                <a:cs typeface="+mj-cs"/>
              </a:defRPr>
            </a:lvl1pPr>
          </a:lstStyle>
          <a:p>
            <a:r>
              <a:rPr lang="zh-CN" altLang="zh-CN" sz="2400" dirty="0">
                <a:latin typeface="仿宋" panose="02010609060101010101" charset="-122"/>
              </a:rPr>
              <a:t>九、建立良好的企业文化</a:t>
            </a:r>
            <a:endParaRPr lang="zh-CN" altLang="zh-CN" sz="2400" dirty="0">
              <a:latin typeface="仿宋" panose="02010609060101010101" charset="-122"/>
            </a:endParaRPr>
          </a:p>
        </p:txBody>
      </p:sp>
      <p:sp>
        <p:nvSpPr>
          <p:cNvPr id="5" name="内容占位符 3" descr="7b0a202020202262756c6c6574223a20227b5c2263617465676f727949645c223a31303030352c5c2274656d706c61746549645c223a32303233313538307d220a7d0a"/>
          <p:cNvSpPr>
            <a:spLocks noGrp="1"/>
          </p:cNvSpPr>
          <p:nvPr>
            <p:custDataLst>
              <p:tags r:id="rId9"/>
            </p:custDataLst>
          </p:nvPr>
        </p:nvSpPr>
        <p:spPr>
          <a:xfrm>
            <a:off x="1281113" y="1465735"/>
            <a:ext cx="9626600" cy="3445200"/>
          </a:xfrm>
          <a:prstGeom prst="rect">
            <a:avLst/>
          </a:prstGeom>
        </p:spPr>
        <p:txBody>
          <a:bodyPr vert="horz" lIns="90170" tIns="46990" rIns="90170" bIns="46990" rtlCol="0" anchor="ctr" anchorCtr="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533400">
              <a:lnSpc>
                <a:spcPct val="140000"/>
              </a:lnSpc>
              <a:buBlip>
                <a:blip r:embed="rId10"/>
              </a:buBlip>
              <a:extLst>
                <a:ext uri="{35155182-B16C-46BC-9424-99874614C6A1}">
                  <wpsdc:indentchars xmlns:wpsdc="http://www.wps.cn/officeDocument/2017/drawingmlCustomData" val="200" checksum="171596010"/>
                </a:ext>
              </a:extLst>
            </a:pPr>
            <a:r>
              <a:rPr lang="zh-CN" altLang="en-US" sz="2000" dirty="0">
                <a:solidFill>
                  <a:schemeClr val="tx1">
                    <a:lumMod val="85000"/>
                    <a:lumOff val="15000"/>
                  </a:schemeClr>
                </a:solidFill>
                <a:latin typeface="仿宋" panose="02010609060101010101" charset="-122"/>
                <a:ea typeface="仿宋" panose="02010609060101010101" charset="-122"/>
              </a:rPr>
              <a:t>总结：</a:t>
            </a:r>
            <a:endParaRPr lang="zh-CN" altLang="en-US" sz="2000" dirty="0">
              <a:solidFill>
                <a:schemeClr val="tx1">
                  <a:lumMod val="85000"/>
                  <a:lumOff val="15000"/>
                </a:schemeClr>
              </a:solidFill>
              <a:latin typeface="仿宋" panose="02010609060101010101" charset="-122"/>
              <a:ea typeface="仿宋" panose="02010609060101010101" charset="-122"/>
            </a:endParaRPr>
          </a:p>
          <a:p>
            <a:pPr marL="0" indent="533400">
              <a:lnSpc>
                <a:spcPct val="140000"/>
              </a:lnSpc>
              <a:buBlip>
                <a:blip r:embed="rId10"/>
              </a:buBlip>
              <a:extLst>
                <a:ext uri="{35155182-B16C-46BC-9424-99874614C6A1}">
                  <wpsdc:indentchars xmlns:wpsdc="http://www.wps.cn/officeDocument/2017/drawingmlCustomData" val="200" checksum="171596010"/>
                </a:ext>
              </a:extLst>
            </a:pPr>
            <a:r>
              <a:rPr lang="zh-CN" altLang="en-US" sz="2000" dirty="0">
                <a:solidFill>
                  <a:schemeClr val="tx1">
                    <a:lumMod val="85000"/>
                    <a:lumOff val="15000"/>
                  </a:schemeClr>
                </a:solidFill>
                <a:latin typeface="仿宋" panose="02010609060101010101" charset="-122"/>
                <a:ea typeface="仿宋" panose="02010609060101010101" charset="-122"/>
              </a:rPr>
              <a:t>产品设计项目中的设计团队管理是一个复杂而又关键的环节。通过明确目标与任务、构建高效沟通机制、激发创新潜力、合理分配资源与时间、培养协同合作能力、建立评估与反馈机制个人发展以及引入敏捷项目管理方法和建立良好的企业文化等措施可以帮助企业更好地管理设计团队提高产品设计的效率和成功率进而提升企业的市场竞争力。</a:t>
            </a:r>
            <a:endParaRPr lang="zh-CN" altLang="en-US" sz="2000" dirty="0">
              <a:solidFill>
                <a:schemeClr val="tx1">
                  <a:lumMod val="85000"/>
                  <a:lumOff val="15000"/>
                </a:schemeClr>
              </a:solidFill>
              <a:latin typeface="仿宋" panose="02010609060101010101" charset="-122"/>
              <a:ea typeface="仿宋" panose="02010609060101010101" charset="-122"/>
            </a:endParaRPr>
          </a:p>
        </p:txBody>
      </p:sp>
    </p:spTree>
    <p:custDataLst>
      <p:tags r:id="rId1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custDataLst>
              <p:tags r:id="rId1"/>
            </p:custDataLst>
          </p:nvPr>
        </p:nvPicPr>
        <p:blipFill rotWithShape="1">
          <a:blip r:embed="rId2"/>
          <a:srcRect/>
          <a:stretch>
            <a:fillRect/>
          </a:stretch>
        </p:blipFill>
        <p:spPr>
          <a:xfrm rot="16635317" flipH="1">
            <a:off x="11172190" y="-154940"/>
            <a:ext cx="1035050" cy="881380"/>
          </a:xfrm>
          <a:prstGeom prst="rect">
            <a:avLst/>
          </a:prstGeom>
        </p:spPr>
      </p:pic>
      <p:grpSp>
        <p:nvGrpSpPr>
          <p:cNvPr id="4" name="组合 3"/>
          <p:cNvGrpSpPr/>
          <p:nvPr userDrawn="1">
            <p:custDataLst>
              <p:tags r:id="rId3"/>
            </p:custDataLst>
          </p:nvPr>
        </p:nvGrpSpPr>
        <p:grpSpPr>
          <a:xfrm rot="0">
            <a:off x="0" y="4886325"/>
            <a:ext cx="712470" cy="1971675"/>
            <a:chOff x="0" y="4391345"/>
            <a:chExt cx="891702" cy="2466656"/>
          </a:xfrm>
        </p:grpSpPr>
        <p:pic>
          <p:nvPicPr>
            <p:cNvPr id="8" name="图片 7"/>
            <p:cNvPicPr>
              <a:picLocks noChangeAspect="1"/>
            </p:cNvPicPr>
            <p:nvPr>
              <p:custDataLst>
                <p:tags r:id="rId4"/>
              </p:custDataLst>
            </p:nvPr>
          </p:nvPicPr>
          <p:blipFill rotWithShape="1">
            <a:blip r:embed="rId5"/>
            <a:srcRect/>
            <a:stretch>
              <a:fillRect/>
            </a:stretch>
          </p:blipFill>
          <p:spPr>
            <a:xfrm>
              <a:off x="0" y="5917327"/>
              <a:ext cx="891702" cy="940674"/>
            </a:xfrm>
            <a:prstGeom prst="rect">
              <a:avLst/>
            </a:prstGeom>
          </p:spPr>
        </p:pic>
        <p:pic>
          <p:nvPicPr>
            <p:cNvPr id="9" name="图片 8"/>
            <p:cNvPicPr>
              <a:picLocks noChangeAspect="1"/>
            </p:cNvPicPr>
            <p:nvPr>
              <p:custDataLst>
                <p:tags r:id="rId6"/>
              </p:custDataLst>
            </p:nvPr>
          </p:nvPicPr>
          <p:blipFill>
            <a:blip r:embed="rId7"/>
            <a:stretch>
              <a:fillRect/>
            </a:stretch>
          </p:blipFill>
          <p:spPr>
            <a:xfrm rot="1953062" flipH="1">
              <a:off x="67048" y="4391345"/>
              <a:ext cx="757605" cy="2455724"/>
            </a:xfrm>
            <a:prstGeom prst="rect">
              <a:avLst/>
            </a:prstGeom>
          </p:spPr>
        </p:pic>
      </p:grpSp>
      <p:sp>
        <p:nvSpPr>
          <p:cNvPr id="6" name="矩形 5" descr="7b0a2020202022776f7264617274223a20227b5c2269645c223a32353030323735362c5c227469645c223a31333436397d220a7d0a"/>
          <p:cNvSpPr/>
          <p:nvPr>
            <p:custDataLst>
              <p:tags r:id="rId8"/>
            </p:custDataLst>
          </p:nvPr>
        </p:nvSpPr>
        <p:spPr>
          <a:xfrm>
            <a:off x="3544570" y="1744980"/>
            <a:ext cx="7566025" cy="2053590"/>
          </a:xfrm>
          <a:prstGeom prst="rect">
            <a:avLst/>
          </a:prstGeom>
        </p:spPr>
        <p:txBody>
          <a:bodyPr wrap="square" anchor="ctr" anchorCtr="0">
            <a:scene3d>
              <a:camera prst="orthographicFront"/>
              <a:lightRig rig="threePt" dir="t"/>
            </a:scene3d>
          </a:bodyPr>
          <a:p>
            <a:r>
              <a:rPr lang="zh-CN" altLang="zh-CN" sz="4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参考内容</a:t>
            </a:r>
            <a:endParaRPr lang="zh-CN" altLang="zh-CN" sz="4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p:txBody>
      </p:sp>
      <p:sp>
        <p:nvSpPr>
          <p:cNvPr id="7" name="椭圆 6"/>
          <p:cNvSpPr/>
          <p:nvPr>
            <p:custDataLst>
              <p:tags r:id="rId9"/>
            </p:custDataLst>
          </p:nvPr>
        </p:nvSpPr>
        <p:spPr>
          <a:xfrm>
            <a:off x="1315717" y="2042392"/>
            <a:ext cx="1623651" cy="1624779"/>
          </a:xfrm>
          <a:prstGeom prst="ellipse">
            <a:avLst/>
          </a:prstGeom>
          <a:solidFill>
            <a:schemeClr val="accent1"/>
          </a:solidFill>
          <a:ln>
            <a:noFill/>
          </a:ln>
        </p:spPr>
        <p:style>
          <a:lnRef idx="2">
            <a:srgbClr val="77D65E">
              <a:shade val="50000"/>
            </a:srgbClr>
          </a:lnRef>
          <a:fillRef idx="1">
            <a:srgbClr val="77D65E"/>
          </a:fillRef>
          <a:effectRef idx="0">
            <a:srgbClr val="77D65E"/>
          </a:effectRef>
          <a:fontRef idx="minor">
            <a:srgbClr val="FFFFFF"/>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44" name="圆角矩形 43"/>
          <p:cNvSpPr/>
          <p:nvPr>
            <p:custDataLst>
              <p:tags r:id="rId10"/>
            </p:custDataLst>
          </p:nvPr>
        </p:nvSpPr>
        <p:spPr>
          <a:xfrm>
            <a:off x="3235910" y="3886845"/>
            <a:ext cx="7822841" cy="156727"/>
          </a:xfrm>
          <a:prstGeom prst="roundRect">
            <a:avLst>
              <a:gd name="adj" fmla="val 50000"/>
            </a:avLst>
          </a:prstGeom>
          <a:solidFill>
            <a:schemeClr val="accent1"/>
          </a:solidFill>
          <a:ln>
            <a:noFill/>
          </a:ln>
        </p:spPr>
        <p:style>
          <a:lnRef idx="2">
            <a:srgbClr val="77D65E">
              <a:shade val="50000"/>
            </a:srgbClr>
          </a:lnRef>
          <a:fillRef idx="1">
            <a:srgbClr val="77D65E"/>
          </a:fillRef>
          <a:effectRef idx="0">
            <a:srgbClr val="77D65E"/>
          </a:effectRef>
          <a:fontRef idx="minor">
            <a:srgbClr val="FFFFFF"/>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45" name="椭圆 44"/>
          <p:cNvSpPr/>
          <p:nvPr>
            <p:custDataLst>
              <p:tags r:id="rId11"/>
            </p:custDataLst>
          </p:nvPr>
        </p:nvSpPr>
        <p:spPr>
          <a:xfrm>
            <a:off x="1019175" y="1745850"/>
            <a:ext cx="2216735" cy="2216735"/>
          </a:xfrm>
          <a:prstGeom prst="ellipse">
            <a:avLst/>
          </a:prstGeom>
          <a:noFill/>
          <a:ln>
            <a:solidFill>
              <a:schemeClr val="accent1"/>
            </a:solidFill>
          </a:ln>
        </p:spPr>
        <p:style>
          <a:lnRef idx="2">
            <a:srgbClr val="77D65E">
              <a:shade val="50000"/>
            </a:srgbClr>
          </a:lnRef>
          <a:fillRef idx="1">
            <a:srgbClr val="77D65E"/>
          </a:fillRef>
          <a:effectRef idx="0">
            <a:srgbClr val="77D65E"/>
          </a:effectRef>
          <a:fontRef idx="minor">
            <a:srgbClr val="FFFFFF"/>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pic>
        <p:nvPicPr>
          <p:cNvPr id="86" name="图片 85" descr="343435383036303b343532343136343bcfeec4bfb7b6cea7"/>
          <p:cNvPicPr>
            <a:picLocks noChangeAspect="1"/>
          </p:cNvPicPr>
          <p:nvPr>
            <p:custDataLst>
              <p:tags r:id="rId12"/>
            </p:custDataLst>
          </p:nvPr>
        </p:nvPicPr>
        <p:blipFill>
          <a:blip r:embed="rId13">
            <a:extLst>
              <a:ext uri="{96DAC541-7B7A-43D3-8B79-37D633B846F1}">
                <asvg:svgBlip xmlns:asvg="http://schemas.microsoft.com/office/drawing/2016/SVG/main" r:embed="rId14"/>
              </a:ext>
            </a:extLst>
          </a:blip>
          <a:stretch>
            <a:fillRect/>
          </a:stretch>
        </p:blipFill>
        <p:spPr>
          <a:xfrm>
            <a:off x="1720502" y="2447177"/>
            <a:ext cx="816336" cy="816336"/>
          </a:xfrm>
          <a:prstGeom prst="rect">
            <a:avLst/>
          </a:prstGeom>
        </p:spPr>
      </p:pic>
    </p:spTree>
    <p:custDataLst>
      <p:tags r:id="rId15"/>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rotWithShape="1">
          <a:blip r:embed="rId2"/>
          <a:srcRect/>
          <a:stretch>
            <a:fillRect/>
          </a:stretch>
        </p:blipFill>
        <p:spPr>
          <a:xfrm rot="16635317" flipH="1">
            <a:off x="11172190" y="-154940"/>
            <a:ext cx="1035050" cy="881380"/>
          </a:xfrm>
          <a:prstGeom prst="rect">
            <a:avLst/>
          </a:prstGeom>
        </p:spPr>
      </p:pic>
      <p:grpSp>
        <p:nvGrpSpPr>
          <p:cNvPr id="7" name="组合 6"/>
          <p:cNvGrpSpPr/>
          <p:nvPr userDrawn="1">
            <p:custDataLst>
              <p:tags r:id="rId3"/>
            </p:custDataLst>
          </p:nvPr>
        </p:nvGrpSpPr>
        <p:grpSpPr>
          <a:xfrm rot="0">
            <a:off x="0" y="4886325"/>
            <a:ext cx="712470" cy="1971675"/>
            <a:chOff x="0" y="4391345"/>
            <a:chExt cx="891702" cy="2466656"/>
          </a:xfrm>
        </p:grpSpPr>
        <p:pic>
          <p:nvPicPr>
            <p:cNvPr id="8" name="图片 7"/>
            <p:cNvPicPr>
              <a:picLocks noChangeAspect="1"/>
            </p:cNvPicPr>
            <p:nvPr>
              <p:custDataLst>
                <p:tags r:id="rId4"/>
              </p:custDataLst>
            </p:nvPr>
          </p:nvPicPr>
          <p:blipFill rotWithShape="1">
            <a:blip r:embed="rId5"/>
            <a:srcRect/>
            <a:stretch>
              <a:fillRect/>
            </a:stretch>
          </p:blipFill>
          <p:spPr>
            <a:xfrm>
              <a:off x="0" y="5917327"/>
              <a:ext cx="891702" cy="940674"/>
            </a:xfrm>
            <a:prstGeom prst="rect">
              <a:avLst/>
            </a:prstGeom>
          </p:spPr>
        </p:pic>
        <p:pic>
          <p:nvPicPr>
            <p:cNvPr id="9" name="图片 8"/>
            <p:cNvPicPr>
              <a:picLocks noChangeAspect="1"/>
            </p:cNvPicPr>
            <p:nvPr>
              <p:custDataLst>
                <p:tags r:id="rId6"/>
              </p:custDataLst>
            </p:nvPr>
          </p:nvPicPr>
          <p:blipFill>
            <a:blip r:embed="rId7"/>
            <a:stretch>
              <a:fillRect/>
            </a:stretch>
          </p:blipFill>
          <p:spPr>
            <a:xfrm rot="1953062" flipH="1">
              <a:off x="67048" y="4391345"/>
              <a:ext cx="757605" cy="2455724"/>
            </a:xfrm>
            <a:prstGeom prst="rect">
              <a:avLst/>
            </a:prstGeom>
          </p:spPr>
        </p:pic>
      </p:grpSp>
      <p:sp>
        <p:nvSpPr>
          <p:cNvPr id="2" name="标题 2"/>
          <p:cNvSpPr>
            <a:spLocks noGrp="1"/>
          </p:cNvSpPr>
          <p:nvPr>
            <p:custDataLst>
              <p:tags r:id="rId8"/>
            </p:custDataLst>
          </p:nvPr>
        </p:nvSpPr>
        <p:spPr>
          <a:xfrm>
            <a:off x="1281600" y="770410"/>
            <a:ext cx="9626400" cy="723600"/>
          </a:xfrm>
          <a:prstGeom prst="rect">
            <a:avLst/>
          </a:prstGeom>
        </p:spPr>
        <p:txBody>
          <a:bodyPr vert="horz" lIns="90170" tIns="46990" rIns="90170" bIns="46990" rtlCol="0" anchor="ctr" anchorCtr="0">
            <a:normAutofit/>
          </a:bodyPr>
          <a:lstStyle>
            <a:lvl1pPr algn="l" defTabSz="914400" rtl="0" eaLnBrk="1" fontAlgn="auto" latinLnBrk="0" hangingPunct="1">
              <a:lnSpc>
                <a:spcPct val="100000"/>
              </a:lnSpc>
              <a:spcBef>
                <a:spcPct val="0"/>
              </a:spcBef>
              <a:buNone/>
              <a:defRPr sz="3200" b="1" u="none" strike="noStrike" kern="1200" cap="none" spc="100" normalizeH="0" baseline="0">
                <a:gradFill>
                  <a:gsLst>
                    <a:gs pos="0">
                      <a:schemeClr val="accent3"/>
                    </a:gs>
                    <a:gs pos="100000">
                      <a:schemeClr val="accent1"/>
                    </a:gs>
                  </a:gsLst>
                  <a:lin ang="6599999" scaled="0"/>
                </a:gradFill>
                <a:uFillTx/>
                <a:latin typeface="Arial" panose="020B0604020202020204" pitchFamily="34" charset="0"/>
                <a:ea typeface="微软雅黑" panose="020B0503020204020204" charset="-122"/>
                <a:cs typeface="+mj-cs"/>
              </a:defRPr>
            </a:lvl1pPr>
          </a:lstStyle>
          <a:p>
            <a:r>
              <a:rPr lang="zh-CN" altLang="zh-CN" sz="2400" dirty="0">
                <a:latin typeface="仿宋" panose="02010609060101010101" charset="-122"/>
              </a:rPr>
              <a:t>内容摘要</a:t>
            </a:r>
            <a:endParaRPr lang="zh-CN" altLang="zh-CN" sz="2400" dirty="0">
              <a:latin typeface="仿宋" panose="02010609060101010101" charset="-122"/>
            </a:endParaRPr>
          </a:p>
        </p:txBody>
      </p:sp>
      <p:sp>
        <p:nvSpPr>
          <p:cNvPr id="5" name="内容占位符 3" descr="7b0a202020202262756c6c6574223a20227b5c2263617465676f727949645c223a31303030352c5c2274656d706c61746549645c223a32303233313538307d220a7d0a"/>
          <p:cNvSpPr>
            <a:spLocks noGrp="1"/>
          </p:cNvSpPr>
          <p:nvPr>
            <p:custDataLst>
              <p:tags r:id="rId9"/>
            </p:custDataLst>
          </p:nvPr>
        </p:nvSpPr>
        <p:spPr>
          <a:xfrm>
            <a:off x="1281113" y="1465735"/>
            <a:ext cx="9626600" cy="3445200"/>
          </a:xfrm>
          <a:prstGeom prst="rect">
            <a:avLst/>
          </a:prstGeom>
        </p:spPr>
        <p:txBody>
          <a:bodyPr vert="horz" lIns="90170" tIns="46990" rIns="90170" bIns="46990" rtlCol="0" anchor="ctr" anchorCtr="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533400">
              <a:lnSpc>
                <a:spcPct val="140000"/>
              </a:lnSpc>
              <a:buBlip>
                <a:blip r:embed="rId10"/>
              </a:buBlip>
              <a:extLst>
                <a:ext uri="{35155182-B16C-46BC-9424-99874614C6A1}">
                  <wpsdc:indentchars xmlns:wpsdc="http://www.wps.cn/officeDocument/2017/drawingmlCustomData" val="200" checksum="171596010"/>
                </a:ext>
              </a:extLst>
            </a:pPr>
            <a:r>
              <a:rPr lang="zh-CN" altLang="en-US" sz="2000" dirty="0">
                <a:solidFill>
                  <a:schemeClr val="tx1">
                    <a:lumMod val="85000"/>
                    <a:lumOff val="15000"/>
                  </a:schemeClr>
                </a:solidFill>
                <a:latin typeface="仿宋" panose="02010609060101010101" charset="-122"/>
                <a:ea typeface="仿宋" panose="02010609060101010101" charset="-122"/>
              </a:rPr>
              <a:t>在工程总承包（EPC）项目中，设计管理往往被视为项目成功实施的关键因素之一。本次演示将深入探讨设计管理在EPC项目中的重要性，以及如何实施和评估设计管理的效果。</a:t>
            </a:r>
            <a:endParaRPr lang="zh-CN" altLang="en-US" sz="2000" dirty="0">
              <a:solidFill>
                <a:schemeClr val="tx1">
                  <a:lumMod val="85000"/>
                  <a:lumOff val="15000"/>
                </a:schemeClr>
              </a:solidFill>
              <a:latin typeface="仿宋" panose="02010609060101010101" charset="-122"/>
              <a:ea typeface="仿宋" panose="02010609060101010101" charset="-122"/>
            </a:endParaRPr>
          </a:p>
        </p:txBody>
      </p:sp>
    </p:spTree>
    <p:custDataLst>
      <p:tags r:id="rId1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custDataLst>
              <p:tags r:id="rId1"/>
            </p:custDataLst>
          </p:nvPr>
        </p:nvPicPr>
        <p:blipFill rotWithShape="1">
          <a:blip r:embed="rId2"/>
          <a:srcRect/>
          <a:stretch>
            <a:fillRect/>
          </a:stretch>
        </p:blipFill>
        <p:spPr>
          <a:xfrm rot="16635317" flipH="1">
            <a:off x="11172190" y="-154940"/>
            <a:ext cx="1035050" cy="881380"/>
          </a:xfrm>
          <a:prstGeom prst="rect">
            <a:avLst/>
          </a:prstGeom>
        </p:spPr>
      </p:pic>
      <p:grpSp>
        <p:nvGrpSpPr>
          <p:cNvPr id="4" name="组合 3"/>
          <p:cNvGrpSpPr/>
          <p:nvPr userDrawn="1">
            <p:custDataLst>
              <p:tags r:id="rId3"/>
            </p:custDataLst>
          </p:nvPr>
        </p:nvGrpSpPr>
        <p:grpSpPr>
          <a:xfrm rot="0">
            <a:off x="0" y="4886325"/>
            <a:ext cx="712470" cy="1971675"/>
            <a:chOff x="0" y="4391345"/>
            <a:chExt cx="891702" cy="2466656"/>
          </a:xfrm>
        </p:grpSpPr>
        <p:pic>
          <p:nvPicPr>
            <p:cNvPr id="8" name="图片 7"/>
            <p:cNvPicPr>
              <a:picLocks noChangeAspect="1"/>
            </p:cNvPicPr>
            <p:nvPr>
              <p:custDataLst>
                <p:tags r:id="rId4"/>
              </p:custDataLst>
            </p:nvPr>
          </p:nvPicPr>
          <p:blipFill rotWithShape="1">
            <a:blip r:embed="rId5"/>
            <a:srcRect/>
            <a:stretch>
              <a:fillRect/>
            </a:stretch>
          </p:blipFill>
          <p:spPr>
            <a:xfrm>
              <a:off x="0" y="5917327"/>
              <a:ext cx="891702" cy="940674"/>
            </a:xfrm>
            <a:prstGeom prst="rect">
              <a:avLst/>
            </a:prstGeom>
          </p:spPr>
        </p:pic>
        <p:pic>
          <p:nvPicPr>
            <p:cNvPr id="9" name="图片 8"/>
            <p:cNvPicPr>
              <a:picLocks noChangeAspect="1"/>
            </p:cNvPicPr>
            <p:nvPr>
              <p:custDataLst>
                <p:tags r:id="rId6"/>
              </p:custDataLst>
            </p:nvPr>
          </p:nvPicPr>
          <p:blipFill>
            <a:blip r:embed="rId7"/>
            <a:stretch>
              <a:fillRect/>
            </a:stretch>
          </p:blipFill>
          <p:spPr>
            <a:xfrm rot="1953062" flipH="1">
              <a:off x="67048" y="4391345"/>
              <a:ext cx="757605" cy="2455724"/>
            </a:xfrm>
            <a:prstGeom prst="rect">
              <a:avLst/>
            </a:prstGeom>
          </p:spPr>
        </p:pic>
      </p:grpSp>
      <p:sp>
        <p:nvSpPr>
          <p:cNvPr id="6" name="矩形 5" descr="7b0a2020202022776f7264617274223a20227b5c2269645c223a32353030323735362c5c227469645c223a31333436397d220a7d0a"/>
          <p:cNvSpPr/>
          <p:nvPr>
            <p:custDataLst>
              <p:tags r:id="rId8"/>
            </p:custDataLst>
          </p:nvPr>
        </p:nvSpPr>
        <p:spPr>
          <a:xfrm>
            <a:off x="3544570" y="1744980"/>
            <a:ext cx="7566025" cy="2053590"/>
          </a:xfrm>
          <a:prstGeom prst="rect">
            <a:avLst/>
          </a:prstGeom>
        </p:spPr>
        <p:txBody>
          <a:bodyPr wrap="square" anchor="ctr" anchorCtr="0">
            <a:scene3d>
              <a:camera prst="orthographicFront"/>
              <a:lightRig rig="threePt" dir="t"/>
            </a:scene3d>
          </a:bodyPr>
          <a:p>
            <a:r>
              <a:rPr lang="zh-CN" altLang="zh-CN" sz="4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设计管理在EPC项目中的重要性</a:t>
            </a:r>
            <a:endParaRPr lang="zh-CN" altLang="zh-CN" sz="4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p:txBody>
      </p:sp>
      <p:sp>
        <p:nvSpPr>
          <p:cNvPr id="7" name="椭圆 6"/>
          <p:cNvSpPr/>
          <p:nvPr>
            <p:custDataLst>
              <p:tags r:id="rId9"/>
            </p:custDataLst>
          </p:nvPr>
        </p:nvSpPr>
        <p:spPr>
          <a:xfrm>
            <a:off x="1315717" y="2042392"/>
            <a:ext cx="1623651" cy="1624779"/>
          </a:xfrm>
          <a:prstGeom prst="ellipse">
            <a:avLst/>
          </a:prstGeom>
          <a:solidFill>
            <a:schemeClr val="accent1"/>
          </a:solidFill>
          <a:ln>
            <a:noFill/>
          </a:ln>
        </p:spPr>
        <p:style>
          <a:lnRef idx="2">
            <a:srgbClr val="77D65E">
              <a:shade val="50000"/>
            </a:srgbClr>
          </a:lnRef>
          <a:fillRef idx="1">
            <a:srgbClr val="77D65E"/>
          </a:fillRef>
          <a:effectRef idx="0">
            <a:srgbClr val="77D65E"/>
          </a:effectRef>
          <a:fontRef idx="minor">
            <a:srgbClr val="FFFFFF"/>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44" name="圆角矩形 43"/>
          <p:cNvSpPr/>
          <p:nvPr>
            <p:custDataLst>
              <p:tags r:id="rId10"/>
            </p:custDataLst>
          </p:nvPr>
        </p:nvSpPr>
        <p:spPr>
          <a:xfrm>
            <a:off x="3235910" y="3886845"/>
            <a:ext cx="7822841" cy="156727"/>
          </a:xfrm>
          <a:prstGeom prst="roundRect">
            <a:avLst>
              <a:gd name="adj" fmla="val 50000"/>
            </a:avLst>
          </a:prstGeom>
          <a:solidFill>
            <a:schemeClr val="accent1"/>
          </a:solidFill>
          <a:ln>
            <a:noFill/>
          </a:ln>
        </p:spPr>
        <p:style>
          <a:lnRef idx="2">
            <a:srgbClr val="77D65E">
              <a:shade val="50000"/>
            </a:srgbClr>
          </a:lnRef>
          <a:fillRef idx="1">
            <a:srgbClr val="77D65E"/>
          </a:fillRef>
          <a:effectRef idx="0">
            <a:srgbClr val="77D65E"/>
          </a:effectRef>
          <a:fontRef idx="minor">
            <a:srgbClr val="FFFFFF"/>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45" name="椭圆 44"/>
          <p:cNvSpPr/>
          <p:nvPr>
            <p:custDataLst>
              <p:tags r:id="rId11"/>
            </p:custDataLst>
          </p:nvPr>
        </p:nvSpPr>
        <p:spPr>
          <a:xfrm>
            <a:off x="1019175" y="1745850"/>
            <a:ext cx="2216735" cy="2216735"/>
          </a:xfrm>
          <a:prstGeom prst="ellipse">
            <a:avLst/>
          </a:prstGeom>
          <a:noFill/>
          <a:ln>
            <a:solidFill>
              <a:schemeClr val="accent1"/>
            </a:solidFill>
          </a:ln>
        </p:spPr>
        <p:style>
          <a:lnRef idx="2">
            <a:srgbClr val="77D65E">
              <a:shade val="50000"/>
            </a:srgbClr>
          </a:lnRef>
          <a:fillRef idx="1">
            <a:srgbClr val="77D65E"/>
          </a:fillRef>
          <a:effectRef idx="0">
            <a:srgbClr val="77D65E"/>
          </a:effectRef>
          <a:fontRef idx="minor">
            <a:srgbClr val="FFFFFF"/>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pic>
        <p:nvPicPr>
          <p:cNvPr id="86" name="图片 85" descr="343435383036303b343532343136343bcfeec4bfb7b6cea7"/>
          <p:cNvPicPr>
            <a:picLocks noChangeAspect="1"/>
          </p:cNvPicPr>
          <p:nvPr>
            <p:custDataLst>
              <p:tags r:id="rId12"/>
            </p:custDataLst>
          </p:nvPr>
        </p:nvPicPr>
        <p:blipFill>
          <a:blip r:embed="rId13">
            <a:extLst>
              <a:ext uri="{96DAC541-7B7A-43D3-8B79-37D633B846F1}">
                <asvg:svgBlip xmlns:asvg="http://schemas.microsoft.com/office/drawing/2016/SVG/main" r:embed="rId14"/>
              </a:ext>
            </a:extLst>
          </a:blip>
          <a:stretch>
            <a:fillRect/>
          </a:stretch>
        </p:blipFill>
        <p:spPr>
          <a:xfrm>
            <a:off x="1720502" y="2447177"/>
            <a:ext cx="816336" cy="816336"/>
          </a:xfrm>
          <a:prstGeom prst="rect">
            <a:avLst/>
          </a:prstGeom>
        </p:spPr>
      </p:pic>
    </p:spTree>
    <p:custDataLst>
      <p:tags r:id="rId15"/>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rotWithShape="1">
          <a:blip r:embed="rId2"/>
          <a:srcRect/>
          <a:stretch>
            <a:fillRect/>
          </a:stretch>
        </p:blipFill>
        <p:spPr>
          <a:xfrm rot="16635317" flipH="1">
            <a:off x="11172190" y="-154940"/>
            <a:ext cx="1035050" cy="881380"/>
          </a:xfrm>
          <a:prstGeom prst="rect">
            <a:avLst/>
          </a:prstGeom>
        </p:spPr>
      </p:pic>
      <p:grpSp>
        <p:nvGrpSpPr>
          <p:cNvPr id="7" name="组合 6"/>
          <p:cNvGrpSpPr/>
          <p:nvPr userDrawn="1">
            <p:custDataLst>
              <p:tags r:id="rId3"/>
            </p:custDataLst>
          </p:nvPr>
        </p:nvGrpSpPr>
        <p:grpSpPr>
          <a:xfrm rot="0">
            <a:off x="0" y="4886325"/>
            <a:ext cx="712470" cy="1971675"/>
            <a:chOff x="0" y="4391345"/>
            <a:chExt cx="891702" cy="2466656"/>
          </a:xfrm>
        </p:grpSpPr>
        <p:pic>
          <p:nvPicPr>
            <p:cNvPr id="8" name="图片 7"/>
            <p:cNvPicPr>
              <a:picLocks noChangeAspect="1"/>
            </p:cNvPicPr>
            <p:nvPr>
              <p:custDataLst>
                <p:tags r:id="rId4"/>
              </p:custDataLst>
            </p:nvPr>
          </p:nvPicPr>
          <p:blipFill rotWithShape="1">
            <a:blip r:embed="rId5"/>
            <a:srcRect/>
            <a:stretch>
              <a:fillRect/>
            </a:stretch>
          </p:blipFill>
          <p:spPr>
            <a:xfrm>
              <a:off x="0" y="5917327"/>
              <a:ext cx="891702" cy="940674"/>
            </a:xfrm>
            <a:prstGeom prst="rect">
              <a:avLst/>
            </a:prstGeom>
          </p:spPr>
        </p:pic>
        <p:pic>
          <p:nvPicPr>
            <p:cNvPr id="9" name="图片 8"/>
            <p:cNvPicPr>
              <a:picLocks noChangeAspect="1"/>
            </p:cNvPicPr>
            <p:nvPr>
              <p:custDataLst>
                <p:tags r:id="rId6"/>
              </p:custDataLst>
            </p:nvPr>
          </p:nvPicPr>
          <p:blipFill>
            <a:blip r:embed="rId7"/>
            <a:stretch>
              <a:fillRect/>
            </a:stretch>
          </p:blipFill>
          <p:spPr>
            <a:xfrm rot="1953062" flipH="1">
              <a:off x="67048" y="4391345"/>
              <a:ext cx="757605" cy="2455724"/>
            </a:xfrm>
            <a:prstGeom prst="rect">
              <a:avLst/>
            </a:prstGeom>
          </p:spPr>
        </p:pic>
      </p:grpSp>
      <p:sp>
        <p:nvSpPr>
          <p:cNvPr id="2" name="标题 2"/>
          <p:cNvSpPr>
            <a:spLocks noGrp="1"/>
          </p:cNvSpPr>
          <p:nvPr>
            <p:custDataLst>
              <p:tags r:id="rId8"/>
            </p:custDataLst>
          </p:nvPr>
        </p:nvSpPr>
        <p:spPr>
          <a:xfrm>
            <a:off x="1281600" y="770410"/>
            <a:ext cx="9626400" cy="723600"/>
          </a:xfrm>
          <a:prstGeom prst="rect">
            <a:avLst/>
          </a:prstGeom>
        </p:spPr>
        <p:txBody>
          <a:bodyPr vert="horz" lIns="90170" tIns="46990" rIns="90170" bIns="46990" rtlCol="0" anchor="ctr" anchorCtr="0">
            <a:normAutofit/>
          </a:bodyPr>
          <a:lstStyle>
            <a:lvl1pPr algn="l" defTabSz="914400" rtl="0" eaLnBrk="1" fontAlgn="auto" latinLnBrk="0" hangingPunct="1">
              <a:lnSpc>
                <a:spcPct val="100000"/>
              </a:lnSpc>
              <a:spcBef>
                <a:spcPct val="0"/>
              </a:spcBef>
              <a:buNone/>
              <a:defRPr sz="3200" b="1" u="none" strike="noStrike" kern="1200" cap="none" spc="100" normalizeH="0" baseline="0">
                <a:gradFill>
                  <a:gsLst>
                    <a:gs pos="0">
                      <a:schemeClr val="accent3"/>
                    </a:gs>
                    <a:gs pos="100000">
                      <a:schemeClr val="accent1"/>
                    </a:gs>
                  </a:gsLst>
                  <a:lin ang="6599999" scaled="0"/>
                </a:gradFill>
                <a:uFillTx/>
                <a:latin typeface="Arial" panose="020B0604020202020204" pitchFamily="34" charset="0"/>
                <a:ea typeface="微软雅黑" panose="020B0503020204020204" charset="-122"/>
                <a:cs typeface="+mj-cs"/>
              </a:defRPr>
            </a:lvl1pPr>
          </a:lstStyle>
          <a:p>
            <a:r>
              <a:rPr lang="zh-CN" altLang="zh-CN" sz="2400" dirty="0">
                <a:latin typeface="仿宋" panose="02010609060101010101" charset="-122"/>
              </a:rPr>
              <a:t>设计管理在EPC项目中的重要性</a:t>
            </a:r>
            <a:endParaRPr lang="zh-CN" altLang="zh-CN" sz="2400" dirty="0">
              <a:latin typeface="仿宋" panose="02010609060101010101" charset="-122"/>
            </a:endParaRPr>
          </a:p>
        </p:txBody>
      </p:sp>
      <p:sp>
        <p:nvSpPr>
          <p:cNvPr id="5" name="内容占位符 3" descr="7b0a202020202262756c6c6574223a20227b5c2263617465676f727949645c223a31303030352c5c2274656d706c61746549645c223a32303233313538307d220a7d0a"/>
          <p:cNvSpPr>
            <a:spLocks noGrp="1"/>
          </p:cNvSpPr>
          <p:nvPr>
            <p:custDataLst>
              <p:tags r:id="rId9"/>
            </p:custDataLst>
          </p:nvPr>
        </p:nvSpPr>
        <p:spPr>
          <a:xfrm>
            <a:off x="1281113" y="1465735"/>
            <a:ext cx="9626600" cy="3445200"/>
          </a:xfrm>
          <a:prstGeom prst="rect">
            <a:avLst/>
          </a:prstGeom>
        </p:spPr>
        <p:txBody>
          <a:bodyPr vert="horz" lIns="90170" tIns="46990" rIns="90170" bIns="46990" rtlCol="0" anchor="ctr" anchorCtr="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533400">
              <a:lnSpc>
                <a:spcPct val="140000"/>
              </a:lnSpc>
              <a:buBlip>
                <a:blip r:embed="rId10"/>
              </a:buBlip>
              <a:extLst>
                <a:ext uri="{35155182-B16C-46BC-9424-99874614C6A1}">
                  <wpsdc:indentchars xmlns:wpsdc="http://www.wps.cn/officeDocument/2017/drawingmlCustomData" val="200" checksum="171596010"/>
                </a:ext>
              </a:extLst>
            </a:pPr>
            <a:r>
              <a:rPr lang="zh-CN" altLang="en-US" sz="2000" dirty="0">
                <a:solidFill>
                  <a:schemeClr val="tx1">
                    <a:lumMod val="85000"/>
                    <a:lumOff val="15000"/>
                  </a:schemeClr>
                </a:solidFill>
                <a:latin typeface="仿宋" panose="02010609060101010101" charset="-122"/>
                <a:ea typeface="仿宋" panose="02010609060101010101" charset="-122"/>
              </a:rPr>
              <a:t>设计管理在EPC项目中发挥着举足轻重的作用。首先，合理的设计管理能够确保项目的整体设计与业主的需求和期望相一致，从而提高项目的满意度。其次，有效的设计管理可以优化设计方案，降低项目成本，提高项目的经济效益。此外，合理的设计管理还能协调设计与施工的衔接，减少施工过程中的设计变更和返工现象，确保项目的顺利进行。</a:t>
            </a:r>
            <a:endParaRPr lang="zh-CN" altLang="en-US" sz="2000" dirty="0">
              <a:solidFill>
                <a:schemeClr val="tx1">
                  <a:lumMod val="85000"/>
                  <a:lumOff val="15000"/>
                </a:schemeClr>
              </a:solidFill>
              <a:latin typeface="仿宋" panose="02010609060101010101" charset="-122"/>
              <a:ea typeface="仿宋" panose="02010609060101010101" charset="-122"/>
            </a:endParaRPr>
          </a:p>
        </p:txBody>
      </p:sp>
    </p:spTree>
    <p:custDataLst>
      <p:tags r:id="rId1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custDataLst>
              <p:tags r:id="rId1"/>
            </p:custDataLst>
          </p:nvPr>
        </p:nvPicPr>
        <p:blipFill rotWithShape="1">
          <a:blip r:embed="rId2"/>
          <a:srcRect/>
          <a:stretch>
            <a:fillRect/>
          </a:stretch>
        </p:blipFill>
        <p:spPr>
          <a:xfrm rot="16635317" flipH="1">
            <a:off x="11172190" y="-154940"/>
            <a:ext cx="1035050" cy="881380"/>
          </a:xfrm>
          <a:prstGeom prst="rect">
            <a:avLst/>
          </a:prstGeom>
        </p:spPr>
      </p:pic>
      <p:grpSp>
        <p:nvGrpSpPr>
          <p:cNvPr id="4" name="组合 3"/>
          <p:cNvGrpSpPr/>
          <p:nvPr userDrawn="1">
            <p:custDataLst>
              <p:tags r:id="rId3"/>
            </p:custDataLst>
          </p:nvPr>
        </p:nvGrpSpPr>
        <p:grpSpPr>
          <a:xfrm rot="0">
            <a:off x="0" y="4886325"/>
            <a:ext cx="712470" cy="1971675"/>
            <a:chOff x="0" y="4391345"/>
            <a:chExt cx="891702" cy="2466656"/>
          </a:xfrm>
        </p:grpSpPr>
        <p:pic>
          <p:nvPicPr>
            <p:cNvPr id="8" name="图片 7"/>
            <p:cNvPicPr>
              <a:picLocks noChangeAspect="1"/>
            </p:cNvPicPr>
            <p:nvPr>
              <p:custDataLst>
                <p:tags r:id="rId4"/>
              </p:custDataLst>
            </p:nvPr>
          </p:nvPicPr>
          <p:blipFill rotWithShape="1">
            <a:blip r:embed="rId5"/>
            <a:srcRect/>
            <a:stretch>
              <a:fillRect/>
            </a:stretch>
          </p:blipFill>
          <p:spPr>
            <a:xfrm>
              <a:off x="0" y="5917327"/>
              <a:ext cx="891702" cy="940674"/>
            </a:xfrm>
            <a:prstGeom prst="rect">
              <a:avLst/>
            </a:prstGeom>
          </p:spPr>
        </p:pic>
        <p:pic>
          <p:nvPicPr>
            <p:cNvPr id="9" name="图片 8"/>
            <p:cNvPicPr>
              <a:picLocks noChangeAspect="1"/>
            </p:cNvPicPr>
            <p:nvPr>
              <p:custDataLst>
                <p:tags r:id="rId6"/>
              </p:custDataLst>
            </p:nvPr>
          </p:nvPicPr>
          <p:blipFill>
            <a:blip r:embed="rId7"/>
            <a:stretch>
              <a:fillRect/>
            </a:stretch>
          </p:blipFill>
          <p:spPr>
            <a:xfrm rot="1953062" flipH="1">
              <a:off x="67048" y="4391345"/>
              <a:ext cx="757605" cy="2455724"/>
            </a:xfrm>
            <a:prstGeom prst="rect">
              <a:avLst/>
            </a:prstGeom>
          </p:spPr>
        </p:pic>
      </p:grpSp>
      <p:sp>
        <p:nvSpPr>
          <p:cNvPr id="6" name="矩形 5" descr="7b0a2020202022776f7264617274223a20227b5c2269645c223a32353030323735362c5c227469645c223a31333436397d220a7d0a"/>
          <p:cNvSpPr/>
          <p:nvPr>
            <p:custDataLst>
              <p:tags r:id="rId8"/>
            </p:custDataLst>
          </p:nvPr>
        </p:nvSpPr>
        <p:spPr>
          <a:xfrm>
            <a:off x="3544570" y="1744980"/>
            <a:ext cx="7566025" cy="2053590"/>
          </a:xfrm>
          <a:prstGeom prst="rect">
            <a:avLst/>
          </a:prstGeom>
        </p:spPr>
        <p:txBody>
          <a:bodyPr wrap="square" anchor="ctr" anchorCtr="0">
            <a:scene3d>
              <a:camera prst="orthographicFront"/>
              <a:lightRig rig="threePt" dir="t"/>
            </a:scene3d>
          </a:bodyPr>
          <a:p>
            <a:r>
              <a:rPr lang="zh-CN" altLang="zh-CN" sz="4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设计管理的实施方法</a:t>
            </a:r>
            <a:endParaRPr lang="zh-CN" altLang="zh-CN" sz="4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p:txBody>
      </p:sp>
      <p:sp>
        <p:nvSpPr>
          <p:cNvPr id="7" name="椭圆 6"/>
          <p:cNvSpPr/>
          <p:nvPr>
            <p:custDataLst>
              <p:tags r:id="rId9"/>
            </p:custDataLst>
          </p:nvPr>
        </p:nvSpPr>
        <p:spPr>
          <a:xfrm>
            <a:off x="1315717" y="2042392"/>
            <a:ext cx="1623651" cy="1624779"/>
          </a:xfrm>
          <a:prstGeom prst="ellipse">
            <a:avLst/>
          </a:prstGeom>
          <a:solidFill>
            <a:schemeClr val="accent1"/>
          </a:solidFill>
          <a:ln>
            <a:noFill/>
          </a:ln>
        </p:spPr>
        <p:style>
          <a:lnRef idx="2">
            <a:srgbClr val="77D65E">
              <a:shade val="50000"/>
            </a:srgbClr>
          </a:lnRef>
          <a:fillRef idx="1">
            <a:srgbClr val="77D65E"/>
          </a:fillRef>
          <a:effectRef idx="0">
            <a:srgbClr val="77D65E"/>
          </a:effectRef>
          <a:fontRef idx="minor">
            <a:srgbClr val="FFFFFF"/>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44" name="圆角矩形 43"/>
          <p:cNvSpPr/>
          <p:nvPr>
            <p:custDataLst>
              <p:tags r:id="rId10"/>
            </p:custDataLst>
          </p:nvPr>
        </p:nvSpPr>
        <p:spPr>
          <a:xfrm>
            <a:off x="3235910" y="3886845"/>
            <a:ext cx="7822841" cy="156727"/>
          </a:xfrm>
          <a:prstGeom prst="roundRect">
            <a:avLst>
              <a:gd name="adj" fmla="val 50000"/>
            </a:avLst>
          </a:prstGeom>
          <a:solidFill>
            <a:schemeClr val="accent1"/>
          </a:solidFill>
          <a:ln>
            <a:noFill/>
          </a:ln>
        </p:spPr>
        <p:style>
          <a:lnRef idx="2">
            <a:srgbClr val="77D65E">
              <a:shade val="50000"/>
            </a:srgbClr>
          </a:lnRef>
          <a:fillRef idx="1">
            <a:srgbClr val="77D65E"/>
          </a:fillRef>
          <a:effectRef idx="0">
            <a:srgbClr val="77D65E"/>
          </a:effectRef>
          <a:fontRef idx="minor">
            <a:srgbClr val="FFFFFF"/>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45" name="椭圆 44"/>
          <p:cNvSpPr/>
          <p:nvPr>
            <p:custDataLst>
              <p:tags r:id="rId11"/>
            </p:custDataLst>
          </p:nvPr>
        </p:nvSpPr>
        <p:spPr>
          <a:xfrm>
            <a:off x="1019175" y="1745850"/>
            <a:ext cx="2216735" cy="2216735"/>
          </a:xfrm>
          <a:prstGeom prst="ellipse">
            <a:avLst/>
          </a:prstGeom>
          <a:noFill/>
          <a:ln>
            <a:solidFill>
              <a:schemeClr val="accent1"/>
            </a:solidFill>
          </a:ln>
        </p:spPr>
        <p:style>
          <a:lnRef idx="2">
            <a:srgbClr val="77D65E">
              <a:shade val="50000"/>
            </a:srgbClr>
          </a:lnRef>
          <a:fillRef idx="1">
            <a:srgbClr val="77D65E"/>
          </a:fillRef>
          <a:effectRef idx="0">
            <a:srgbClr val="77D65E"/>
          </a:effectRef>
          <a:fontRef idx="minor">
            <a:srgbClr val="FFFFFF"/>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pic>
        <p:nvPicPr>
          <p:cNvPr id="86" name="图片 85" descr="343435383036303b343532343136343bcfeec4bfb7b6cea7"/>
          <p:cNvPicPr>
            <a:picLocks noChangeAspect="1"/>
          </p:cNvPicPr>
          <p:nvPr>
            <p:custDataLst>
              <p:tags r:id="rId12"/>
            </p:custDataLst>
          </p:nvPr>
        </p:nvPicPr>
        <p:blipFill>
          <a:blip r:embed="rId13">
            <a:extLst>
              <a:ext uri="{96DAC541-7B7A-43D3-8B79-37D633B846F1}">
                <asvg:svgBlip xmlns:asvg="http://schemas.microsoft.com/office/drawing/2016/SVG/main" r:embed="rId14"/>
              </a:ext>
            </a:extLst>
          </a:blip>
          <a:stretch>
            <a:fillRect/>
          </a:stretch>
        </p:blipFill>
        <p:spPr>
          <a:xfrm>
            <a:off x="1720502" y="2447177"/>
            <a:ext cx="816336" cy="816336"/>
          </a:xfrm>
          <a:prstGeom prst="rect">
            <a:avLst/>
          </a:prstGeom>
        </p:spPr>
      </p:pic>
    </p:spTree>
    <p:custDataLst>
      <p:tags r:id="rId15"/>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rotWithShape="1">
          <a:blip r:embed="rId2"/>
          <a:srcRect/>
          <a:stretch>
            <a:fillRect/>
          </a:stretch>
        </p:blipFill>
        <p:spPr>
          <a:xfrm rot="16635317" flipH="1">
            <a:off x="11172190" y="-154940"/>
            <a:ext cx="1035050" cy="881380"/>
          </a:xfrm>
          <a:prstGeom prst="rect">
            <a:avLst/>
          </a:prstGeom>
        </p:spPr>
      </p:pic>
      <p:grpSp>
        <p:nvGrpSpPr>
          <p:cNvPr id="7" name="组合 6"/>
          <p:cNvGrpSpPr/>
          <p:nvPr userDrawn="1">
            <p:custDataLst>
              <p:tags r:id="rId3"/>
            </p:custDataLst>
          </p:nvPr>
        </p:nvGrpSpPr>
        <p:grpSpPr>
          <a:xfrm rot="0">
            <a:off x="0" y="4886325"/>
            <a:ext cx="712470" cy="1971675"/>
            <a:chOff x="0" y="4391345"/>
            <a:chExt cx="891702" cy="2466656"/>
          </a:xfrm>
        </p:grpSpPr>
        <p:pic>
          <p:nvPicPr>
            <p:cNvPr id="8" name="图片 7"/>
            <p:cNvPicPr>
              <a:picLocks noChangeAspect="1"/>
            </p:cNvPicPr>
            <p:nvPr>
              <p:custDataLst>
                <p:tags r:id="rId4"/>
              </p:custDataLst>
            </p:nvPr>
          </p:nvPicPr>
          <p:blipFill rotWithShape="1">
            <a:blip r:embed="rId5"/>
            <a:srcRect/>
            <a:stretch>
              <a:fillRect/>
            </a:stretch>
          </p:blipFill>
          <p:spPr>
            <a:xfrm>
              <a:off x="0" y="5917327"/>
              <a:ext cx="891702" cy="940674"/>
            </a:xfrm>
            <a:prstGeom prst="rect">
              <a:avLst/>
            </a:prstGeom>
          </p:spPr>
        </p:pic>
        <p:pic>
          <p:nvPicPr>
            <p:cNvPr id="9" name="图片 8"/>
            <p:cNvPicPr>
              <a:picLocks noChangeAspect="1"/>
            </p:cNvPicPr>
            <p:nvPr>
              <p:custDataLst>
                <p:tags r:id="rId6"/>
              </p:custDataLst>
            </p:nvPr>
          </p:nvPicPr>
          <p:blipFill>
            <a:blip r:embed="rId7"/>
            <a:stretch>
              <a:fillRect/>
            </a:stretch>
          </p:blipFill>
          <p:spPr>
            <a:xfrm rot="1953062" flipH="1">
              <a:off x="67048" y="4391345"/>
              <a:ext cx="757605" cy="2455724"/>
            </a:xfrm>
            <a:prstGeom prst="rect">
              <a:avLst/>
            </a:prstGeom>
          </p:spPr>
        </p:pic>
      </p:grpSp>
      <p:sp>
        <p:nvSpPr>
          <p:cNvPr id="2" name="标题 2"/>
          <p:cNvSpPr>
            <a:spLocks noGrp="1"/>
          </p:cNvSpPr>
          <p:nvPr>
            <p:custDataLst>
              <p:tags r:id="rId8"/>
            </p:custDataLst>
          </p:nvPr>
        </p:nvSpPr>
        <p:spPr>
          <a:xfrm>
            <a:off x="1281600" y="770410"/>
            <a:ext cx="9626400" cy="723600"/>
          </a:xfrm>
          <a:prstGeom prst="rect">
            <a:avLst/>
          </a:prstGeom>
        </p:spPr>
        <p:txBody>
          <a:bodyPr vert="horz" lIns="90170" tIns="46990" rIns="90170" bIns="46990" rtlCol="0" anchor="ctr" anchorCtr="0">
            <a:normAutofit/>
          </a:bodyPr>
          <a:lstStyle>
            <a:lvl1pPr algn="l" defTabSz="914400" rtl="0" eaLnBrk="1" fontAlgn="auto" latinLnBrk="0" hangingPunct="1">
              <a:lnSpc>
                <a:spcPct val="100000"/>
              </a:lnSpc>
              <a:spcBef>
                <a:spcPct val="0"/>
              </a:spcBef>
              <a:buNone/>
              <a:defRPr sz="3200" b="1" u="none" strike="noStrike" kern="1200" cap="none" spc="100" normalizeH="0" baseline="0">
                <a:gradFill>
                  <a:gsLst>
                    <a:gs pos="0">
                      <a:schemeClr val="accent3"/>
                    </a:gs>
                    <a:gs pos="100000">
                      <a:schemeClr val="accent1"/>
                    </a:gs>
                  </a:gsLst>
                  <a:lin ang="6599999" scaled="0"/>
                </a:gradFill>
                <a:uFillTx/>
                <a:latin typeface="Arial" panose="020B0604020202020204" pitchFamily="34" charset="0"/>
                <a:ea typeface="微软雅黑" panose="020B0503020204020204" charset="-122"/>
                <a:cs typeface="+mj-cs"/>
              </a:defRPr>
            </a:lvl1pPr>
          </a:lstStyle>
          <a:p>
            <a:r>
              <a:rPr lang="zh-CN" altLang="zh-CN" sz="2400" dirty="0">
                <a:latin typeface="仿宋" panose="02010609060101010101" charset="-122"/>
              </a:rPr>
              <a:t>设计管理的实施方法</a:t>
            </a:r>
            <a:endParaRPr lang="zh-CN" altLang="zh-CN" sz="2400" dirty="0">
              <a:latin typeface="仿宋" panose="02010609060101010101" charset="-122"/>
            </a:endParaRPr>
          </a:p>
        </p:txBody>
      </p:sp>
      <p:sp>
        <p:nvSpPr>
          <p:cNvPr id="5" name="内容占位符 3" descr="7b0a202020202262756c6c6574223a20227b5c2263617465676f727949645c223a31303030352c5c2274656d706c61746549645c223a32303233313538307d220a7d0a"/>
          <p:cNvSpPr>
            <a:spLocks noGrp="1"/>
          </p:cNvSpPr>
          <p:nvPr>
            <p:custDataLst>
              <p:tags r:id="rId9"/>
            </p:custDataLst>
          </p:nvPr>
        </p:nvSpPr>
        <p:spPr>
          <a:xfrm>
            <a:off x="1281113" y="1465735"/>
            <a:ext cx="9626600" cy="3445200"/>
          </a:xfrm>
          <a:prstGeom prst="rect">
            <a:avLst/>
          </a:prstGeom>
        </p:spPr>
        <p:txBody>
          <a:bodyPr vert="horz" lIns="90170" tIns="46990" rIns="90170" bIns="46990" rtlCol="0" anchor="ctr" anchorCtr="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533400">
              <a:lnSpc>
                <a:spcPct val="140000"/>
              </a:lnSpc>
              <a:buBlip>
                <a:blip r:embed="rId10"/>
              </a:buBlip>
              <a:extLst>
                <a:ext uri="{35155182-B16C-46BC-9424-99874614C6A1}">
                  <wpsdc:indentchars xmlns:wpsdc="http://www.wps.cn/officeDocument/2017/drawingmlCustomData" val="200" checksum="171596010"/>
                </a:ext>
              </a:extLst>
            </a:pPr>
            <a:r>
              <a:rPr lang="zh-CN" altLang="en-US" sz="2000" dirty="0">
                <a:solidFill>
                  <a:schemeClr val="tx1">
                    <a:lumMod val="85000"/>
                    <a:lumOff val="15000"/>
                  </a:schemeClr>
                </a:solidFill>
                <a:latin typeface="仿宋" panose="02010609060101010101" charset="-122"/>
                <a:ea typeface="仿宋" panose="02010609060101010101" charset="-122"/>
              </a:rPr>
              <a:t>1、制定设计管理计划：在项目初期，制定详细的设计管理计划，明确设计目标、任务分配、时间节点等，为后续的设计工作提供明确的指导。</a:t>
            </a:r>
            <a:endParaRPr lang="zh-CN" altLang="en-US" sz="2000" dirty="0">
              <a:solidFill>
                <a:schemeClr val="tx1">
                  <a:lumMod val="85000"/>
                  <a:lumOff val="15000"/>
                </a:schemeClr>
              </a:solidFill>
              <a:latin typeface="仿宋" panose="02010609060101010101" charset="-122"/>
              <a:ea typeface="仿宋" panose="02010609060101010101" charset="-122"/>
            </a:endParaRPr>
          </a:p>
        </p:txBody>
      </p:sp>
    </p:spTree>
    <p:custDataLst>
      <p:tags r:id="rId1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custDataLst>
              <p:tags r:id="rId1"/>
            </p:custDataLst>
          </p:nvPr>
        </p:nvSpPr>
        <p:spPr>
          <a:xfrm>
            <a:off x="1718800" y="2234260"/>
            <a:ext cx="3755384" cy="1070212"/>
          </a:xfrm>
          <a:prstGeom prst="roundRect">
            <a:avLst>
              <a:gd name="adj" fmla="val 50000"/>
            </a:avLst>
          </a:prstGeom>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p>
        </p:txBody>
      </p:sp>
      <p:sp>
        <p:nvSpPr>
          <p:cNvPr id="30" name="椭圆 29"/>
          <p:cNvSpPr/>
          <p:nvPr>
            <p:custDataLst>
              <p:tags r:id="rId2"/>
            </p:custDataLst>
          </p:nvPr>
        </p:nvSpPr>
        <p:spPr>
          <a:xfrm>
            <a:off x="1410270" y="2157730"/>
            <a:ext cx="1213630" cy="1213630"/>
          </a:xfrm>
          <a:prstGeom prst="ellipse">
            <a:avLst/>
          </a:prstGeom>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p>
        </p:txBody>
      </p:sp>
      <p:sp>
        <p:nvSpPr>
          <p:cNvPr id="9" name="椭圆 8"/>
          <p:cNvSpPr/>
          <p:nvPr>
            <p:custDataLst>
              <p:tags r:id="rId3"/>
            </p:custDataLst>
          </p:nvPr>
        </p:nvSpPr>
        <p:spPr>
          <a:xfrm>
            <a:off x="1493429" y="2242696"/>
            <a:ext cx="1046108" cy="1046108"/>
          </a:xfrm>
          <a:prstGeom prst="ellipse">
            <a:avLst/>
          </a:prstGeom>
          <a:solidFill>
            <a:srgbClr val="FFFFFF"/>
          </a:solidFill>
          <a:ln>
            <a:noFill/>
          </a:ln>
          <a:effectLst>
            <a:outerShdw blurRad="63500" sx="102000" sy="102000" algn="ctr" rotWithShape="0">
              <a:srgbClr val="FFFFFF">
                <a:lumMod val="65000"/>
                <a:alpha val="40000"/>
              </a:srgbClr>
            </a:outerShdw>
          </a:effectLst>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p>
        </p:txBody>
      </p:sp>
      <p:sp>
        <p:nvSpPr>
          <p:cNvPr id="33" name="文本框 32"/>
          <p:cNvSpPr txBox="1"/>
          <p:nvPr>
            <p:custDataLst>
              <p:tags r:id="rId4"/>
            </p:custDataLst>
          </p:nvPr>
        </p:nvSpPr>
        <p:spPr>
          <a:xfrm>
            <a:off x="1410335" y="2488565"/>
            <a:ext cx="1129030" cy="572135"/>
          </a:xfrm>
          <a:prstGeom prst="rect">
            <a:avLst/>
          </a:prstGeom>
          <a:noFill/>
        </p:spPr>
        <p:txBody>
          <a:bodyPr wrap="square" bIns="0" rtlCol="0">
            <a:normAutofit lnSpcReduction="10000"/>
          </a:bodyPr>
          <a:p>
            <a:pPr algn="ctr"/>
            <a:r>
              <a:rPr lang="en-US" altLang="zh-CN" sz="3600" spc="300">
                <a:solidFill>
                  <a:srgbClr val="6096E6">
                    <a:lumMod val="50000"/>
                  </a:srgbClr>
                </a:solidFill>
                <a:uFillTx/>
                <a:latin typeface="思源黑体 CN Bold" panose="020B0800000000000000" pitchFamily="34" charset="-122"/>
                <a:ea typeface="思源黑体 CN Bold" panose="020B0800000000000000" pitchFamily="34" charset="-122"/>
              </a:rPr>
              <a:t>07</a:t>
            </a:r>
            <a:endParaRPr lang="en-US" altLang="zh-CN" sz="3600" spc="300">
              <a:solidFill>
                <a:srgbClr val="6096E6">
                  <a:lumMod val="50000"/>
                </a:srgbClr>
              </a:solidFill>
              <a:uFillTx/>
              <a:latin typeface="思源黑体 CN Bold" panose="020B0800000000000000" pitchFamily="34" charset="-122"/>
              <a:ea typeface="思源黑体 CN Bold" panose="020B0800000000000000" pitchFamily="34" charset="-122"/>
            </a:endParaRPr>
          </a:p>
        </p:txBody>
      </p:sp>
      <p:sp>
        <p:nvSpPr>
          <p:cNvPr id="68" name="文本框 67"/>
          <p:cNvSpPr txBox="1"/>
          <p:nvPr>
            <p:custDataLst>
              <p:tags r:id="rId5"/>
            </p:custDataLst>
          </p:nvPr>
        </p:nvSpPr>
        <p:spPr>
          <a:xfrm>
            <a:off x="2539365" y="2239010"/>
            <a:ext cx="2933065" cy="1070610"/>
          </a:xfrm>
          <a:prstGeom prst="rect">
            <a:avLst/>
          </a:prstGeom>
          <a:noFill/>
        </p:spPr>
        <p:txBody>
          <a:bodyPr wrap="square" bIns="0" rtlCol="0" anchor="ctr" anchorCtr="0">
            <a:normAutofit/>
          </a:bodyPr>
          <a:p>
            <a:pPr algn="l"/>
            <a:r>
              <a:rPr lang="zh-CN" altLang="en-US" sz="2000" spc="300">
                <a:solidFill>
                  <a:srgbClr val="FFFFFF"/>
                </a:solidFill>
                <a:uFillTx/>
                <a:latin typeface="仿宋" panose="02010609060101010101" charset="-122"/>
                <a:ea typeface="微软雅黑" panose="020B0503020204020204" charset="-122"/>
              </a:rPr>
              <a:t>七、团队成员个人发展</a:t>
            </a:r>
            <a:endParaRPr lang="zh-CN" altLang="en-US" sz="2000" spc="300">
              <a:solidFill>
                <a:srgbClr val="FFFFFF"/>
              </a:solidFill>
              <a:uFillTx/>
              <a:latin typeface="仿宋" panose="02010609060101010101" charset="-122"/>
              <a:ea typeface="微软雅黑" panose="020B0503020204020204" charset="-122"/>
            </a:endParaRPr>
          </a:p>
        </p:txBody>
      </p:sp>
      <p:sp>
        <p:nvSpPr>
          <p:cNvPr id="35" name="圆角矩形 34"/>
          <p:cNvSpPr/>
          <p:nvPr>
            <p:custDataLst>
              <p:tags r:id="rId6"/>
            </p:custDataLst>
          </p:nvPr>
        </p:nvSpPr>
        <p:spPr>
          <a:xfrm>
            <a:off x="1718197" y="3834155"/>
            <a:ext cx="3755384" cy="1070212"/>
          </a:xfrm>
          <a:prstGeom prst="roundRect">
            <a:avLst>
              <a:gd name="adj" fmla="val 50000"/>
            </a:avLst>
          </a:prstGeom>
          <a:solidFill>
            <a:srgbClr val="58B6E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p>
        </p:txBody>
      </p:sp>
      <p:sp>
        <p:nvSpPr>
          <p:cNvPr id="36" name="椭圆 35"/>
          <p:cNvSpPr/>
          <p:nvPr>
            <p:custDataLst>
              <p:tags r:id="rId7"/>
            </p:custDataLst>
          </p:nvPr>
        </p:nvSpPr>
        <p:spPr>
          <a:xfrm>
            <a:off x="1409668" y="3757625"/>
            <a:ext cx="1213630" cy="1213630"/>
          </a:xfrm>
          <a:prstGeom prst="ellipse">
            <a:avLst/>
          </a:prstGeom>
          <a:solidFill>
            <a:srgbClr val="58B6E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p>
        </p:txBody>
      </p:sp>
      <p:sp>
        <p:nvSpPr>
          <p:cNvPr id="10" name="椭圆 9"/>
          <p:cNvSpPr/>
          <p:nvPr>
            <p:custDataLst>
              <p:tags r:id="rId8"/>
            </p:custDataLst>
          </p:nvPr>
        </p:nvSpPr>
        <p:spPr>
          <a:xfrm>
            <a:off x="1492826" y="3842591"/>
            <a:ext cx="1046108" cy="1046108"/>
          </a:xfrm>
          <a:prstGeom prst="ellipse">
            <a:avLst/>
          </a:prstGeom>
          <a:solidFill>
            <a:srgbClr val="FFFFFF"/>
          </a:solidFill>
          <a:ln>
            <a:noFill/>
          </a:ln>
          <a:effectLst>
            <a:outerShdw blurRad="63500" sx="102000" sy="102000" algn="ctr" rotWithShape="0">
              <a:srgbClr val="FFFFFF">
                <a:lumMod val="65000"/>
                <a:alpha val="40000"/>
              </a:srgbClr>
            </a:outerShdw>
          </a:effectLst>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p>
        </p:txBody>
      </p:sp>
      <p:sp>
        <p:nvSpPr>
          <p:cNvPr id="59" name="文本框 58"/>
          <p:cNvSpPr txBox="1"/>
          <p:nvPr>
            <p:custDataLst>
              <p:tags r:id="rId9"/>
            </p:custDataLst>
          </p:nvPr>
        </p:nvSpPr>
        <p:spPr>
          <a:xfrm>
            <a:off x="2538730" y="3851275"/>
            <a:ext cx="2934970" cy="1083310"/>
          </a:xfrm>
          <a:prstGeom prst="rect">
            <a:avLst/>
          </a:prstGeom>
          <a:noFill/>
        </p:spPr>
        <p:txBody>
          <a:bodyPr wrap="square" bIns="0" rtlCol="0" anchor="ctr" anchorCtr="0">
            <a:normAutofit/>
          </a:bodyPr>
          <a:p>
            <a:pPr algn="l"/>
            <a:r>
              <a:rPr lang="zh-CN" altLang="en-US" sz="2000" spc="300">
                <a:solidFill>
                  <a:srgbClr val="FFFFFF"/>
                </a:solidFill>
                <a:uFillTx/>
                <a:latin typeface="仿宋" panose="02010609060101010101" charset="-122"/>
                <a:ea typeface="微软雅黑" panose="020B0503020204020204" charset="-122"/>
              </a:rPr>
              <a:t>九、建立良好的企业文化</a:t>
            </a:r>
            <a:endParaRPr lang="zh-CN" altLang="en-US" sz="2000" spc="300">
              <a:solidFill>
                <a:srgbClr val="FFFFFF"/>
              </a:solidFill>
              <a:uFillTx/>
              <a:latin typeface="仿宋" panose="02010609060101010101" charset="-122"/>
              <a:ea typeface="微软雅黑" panose="020B0503020204020204" charset="-122"/>
            </a:endParaRPr>
          </a:p>
        </p:txBody>
      </p:sp>
      <p:sp>
        <p:nvSpPr>
          <p:cNvPr id="69" name="圆角矩形 68"/>
          <p:cNvSpPr/>
          <p:nvPr>
            <p:custDataLst>
              <p:tags r:id="rId10"/>
            </p:custDataLst>
          </p:nvPr>
        </p:nvSpPr>
        <p:spPr>
          <a:xfrm>
            <a:off x="6911981" y="2242696"/>
            <a:ext cx="3755384" cy="1070212"/>
          </a:xfrm>
          <a:prstGeom prst="roundRect">
            <a:avLst>
              <a:gd name="adj" fmla="val 50000"/>
            </a:avLst>
          </a:prstGeom>
          <a:solidFill>
            <a:srgbClr val="FFBA5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p>
        </p:txBody>
      </p:sp>
      <p:sp>
        <p:nvSpPr>
          <p:cNvPr id="70" name="椭圆 69"/>
          <p:cNvSpPr/>
          <p:nvPr>
            <p:custDataLst>
              <p:tags r:id="rId11"/>
            </p:custDataLst>
          </p:nvPr>
        </p:nvSpPr>
        <p:spPr>
          <a:xfrm>
            <a:off x="6603451" y="2166166"/>
            <a:ext cx="1213630" cy="1213630"/>
          </a:xfrm>
          <a:prstGeom prst="ellipse">
            <a:avLst/>
          </a:prstGeom>
          <a:solidFill>
            <a:srgbClr val="FFBA5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p>
        </p:txBody>
      </p:sp>
      <p:sp>
        <p:nvSpPr>
          <p:cNvPr id="71" name="椭圆 70"/>
          <p:cNvSpPr/>
          <p:nvPr>
            <p:custDataLst>
              <p:tags r:id="rId12"/>
            </p:custDataLst>
          </p:nvPr>
        </p:nvSpPr>
        <p:spPr>
          <a:xfrm>
            <a:off x="6686609" y="2251133"/>
            <a:ext cx="1046108" cy="1046108"/>
          </a:xfrm>
          <a:prstGeom prst="ellipse">
            <a:avLst/>
          </a:prstGeom>
          <a:solidFill>
            <a:srgbClr val="FFFFFF"/>
          </a:solidFill>
          <a:ln>
            <a:noFill/>
          </a:ln>
          <a:effectLst>
            <a:outerShdw blurRad="63500" sx="102000" sy="102000" algn="ctr" rotWithShape="0">
              <a:srgbClr val="FFFFFF">
                <a:lumMod val="65000"/>
                <a:alpha val="40000"/>
              </a:srgbClr>
            </a:outerShdw>
          </a:effectLst>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p>
        </p:txBody>
      </p:sp>
      <p:sp>
        <p:nvSpPr>
          <p:cNvPr id="75" name="文本框 74"/>
          <p:cNvSpPr txBox="1"/>
          <p:nvPr>
            <p:custDataLst>
              <p:tags r:id="rId13"/>
            </p:custDataLst>
          </p:nvPr>
        </p:nvSpPr>
        <p:spPr>
          <a:xfrm>
            <a:off x="7733030" y="2204720"/>
            <a:ext cx="2933065" cy="1120775"/>
          </a:xfrm>
          <a:prstGeom prst="rect">
            <a:avLst/>
          </a:prstGeom>
          <a:noFill/>
        </p:spPr>
        <p:txBody>
          <a:bodyPr wrap="square" bIns="0" rtlCol="0" anchor="ctr" anchorCtr="0">
            <a:normAutofit/>
          </a:bodyPr>
          <a:p>
            <a:pPr algn="l"/>
            <a:r>
              <a:rPr lang="zh-CN" altLang="en-US" sz="2000" spc="300">
                <a:solidFill>
                  <a:srgbClr val="FFFFFF"/>
                </a:solidFill>
                <a:uFillTx/>
                <a:latin typeface="仿宋" panose="02010609060101010101" charset="-122"/>
                <a:ea typeface="微软雅黑" panose="020B0503020204020204" charset="-122"/>
              </a:rPr>
              <a:t>八、引入敏捷项目管理方法</a:t>
            </a:r>
            <a:endParaRPr lang="zh-CN" altLang="en-US" sz="2000" spc="300">
              <a:solidFill>
                <a:srgbClr val="FFFFFF"/>
              </a:solidFill>
              <a:uFillTx/>
              <a:latin typeface="仿宋" panose="02010609060101010101" charset="-122"/>
              <a:ea typeface="微软雅黑" panose="020B0503020204020204" charset="-122"/>
            </a:endParaRPr>
          </a:p>
        </p:txBody>
      </p:sp>
      <p:sp>
        <p:nvSpPr>
          <p:cNvPr id="76" name="圆角矩形 75"/>
          <p:cNvSpPr/>
          <p:nvPr>
            <p:custDataLst>
              <p:tags r:id="rId14"/>
            </p:custDataLst>
          </p:nvPr>
        </p:nvSpPr>
        <p:spPr>
          <a:xfrm>
            <a:off x="6911378" y="3842591"/>
            <a:ext cx="3755384" cy="1070212"/>
          </a:xfrm>
          <a:prstGeom prst="roundRect">
            <a:avLst>
              <a:gd name="adj" fmla="val 50000"/>
            </a:avLst>
          </a:prstGeom>
          <a:solidFill>
            <a:srgbClr val="F18870"/>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p>
        </p:txBody>
      </p:sp>
      <p:sp>
        <p:nvSpPr>
          <p:cNvPr id="77" name="椭圆 76"/>
          <p:cNvSpPr/>
          <p:nvPr>
            <p:custDataLst>
              <p:tags r:id="rId15"/>
            </p:custDataLst>
          </p:nvPr>
        </p:nvSpPr>
        <p:spPr>
          <a:xfrm>
            <a:off x="6602848" y="3766061"/>
            <a:ext cx="1213630" cy="1213630"/>
          </a:xfrm>
          <a:prstGeom prst="ellipse">
            <a:avLst/>
          </a:prstGeom>
          <a:solidFill>
            <a:srgbClr val="F18870"/>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p>
        </p:txBody>
      </p:sp>
      <p:sp>
        <p:nvSpPr>
          <p:cNvPr id="78" name="椭圆 77"/>
          <p:cNvSpPr/>
          <p:nvPr>
            <p:custDataLst>
              <p:tags r:id="rId16"/>
            </p:custDataLst>
          </p:nvPr>
        </p:nvSpPr>
        <p:spPr>
          <a:xfrm>
            <a:off x="6686007" y="3851028"/>
            <a:ext cx="1046108" cy="1046108"/>
          </a:xfrm>
          <a:prstGeom prst="ellipse">
            <a:avLst/>
          </a:prstGeom>
          <a:solidFill>
            <a:srgbClr val="FFFFFF"/>
          </a:solidFill>
          <a:ln>
            <a:noFill/>
          </a:ln>
          <a:effectLst>
            <a:outerShdw blurRad="63500" sx="102000" sy="102000" algn="ctr" rotWithShape="0">
              <a:srgbClr val="FFFFFF">
                <a:lumMod val="65000"/>
                <a:alpha val="40000"/>
              </a:srgbClr>
            </a:outerShdw>
          </a:effectLst>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p>
        </p:txBody>
      </p:sp>
      <p:sp>
        <p:nvSpPr>
          <p:cNvPr id="82" name="文本框 81"/>
          <p:cNvSpPr txBox="1"/>
          <p:nvPr>
            <p:custDataLst>
              <p:tags r:id="rId17"/>
            </p:custDataLst>
          </p:nvPr>
        </p:nvSpPr>
        <p:spPr>
          <a:xfrm>
            <a:off x="7732395" y="3851275"/>
            <a:ext cx="2933065" cy="1069340"/>
          </a:xfrm>
          <a:prstGeom prst="rect">
            <a:avLst/>
          </a:prstGeom>
          <a:noFill/>
        </p:spPr>
        <p:txBody>
          <a:bodyPr wrap="square" bIns="0" rtlCol="0" anchor="ctr" anchorCtr="0">
            <a:normAutofit/>
          </a:bodyPr>
          <a:p>
            <a:pPr algn="l"/>
            <a:r>
              <a:rPr lang="zh-CN" altLang="en-US" sz="2000" spc="300">
                <a:solidFill>
                  <a:srgbClr val="FFFFFF"/>
                </a:solidFill>
                <a:uFillTx/>
                <a:latin typeface="仿宋" panose="02010609060101010101" charset="-122"/>
                <a:ea typeface="微软雅黑" panose="020B0503020204020204" charset="-122"/>
              </a:rPr>
              <a:t>参考内容</a:t>
            </a:r>
            <a:endParaRPr lang="zh-CN" altLang="en-US" sz="2000" spc="300">
              <a:solidFill>
                <a:srgbClr val="FFFFFF"/>
              </a:solidFill>
              <a:uFillTx/>
              <a:latin typeface="仿宋" panose="02010609060101010101" charset="-122"/>
              <a:ea typeface="微软雅黑" panose="020B0503020204020204" charset="-122"/>
            </a:endParaRPr>
          </a:p>
        </p:txBody>
      </p:sp>
      <p:sp>
        <p:nvSpPr>
          <p:cNvPr id="91" name="文本框 90"/>
          <p:cNvSpPr txBox="1"/>
          <p:nvPr>
            <p:custDataLst>
              <p:tags r:id="rId18"/>
            </p:custDataLst>
          </p:nvPr>
        </p:nvSpPr>
        <p:spPr>
          <a:xfrm>
            <a:off x="4021455" y="491490"/>
            <a:ext cx="4165600" cy="599440"/>
          </a:xfrm>
          <a:prstGeom prst="rect">
            <a:avLst/>
          </a:prstGeom>
          <a:noFill/>
        </p:spPr>
        <p:txBody>
          <a:bodyPr wrap="square" bIns="0" rtlCol="0"/>
          <a:p>
            <a:pPr algn="ctr"/>
            <a:r>
              <a:rPr lang="zh-CN" altLang="en-US" sz="3600" b="1" spc="300">
                <a:solidFill>
                  <a:srgbClr val="6096E6">
                    <a:lumMod val="50000"/>
                  </a:srgbClr>
                </a:solidFill>
                <a:uFillTx/>
                <a:latin typeface="仿宋" panose="02010609060101010101" charset="-122"/>
                <a:ea typeface="微软雅黑" panose="020B0503020204020204" charset="-122"/>
              </a:rPr>
              <a:t>目录</a:t>
            </a:r>
            <a:endParaRPr lang="zh-CN" altLang="en-US" sz="3600" b="1" spc="300">
              <a:solidFill>
                <a:srgbClr val="6096E6">
                  <a:lumMod val="50000"/>
                </a:srgbClr>
              </a:solidFill>
              <a:uFillTx/>
              <a:latin typeface="仿宋" panose="02010609060101010101" charset="-122"/>
              <a:ea typeface="微软雅黑" panose="020B0503020204020204" charset="-122"/>
            </a:endParaRPr>
          </a:p>
        </p:txBody>
      </p:sp>
      <p:sp>
        <p:nvSpPr>
          <p:cNvPr id="12" name="文本框 11"/>
          <p:cNvSpPr txBox="1"/>
          <p:nvPr>
            <p:custDataLst>
              <p:tags r:id="rId19"/>
            </p:custDataLst>
          </p:nvPr>
        </p:nvSpPr>
        <p:spPr>
          <a:xfrm>
            <a:off x="1410335" y="4088765"/>
            <a:ext cx="1129665" cy="572135"/>
          </a:xfrm>
          <a:prstGeom prst="rect">
            <a:avLst/>
          </a:prstGeom>
          <a:noFill/>
        </p:spPr>
        <p:txBody>
          <a:bodyPr wrap="square" bIns="0" rtlCol="0">
            <a:normAutofit/>
          </a:bodyPr>
          <a:p>
            <a:pPr algn="ctr"/>
            <a:r>
              <a:rPr lang="en-US" altLang="zh-CN" sz="3200" spc="300">
                <a:solidFill>
                  <a:srgbClr val="58B6E5">
                    <a:lumMod val="50000"/>
                  </a:srgbClr>
                </a:solidFill>
                <a:uFillTx/>
                <a:latin typeface="思源黑体 CN Bold" panose="020B0800000000000000" pitchFamily="34" charset="-122"/>
                <a:ea typeface="思源黑体 CN Bold" panose="020B0800000000000000" pitchFamily="34" charset="-122"/>
              </a:rPr>
              <a:t>09</a:t>
            </a:r>
            <a:endParaRPr lang="en-US" altLang="zh-CN" sz="3200" spc="300">
              <a:solidFill>
                <a:srgbClr val="58B6E5">
                  <a:lumMod val="50000"/>
                </a:srgbClr>
              </a:solidFill>
              <a:uFillTx/>
              <a:latin typeface="思源黑体 CN Bold" panose="020B0800000000000000" pitchFamily="34" charset="-122"/>
              <a:ea typeface="思源黑体 CN Bold" panose="020B0800000000000000" pitchFamily="34" charset="-122"/>
            </a:endParaRPr>
          </a:p>
        </p:txBody>
      </p:sp>
      <p:sp>
        <p:nvSpPr>
          <p:cNvPr id="14" name="文本框 13"/>
          <p:cNvSpPr txBox="1"/>
          <p:nvPr>
            <p:custDataLst>
              <p:tags r:id="rId20"/>
            </p:custDataLst>
          </p:nvPr>
        </p:nvSpPr>
        <p:spPr>
          <a:xfrm>
            <a:off x="6604000" y="2487930"/>
            <a:ext cx="1128395" cy="572135"/>
          </a:xfrm>
          <a:prstGeom prst="rect">
            <a:avLst/>
          </a:prstGeom>
          <a:noFill/>
        </p:spPr>
        <p:txBody>
          <a:bodyPr wrap="square" bIns="0" rtlCol="0">
            <a:normAutofit/>
          </a:bodyPr>
          <a:p>
            <a:pPr algn="ctr"/>
            <a:r>
              <a:rPr lang="en-US" altLang="zh-CN" sz="3200" spc="300">
                <a:solidFill>
                  <a:srgbClr val="FFBA55">
                    <a:lumMod val="50000"/>
                  </a:srgbClr>
                </a:solidFill>
                <a:uFillTx/>
                <a:latin typeface="思源黑体 CN Bold" panose="020B0800000000000000" pitchFamily="34" charset="-122"/>
                <a:ea typeface="思源黑体 CN Bold" panose="020B0800000000000000" pitchFamily="34" charset="-122"/>
              </a:rPr>
              <a:t>08</a:t>
            </a:r>
            <a:endParaRPr lang="en-US" altLang="zh-CN" sz="3200" spc="300">
              <a:solidFill>
                <a:srgbClr val="FFBA55">
                  <a:lumMod val="50000"/>
                </a:srgbClr>
              </a:solidFill>
              <a:uFillTx/>
              <a:latin typeface="思源黑体 CN Bold" panose="020B0800000000000000" pitchFamily="34" charset="-122"/>
              <a:ea typeface="思源黑体 CN Bold" panose="020B0800000000000000" pitchFamily="34" charset="-122"/>
            </a:endParaRPr>
          </a:p>
        </p:txBody>
      </p:sp>
      <p:sp>
        <p:nvSpPr>
          <p:cNvPr id="15" name="文本框 14"/>
          <p:cNvSpPr txBox="1"/>
          <p:nvPr>
            <p:custDataLst>
              <p:tags r:id="rId21"/>
            </p:custDataLst>
          </p:nvPr>
        </p:nvSpPr>
        <p:spPr>
          <a:xfrm>
            <a:off x="6602095" y="4088765"/>
            <a:ext cx="1130935" cy="572135"/>
          </a:xfrm>
          <a:prstGeom prst="rect">
            <a:avLst/>
          </a:prstGeom>
          <a:noFill/>
        </p:spPr>
        <p:txBody>
          <a:bodyPr wrap="square" bIns="0" rtlCol="0">
            <a:normAutofit/>
          </a:bodyPr>
          <a:p>
            <a:pPr algn="ctr"/>
            <a:r>
              <a:rPr lang="en-US" altLang="zh-CN" sz="3200" spc="300">
                <a:solidFill>
                  <a:srgbClr val="F18870">
                    <a:lumMod val="50000"/>
                  </a:srgbClr>
                </a:solidFill>
                <a:uFillTx/>
                <a:latin typeface="思源黑体 CN Bold" panose="020B0800000000000000" pitchFamily="34" charset="-122"/>
                <a:ea typeface="思源黑体 CN Bold" panose="020B0800000000000000" pitchFamily="34" charset="-122"/>
              </a:rPr>
              <a:t>010</a:t>
            </a:r>
            <a:endParaRPr lang="en-US" altLang="zh-CN" sz="3200" spc="300">
              <a:solidFill>
                <a:srgbClr val="F18870">
                  <a:lumMod val="50000"/>
                </a:srgbClr>
              </a:solidFill>
              <a:uFillTx/>
              <a:latin typeface="思源黑体 CN Bold" panose="020B0800000000000000" pitchFamily="34" charset="-122"/>
              <a:ea typeface="思源黑体 CN Bold" panose="020B0800000000000000" pitchFamily="34" charset="-122"/>
            </a:endParaRPr>
          </a:p>
        </p:txBody>
      </p:sp>
    </p:spTree>
    <p:custDataLst>
      <p:tags r:id="rId22"/>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rotWithShape="1">
          <a:blip r:embed="rId2"/>
          <a:srcRect/>
          <a:stretch>
            <a:fillRect/>
          </a:stretch>
        </p:blipFill>
        <p:spPr>
          <a:xfrm rot="16635317" flipH="1">
            <a:off x="11172190" y="-154940"/>
            <a:ext cx="1035050" cy="881380"/>
          </a:xfrm>
          <a:prstGeom prst="rect">
            <a:avLst/>
          </a:prstGeom>
        </p:spPr>
      </p:pic>
      <p:grpSp>
        <p:nvGrpSpPr>
          <p:cNvPr id="7" name="组合 6"/>
          <p:cNvGrpSpPr/>
          <p:nvPr userDrawn="1">
            <p:custDataLst>
              <p:tags r:id="rId3"/>
            </p:custDataLst>
          </p:nvPr>
        </p:nvGrpSpPr>
        <p:grpSpPr>
          <a:xfrm rot="0">
            <a:off x="0" y="4886325"/>
            <a:ext cx="712470" cy="1971675"/>
            <a:chOff x="0" y="4391345"/>
            <a:chExt cx="891702" cy="2466656"/>
          </a:xfrm>
        </p:grpSpPr>
        <p:pic>
          <p:nvPicPr>
            <p:cNvPr id="8" name="图片 7"/>
            <p:cNvPicPr>
              <a:picLocks noChangeAspect="1"/>
            </p:cNvPicPr>
            <p:nvPr>
              <p:custDataLst>
                <p:tags r:id="rId4"/>
              </p:custDataLst>
            </p:nvPr>
          </p:nvPicPr>
          <p:blipFill rotWithShape="1">
            <a:blip r:embed="rId5"/>
            <a:srcRect/>
            <a:stretch>
              <a:fillRect/>
            </a:stretch>
          </p:blipFill>
          <p:spPr>
            <a:xfrm>
              <a:off x="0" y="5917327"/>
              <a:ext cx="891702" cy="940674"/>
            </a:xfrm>
            <a:prstGeom prst="rect">
              <a:avLst/>
            </a:prstGeom>
          </p:spPr>
        </p:pic>
        <p:pic>
          <p:nvPicPr>
            <p:cNvPr id="9" name="图片 8"/>
            <p:cNvPicPr>
              <a:picLocks noChangeAspect="1"/>
            </p:cNvPicPr>
            <p:nvPr>
              <p:custDataLst>
                <p:tags r:id="rId6"/>
              </p:custDataLst>
            </p:nvPr>
          </p:nvPicPr>
          <p:blipFill>
            <a:blip r:embed="rId7"/>
            <a:stretch>
              <a:fillRect/>
            </a:stretch>
          </p:blipFill>
          <p:spPr>
            <a:xfrm rot="1953062" flipH="1">
              <a:off x="67048" y="4391345"/>
              <a:ext cx="757605" cy="2455724"/>
            </a:xfrm>
            <a:prstGeom prst="rect">
              <a:avLst/>
            </a:prstGeom>
          </p:spPr>
        </p:pic>
      </p:grpSp>
      <p:sp>
        <p:nvSpPr>
          <p:cNvPr id="2" name="标题 2"/>
          <p:cNvSpPr>
            <a:spLocks noGrp="1"/>
          </p:cNvSpPr>
          <p:nvPr>
            <p:custDataLst>
              <p:tags r:id="rId8"/>
            </p:custDataLst>
          </p:nvPr>
        </p:nvSpPr>
        <p:spPr>
          <a:xfrm>
            <a:off x="1281600" y="770410"/>
            <a:ext cx="9626400" cy="723600"/>
          </a:xfrm>
          <a:prstGeom prst="rect">
            <a:avLst/>
          </a:prstGeom>
        </p:spPr>
        <p:txBody>
          <a:bodyPr vert="horz" lIns="90170" tIns="46990" rIns="90170" bIns="46990" rtlCol="0" anchor="ctr" anchorCtr="0">
            <a:normAutofit/>
          </a:bodyPr>
          <a:lstStyle>
            <a:lvl1pPr algn="l" defTabSz="914400" rtl="0" eaLnBrk="1" fontAlgn="auto" latinLnBrk="0" hangingPunct="1">
              <a:lnSpc>
                <a:spcPct val="100000"/>
              </a:lnSpc>
              <a:spcBef>
                <a:spcPct val="0"/>
              </a:spcBef>
              <a:buNone/>
              <a:defRPr sz="3200" b="1" u="none" strike="noStrike" kern="1200" cap="none" spc="100" normalizeH="0" baseline="0">
                <a:gradFill>
                  <a:gsLst>
                    <a:gs pos="0">
                      <a:schemeClr val="accent3"/>
                    </a:gs>
                    <a:gs pos="100000">
                      <a:schemeClr val="accent1"/>
                    </a:gs>
                  </a:gsLst>
                  <a:lin ang="6599999" scaled="0"/>
                </a:gradFill>
                <a:uFillTx/>
                <a:latin typeface="Arial" panose="020B0604020202020204" pitchFamily="34" charset="0"/>
                <a:ea typeface="微软雅黑" panose="020B0503020204020204" charset="-122"/>
                <a:cs typeface="+mj-cs"/>
              </a:defRPr>
            </a:lvl1pPr>
          </a:lstStyle>
          <a:p>
            <a:r>
              <a:rPr lang="zh-CN" altLang="zh-CN" sz="2400" dirty="0">
                <a:latin typeface="仿宋" panose="02010609060101010101" charset="-122"/>
              </a:rPr>
              <a:t>设计管理的实施方法</a:t>
            </a:r>
            <a:endParaRPr lang="zh-CN" altLang="zh-CN" sz="2400" dirty="0">
              <a:latin typeface="仿宋" panose="02010609060101010101" charset="-122"/>
            </a:endParaRPr>
          </a:p>
        </p:txBody>
      </p:sp>
      <p:sp>
        <p:nvSpPr>
          <p:cNvPr id="5" name="内容占位符 3" descr="7b0a202020202262756c6c6574223a20227b5c2263617465676f727949645c223a31303030352c5c2274656d706c61746549645c223a32303233313538307d220a7d0a"/>
          <p:cNvSpPr>
            <a:spLocks noGrp="1"/>
          </p:cNvSpPr>
          <p:nvPr>
            <p:custDataLst>
              <p:tags r:id="rId9"/>
            </p:custDataLst>
          </p:nvPr>
        </p:nvSpPr>
        <p:spPr>
          <a:xfrm>
            <a:off x="1281113" y="1465735"/>
            <a:ext cx="9626600" cy="3445200"/>
          </a:xfrm>
          <a:prstGeom prst="rect">
            <a:avLst/>
          </a:prstGeom>
        </p:spPr>
        <p:txBody>
          <a:bodyPr vert="horz" lIns="90170" tIns="46990" rIns="90170" bIns="46990" rtlCol="0" anchor="ctr" anchorCtr="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533400">
              <a:lnSpc>
                <a:spcPct val="140000"/>
              </a:lnSpc>
              <a:buBlip>
                <a:blip r:embed="rId10"/>
              </a:buBlip>
              <a:extLst>
                <a:ext uri="{35155182-B16C-46BC-9424-99874614C6A1}">
                  <wpsdc:indentchars xmlns:wpsdc="http://www.wps.cn/officeDocument/2017/drawingmlCustomData" val="200" checksum="171596010"/>
                </a:ext>
              </a:extLst>
            </a:pPr>
            <a:r>
              <a:rPr lang="zh-CN" altLang="en-US" sz="2000" dirty="0">
                <a:solidFill>
                  <a:schemeClr val="tx1">
                    <a:lumMod val="85000"/>
                    <a:lumOff val="15000"/>
                  </a:schemeClr>
                </a:solidFill>
                <a:latin typeface="仿宋" panose="02010609060101010101" charset="-122"/>
                <a:ea typeface="仿宋" panose="02010609060101010101" charset="-122"/>
              </a:rPr>
              <a:t>2、建立设计管理档案：建立设计管理档案，记录项目的设计要求、设计成果和变更等信息，确保项目的可追溯性。</a:t>
            </a:r>
            <a:endParaRPr lang="zh-CN" altLang="en-US" sz="2000" dirty="0">
              <a:solidFill>
                <a:schemeClr val="tx1">
                  <a:lumMod val="85000"/>
                  <a:lumOff val="15000"/>
                </a:schemeClr>
              </a:solidFill>
              <a:latin typeface="仿宋" panose="02010609060101010101" charset="-122"/>
              <a:ea typeface="仿宋" panose="02010609060101010101" charset="-122"/>
            </a:endParaRPr>
          </a:p>
        </p:txBody>
      </p:sp>
    </p:spTree>
    <p:custDataLst>
      <p:tags r:id="rId1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rotWithShape="1">
          <a:blip r:embed="rId2"/>
          <a:srcRect/>
          <a:stretch>
            <a:fillRect/>
          </a:stretch>
        </p:blipFill>
        <p:spPr>
          <a:xfrm rot="16635317" flipH="1">
            <a:off x="11172190" y="-154940"/>
            <a:ext cx="1035050" cy="881380"/>
          </a:xfrm>
          <a:prstGeom prst="rect">
            <a:avLst/>
          </a:prstGeom>
        </p:spPr>
      </p:pic>
      <p:grpSp>
        <p:nvGrpSpPr>
          <p:cNvPr id="7" name="组合 6"/>
          <p:cNvGrpSpPr/>
          <p:nvPr userDrawn="1">
            <p:custDataLst>
              <p:tags r:id="rId3"/>
            </p:custDataLst>
          </p:nvPr>
        </p:nvGrpSpPr>
        <p:grpSpPr>
          <a:xfrm rot="0">
            <a:off x="0" y="4886325"/>
            <a:ext cx="712470" cy="1971675"/>
            <a:chOff x="0" y="4391345"/>
            <a:chExt cx="891702" cy="2466656"/>
          </a:xfrm>
        </p:grpSpPr>
        <p:pic>
          <p:nvPicPr>
            <p:cNvPr id="8" name="图片 7"/>
            <p:cNvPicPr>
              <a:picLocks noChangeAspect="1"/>
            </p:cNvPicPr>
            <p:nvPr>
              <p:custDataLst>
                <p:tags r:id="rId4"/>
              </p:custDataLst>
            </p:nvPr>
          </p:nvPicPr>
          <p:blipFill rotWithShape="1">
            <a:blip r:embed="rId5"/>
            <a:srcRect/>
            <a:stretch>
              <a:fillRect/>
            </a:stretch>
          </p:blipFill>
          <p:spPr>
            <a:xfrm>
              <a:off x="0" y="5917327"/>
              <a:ext cx="891702" cy="940674"/>
            </a:xfrm>
            <a:prstGeom prst="rect">
              <a:avLst/>
            </a:prstGeom>
          </p:spPr>
        </p:pic>
        <p:pic>
          <p:nvPicPr>
            <p:cNvPr id="9" name="图片 8"/>
            <p:cNvPicPr>
              <a:picLocks noChangeAspect="1"/>
            </p:cNvPicPr>
            <p:nvPr>
              <p:custDataLst>
                <p:tags r:id="rId6"/>
              </p:custDataLst>
            </p:nvPr>
          </p:nvPicPr>
          <p:blipFill>
            <a:blip r:embed="rId7"/>
            <a:stretch>
              <a:fillRect/>
            </a:stretch>
          </p:blipFill>
          <p:spPr>
            <a:xfrm rot="1953062" flipH="1">
              <a:off x="67048" y="4391345"/>
              <a:ext cx="757605" cy="2455724"/>
            </a:xfrm>
            <a:prstGeom prst="rect">
              <a:avLst/>
            </a:prstGeom>
          </p:spPr>
        </p:pic>
      </p:grpSp>
      <p:sp>
        <p:nvSpPr>
          <p:cNvPr id="2" name="标题 2"/>
          <p:cNvSpPr>
            <a:spLocks noGrp="1"/>
          </p:cNvSpPr>
          <p:nvPr>
            <p:custDataLst>
              <p:tags r:id="rId8"/>
            </p:custDataLst>
          </p:nvPr>
        </p:nvSpPr>
        <p:spPr>
          <a:xfrm>
            <a:off x="1281600" y="770410"/>
            <a:ext cx="9626400" cy="723600"/>
          </a:xfrm>
          <a:prstGeom prst="rect">
            <a:avLst/>
          </a:prstGeom>
        </p:spPr>
        <p:txBody>
          <a:bodyPr vert="horz" lIns="90170" tIns="46990" rIns="90170" bIns="46990" rtlCol="0" anchor="ctr" anchorCtr="0">
            <a:normAutofit/>
          </a:bodyPr>
          <a:lstStyle>
            <a:lvl1pPr algn="l" defTabSz="914400" rtl="0" eaLnBrk="1" fontAlgn="auto" latinLnBrk="0" hangingPunct="1">
              <a:lnSpc>
                <a:spcPct val="100000"/>
              </a:lnSpc>
              <a:spcBef>
                <a:spcPct val="0"/>
              </a:spcBef>
              <a:buNone/>
              <a:defRPr sz="3200" b="1" u="none" strike="noStrike" kern="1200" cap="none" spc="100" normalizeH="0" baseline="0">
                <a:gradFill>
                  <a:gsLst>
                    <a:gs pos="0">
                      <a:schemeClr val="accent3"/>
                    </a:gs>
                    <a:gs pos="100000">
                      <a:schemeClr val="accent1"/>
                    </a:gs>
                  </a:gsLst>
                  <a:lin ang="6599999" scaled="0"/>
                </a:gradFill>
                <a:uFillTx/>
                <a:latin typeface="Arial" panose="020B0604020202020204" pitchFamily="34" charset="0"/>
                <a:ea typeface="微软雅黑" panose="020B0503020204020204" charset="-122"/>
                <a:cs typeface="+mj-cs"/>
              </a:defRPr>
            </a:lvl1pPr>
          </a:lstStyle>
          <a:p>
            <a:r>
              <a:rPr lang="zh-CN" altLang="zh-CN" sz="2400" dirty="0">
                <a:latin typeface="仿宋" panose="02010609060101010101" charset="-122"/>
              </a:rPr>
              <a:t>设计管理的实施方法</a:t>
            </a:r>
            <a:endParaRPr lang="zh-CN" altLang="zh-CN" sz="2400" dirty="0">
              <a:latin typeface="仿宋" panose="02010609060101010101" charset="-122"/>
            </a:endParaRPr>
          </a:p>
        </p:txBody>
      </p:sp>
      <p:sp>
        <p:nvSpPr>
          <p:cNvPr id="5" name="内容占位符 3" descr="7b0a202020202262756c6c6574223a20227b5c2263617465676f727949645c223a31303030352c5c2274656d706c61746549645c223a32303233313538307d220a7d0a"/>
          <p:cNvSpPr>
            <a:spLocks noGrp="1"/>
          </p:cNvSpPr>
          <p:nvPr>
            <p:custDataLst>
              <p:tags r:id="rId9"/>
            </p:custDataLst>
          </p:nvPr>
        </p:nvSpPr>
        <p:spPr>
          <a:xfrm>
            <a:off x="1281113" y="1465735"/>
            <a:ext cx="9626600" cy="3445200"/>
          </a:xfrm>
          <a:prstGeom prst="rect">
            <a:avLst/>
          </a:prstGeom>
        </p:spPr>
        <p:txBody>
          <a:bodyPr vert="horz" lIns="90170" tIns="46990" rIns="90170" bIns="46990" rtlCol="0" anchor="ctr" anchorCtr="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533400">
              <a:lnSpc>
                <a:spcPct val="140000"/>
              </a:lnSpc>
              <a:buBlip>
                <a:blip r:embed="rId10"/>
              </a:buBlip>
              <a:extLst>
                <a:ext uri="{35155182-B16C-46BC-9424-99874614C6A1}">
                  <wpsdc:indentchars xmlns:wpsdc="http://www.wps.cn/officeDocument/2017/drawingmlCustomData" val="200" checksum="171596010"/>
                </a:ext>
              </a:extLst>
            </a:pPr>
            <a:r>
              <a:rPr lang="zh-CN" altLang="en-US" sz="2000" dirty="0">
                <a:solidFill>
                  <a:schemeClr val="tx1">
                    <a:lumMod val="85000"/>
                    <a:lumOff val="15000"/>
                  </a:schemeClr>
                </a:solidFill>
                <a:latin typeface="仿宋" panose="02010609060101010101" charset="-122"/>
                <a:ea typeface="仿宋" panose="02010609060101010101" charset="-122"/>
              </a:rPr>
              <a:t>3、强化设计与施工的衔接：在设计过程中，充分考虑施工的实际需求，确保设计方案的可实施性。在施工过程中，设计的执行情况，及时调整设计以满足现场需求。</a:t>
            </a:r>
            <a:endParaRPr lang="zh-CN" altLang="en-US" sz="2000" dirty="0">
              <a:solidFill>
                <a:schemeClr val="tx1">
                  <a:lumMod val="85000"/>
                  <a:lumOff val="15000"/>
                </a:schemeClr>
              </a:solidFill>
              <a:latin typeface="仿宋" panose="02010609060101010101" charset="-122"/>
              <a:ea typeface="仿宋" panose="02010609060101010101" charset="-122"/>
            </a:endParaRPr>
          </a:p>
        </p:txBody>
      </p:sp>
    </p:spTree>
    <p:custDataLst>
      <p:tags r:id="rId1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rotWithShape="1">
          <a:blip r:embed="rId2"/>
          <a:srcRect/>
          <a:stretch>
            <a:fillRect/>
          </a:stretch>
        </p:blipFill>
        <p:spPr>
          <a:xfrm rot="16635317" flipH="1">
            <a:off x="11172190" y="-154940"/>
            <a:ext cx="1035050" cy="881380"/>
          </a:xfrm>
          <a:prstGeom prst="rect">
            <a:avLst/>
          </a:prstGeom>
        </p:spPr>
      </p:pic>
      <p:grpSp>
        <p:nvGrpSpPr>
          <p:cNvPr id="7" name="组合 6"/>
          <p:cNvGrpSpPr/>
          <p:nvPr userDrawn="1">
            <p:custDataLst>
              <p:tags r:id="rId3"/>
            </p:custDataLst>
          </p:nvPr>
        </p:nvGrpSpPr>
        <p:grpSpPr>
          <a:xfrm rot="0">
            <a:off x="0" y="4886325"/>
            <a:ext cx="712470" cy="1971675"/>
            <a:chOff x="0" y="4391345"/>
            <a:chExt cx="891702" cy="2466656"/>
          </a:xfrm>
        </p:grpSpPr>
        <p:pic>
          <p:nvPicPr>
            <p:cNvPr id="8" name="图片 7"/>
            <p:cNvPicPr>
              <a:picLocks noChangeAspect="1"/>
            </p:cNvPicPr>
            <p:nvPr>
              <p:custDataLst>
                <p:tags r:id="rId4"/>
              </p:custDataLst>
            </p:nvPr>
          </p:nvPicPr>
          <p:blipFill rotWithShape="1">
            <a:blip r:embed="rId5"/>
            <a:srcRect/>
            <a:stretch>
              <a:fillRect/>
            </a:stretch>
          </p:blipFill>
          <p:spPr>
            <a:xfrm>
              <a:off x="0" y="5917327"/>
              <a:ext cx="891702" cy="940674"/>
            </a:xfrm>
            <a:prstGeom prst="rect">
              <a:avLst/>
            </a:prstGeom>
          </p:spPr>
        </p:pic>
        <p:pic>
          <p:nvPicPr>
            <p:cNvPr id="9" name="图片 8"/>
            <p:cNvPicPr>
              <a:picLocks noChangeAspect="1"/>
            </p:cNvPicPr>
            <p:nvPr>
              <p:custDataLst>
                <p:tags r:id="rId6"/>
              </p:custDataLst>
            </p:nvPr>
          </p:nvPicPr>
          <p:blipFill>
            <a:blip r:embed="rId7"/>
            <a:stretch>
              <a:fillRect/>
            </a:stretch>
          </p:blipFill>
          <p:spPr>
            <a:xfrm rot="1953062" flipH="1">
              <a:off x="67048" y="4391345"/>
              <a:ext cx="757605" cy="2455724"/>
            </a:xfrm>
            <a:prstGeom prst="rect">
              <a:avLst/>
            </a:prstGeom>
          </p:spPr>
        </p:pic>
      </p:grpSp>
      <p:sp>
        <p:nvSpPr>
          <p:cNvPr id="2" name="标题 2"/>
          <p:cNvSpPr>
            <a:spLocks noGrp="1"/>
          </p:cNvSpPr>
          <p:nvPr>
            <p:custDataLst>
              <p:tags r:id="rId8"/>
            </p:custDataLst>
          </p:nvPr>
        </p:nvSpPr>
        <p:spPr>
          <a:xfrm>
            <a:off x="1281600" y="770410"/>
            <a:ext cx="9626400" cy="723600"/>
          </a:xfrm>
          <a:prstGeom prst="rect">
            <a:avLst/>
          </a:prstGeom>
        </p:spPr>
        <p:txBody>
          <a:bodyPr vert="horz" lIns="90170" tIns="46990" rIns="90170" bIns="46990" rtlCol="0" anchor="ctr" anchorCtr="0">
            <a:normAutofit/>
          </a:bodyPr>
          <a:lstStyle>
            <a:lvl1pPr algn="l" defTabSz="914400" rtl="0" eaLnBrk="1" fontAlgn="auto" latinLnBrk="0" hangingPunct="1">
              <a:lnSpc>
                <a:spcPct val="100000"/>
              </a:lnSpc>
              <a:spcBef>
                <a:spcPct val="0"/>
              </a:spcBef>
              <a:buNone/>
              <a:defRPr sz="3200" b="1" u="none" strike="noStrike" kern="1200" cap="none" spc="100" normalizeH="0" baseline="0">
                <a:gradFill>
                  <a:gsLst>
                    <a:gs pos="0">
                      <a:schemeClr val="accent3"/>
                    </a:gs>
                    <a:gs pos="100000">
                      <a:schemeClr val="accent1"/>
                    </a:gs>
                  </a:gsLst>
                  <a:lin ang="6599999" scaled="0"/>
                </a:gradFill>
                <a:uFillTx/>
                <a:latin typeface="Arial" panose="020B0604020202020204" pitchFamily="34" charset="0"/>
                <a:ea typeface="微软雅黑" panose="020B0503020204020204" charset="-122"/>
                <a:cs typeface="+mj-cs"/>
              </a:defRPr>
            </a:lvl1pPr>
          </a:lstStyle>
          <a:p>
            <a:r>
              <a:rPr lang="zh-CN" altLang="zh-CN" sz="2400" dirty="0">
                <a:latin typeface="仿宋" panose="02010609060101010101" charset="-122"/>
              </a:rPr>
              <a:t>设计管理的实施方法</a:t>
            </a:r>
            <a:endParaRPr lang="zh-CN" altLang="zh-CN" sz="2400" dirty="0">
              <a:latin typeface="仿宋" panose="02010609060101010101" charset="-122"/>
            </a:endParaRPr>
          </a:p>
        </p:txBody>
      </p:sp>
      <p:sp>
        <p:nvSpPr>
          <p:cNvPr id="5" name="内容占位符 3" descr="7b0a202020202262756c6c6574223a20227b5c2263617465676f727949645c223a31303030352c5c2274656d706c61746549645c223a32303233313538307d220a7d0a"/>
          <p:cNvSpPr>
            <a:spLocks noGrp="1"/>
          </p:cNvSpPr>
          <p:nvPr>
            <p:custDataLst>
              <p:tags r:id="rId9"/>
            </p:custDataLst>
          </p:nvPr>
        </p:nvSpPr>
        <p:spPr>
          <a:xfrm>
            <a:off x="1281113" y="1465735"/>
            <a:ext cx="9626600" cy="3445200"/>
          </a:xfrm>
          <a:prstGeom prst="rect">
            <a:avLst/>
          </a:prstGeom>
        </p:spPr>
        <p:txBody>
          <a:bodyPr vert="horz" lIns="90170" tIns="46990" rIns="90170" bIns="46990" rtlCol="0" anchor="ctr" anchorCtr="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533400">
              <a:lnSpc>
                <a:spcPct val="140000"/>
              </a:lnSpc>
              <a:buBlip>
                <a:blip r:embed="rId10"/>
              </a:buBlip>
              <a:extLst>
                <a:ext uri="{35155182-B16C-46BC-9424-99874614C6A1}">
                  <wpsdc:indentchars xmlns:wpsdc="http://www.wps.cn/officeDocument/2017/drawingmlCustomData" val="200" checksum="171596010"/>
                </a:ext>
              </a:extLst>
            </a:pPr>
            <a:r>
              <a:rPr lang="zh-CN" altLang="en-US" sz="2000" dirty="0">
                <a:solidFill>
                  <a:schemeClr val="tx1">
                    <a:lumMod val="85000"/>
                    <a:lumOff val="15000"/>
                  </a:schemeClr>
                </a:solidFill>
                <a:latin typeface="仿宋" panose="02010609060101010101" charset="-122"/>
                <a:ea typeface="仿宋" panose="02010609060101010101" charset="-122"/>
              </a:rPr>
              <a:t>4、优化设计方案：通过对比不同设计方案的经济性、技术可行性和施工难度等因素，优化设计方案，提高项目的整体效益。</a:t>
            </a:r>
            <a:endParaRPr lang="zh-CN" altLang="en-US" sz="2000" dirty="0">
              <a:solidFill>
                <a:schemeClr val="tx1">
                  <a:lumMod val="85000"/>
                  <a:lumOff val="15000"/>
                </a:schemeClr>
              </a:solidFill>
              <a:latin typeface="仿宋" panose="02010609060101010101" charset="-122"/>
              <a:ea typeface="仿宋" panose="02010609060101010101" charset="-122"/>
            </a:endParaRPr>
          </a:p>
        </p:txBody>
      </p:sp>
    </p:spTree>
    <p:custDataLst>
      <p:tags r:id="rId1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custDataLst>
              <p:tags r:id="rId1"/>
            </p:custDataLst>
          </p:nvPr>
        </p:nvPicPr>
        <p:blipFill rotWithShape="1">
          <a:blip r:embed="rId2"/>
          <a:srcRect/>
          <a:stretch>
            <a:fillRect/>
          </a:stretch>
        </p:blipFill>
        <p:spPr>
          <a:xfrm rot="16635317" flipH="1">
            <a:off x="11172190" y="-154940"/>
            <a:ext cx="1035050" cy="881380"/>
          </a:xfrm>
          <a:prstGeom prst="rect">
            <a:avLst/>
          </a:prstGeom>
        </p:spPr>
      </p:pic>
      <p:grpSp>
        <p:nvGrpSpPr>
          <p:cNvPr id="4" name="组合 3"/>
          <p:cNvGrpSpPr/>
          <p:nvPr userDrawn="1">
            <p:custDataLst>
              <p:tags r:id="rId3"/>
            </p:custDataLst>
          </p:nvPr>
        </p:nvGrpSpPr>
        <p:grpSpPr>
          <a:xfrm rot="0">
            <a:off x="0" y="4886325"/>
            <a:ext cx="712470" cy="1971675"/>
            <a:chOff x="0" y="4391345"/>
            <a:chExt cx="891702" cy="2466656"/>
          </a:xfrm>
        </p:grpSpPr>
        <p:pic>
          <p:nvPicPr>
            <p:cNvPr id="8" name="图片 7"/>
            <p:cNvPicPr>
              <a:picLocks noChangeAspect="1"/>
            </p:cNvPicPr>
            <p:nvPr>
              <p:custDataLst>
                <p:tags r:id="rId4"/>
              </p:custDataLst>
            </p:nvPr>
          </p:nvPicPr>
          <p:blipFill rotWithShape="1">
            <a:blip r:embed="rId5"/>
            <a:srcRect/>
            <a:stretch>
              <a:fillRect/>
            </a:stretch>
          </p:blipFill>
          <p:spPr>
            <a:xfrm>
              <a:off x="0" y="5917327"/>
              <a:ext cx="891702" cy="940674"/>
            </a:xfrm>
            <a:prstGeom prst="rect">
              <a:avLst/>
            </a:prstGeom>
          </p:spPr>
        </p:pic>
        <p:pic>
          <p:nvPicPr>
            <p:cNvPr id="9" name="图片 8"/>
            <p:cNvPicPr>
              <a:picLocks noChangeAspect="1"/>
            </p:cNvPicPr>
            <p:nvPr>
              <p:custDataLst>
                <p:tags r:id="rId6"/>
              </p:custDataLst>
            </p:nvPr>
          </p:nvPicPr>
          <p:blipFill>
            <a:blip r:embed="rId7"/>
            <a:stretch>
              <a:fillRect/>
            </a:stretch>
          </p:blipFill>
          <p:spPr>
            <a:xfrm rot="1953062" flipH="1">
              <a:off x="67048" y="4391345"/>
              <a:ext cx="757605" cy="2455724"/>
            </a:xfrm>
            <a:prstGeom prst="rect">
              <a:avLst/>
            </a:prstGeom>
          </p:spPr>
        </p:pic>
      </p:grpSp>
      <p:sp>
        <p:nvSpPr>
          <p:cNvPr id="6" name="矩形 5" descr="7b0a2020202022776f7264617274223a20227b5c2269645c223a32353030323735362c5c227469645c223a31333436397d220a7d0a"/>
          <p:cNvSpPr/>
          <p:nvPr>
            <p:custDataLst>
              <p:tags r:id="rId8"/>
            </p:custDataLst>
          </p:nvPr>
        </p:nvSpPr>
        <p:spPr>
          <a:xfrm>
            <a:off x="3544570" y="1744980"/>
            <a:ext cx="7566025" cy="2053590"/>
          </a:xfrm>
          <a:prstGeom prst="rect">
            <a:avLst/>
          </a:prstGeom>
        </p:spPr>
        <p:txBody>
          <a:bodyPr wrap="square" anchor="ctr" anchorCtr="0">
            <a:scene3d>
              <a:camera prst="orthographicFront"/>
              <a:lightRig rig="threePt" dir="t"/>
            </a:scene3d>
          </a:bodyPr>
          <a:p>
            <a:r>
              <a:rPr lang="zh-CN" altLang="zh-CN" sz="4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4、优化设计方案：通过对比不同设计方案的经济性、技术可行性和施工难度等因素</a:t>
            </a:r>
            <a:endParaRPr lang="zh-CN" altLang="zh-CN" sz="4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p:txBody>
      </p:sp>
      <p:sp>
        <p:nvSpPr>
          <p:cNvPr id="7" name="椭圆 6"/>
          <p:cNvSpPr/>
          <p:nvPr>
            <p:custDataLst>
              <p:tags r:id="rId9"/>
            </p:custDataLst>
          </p:nvPr>
        </p:nvSpPr>
        <p:spPr>
          <a:xfrm>
            <a:off x="1315717" y="2042392"/>
            <a:ext cx="1623651" cy="1624779"/>
          </a:xfrm>
          <a:prstGeom prst="ellipse">
            <a:avLst/>
          </a:prstGeom>
          <a:solidFill>
            <a:schemeClr val="accent1"/>
          </a:solidFill>
          <a:ln>
            <a:noFill/>
          </a:ln>
        </p:spPr>
        <p:style>
          <a:lnRef idx="2">
            <a:srgbClr val="77D65E">
              <a:shade val="50000"/>
            </a:srgbClr>
          </a:lnRef>
          <a:fillRef idx="1">
            <a:srgbClr val="77D65E"/>
          </a:fillRef>
          <a:effectRef idx="0">
            <a:srgbClr val="77D65E"/>
          </a:effectRef>
          <a:fontRef idx="minor">
            <a:srgbClr val="FFFFFF"/>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44" name="圆角矩形 43"/>
          <p:cNvSpPr/>
          <p:nvPr>
            <p:custDataLst>
              <p:tags r:id="rId10"/>
            </p:custDataLst>
          </p:nvPr>
        </p:nvSpPr>
        <p:spPr>
          <a:xfrm>
            <a:off x="3235910" y="3886845"/>
            <a:ext cx="7822841" cy="156727"/>
          </a:xfrm>
          <a:prstGeom prst="roundRect">
            <a:avLst>
              <a:gd name="adj" fmla="val 50000"/>
            </a:avLst>
          </a:prstGeom>
          <a:solidFill>
            <a:schemeClr val="accent1"/>
          </a:solidFill>
          <a:ln>
            <a:noFill/>
          </a:ln>
        </p:spPr>
        <p:style>
          <a:lnRef idx="2">
            <a:srgbClr val="77D65E">
              <a:shade val="50000"/>
            </a:srgbClr>
          </a:lnRef>
          <a:fillRef idx="1">
            <a:srgbClr val="77D65E"/>
          </a:fillRef>
          <a:effectRef idx="0">
            <a:srgbClr val="77D65E"/>
          </a:effectRef>
          <a:fontRef idx="minor">
            <a:srgbClr val="FFFFFF"/>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45" name="椭圆 44"/>
          <p:cNvSpPr/>
          <p:nvPr>
            <p:custDataLst>
              <p:tags r:id="rId11"/>
            </p:custDataLst>
          </p:nvPr>
        </p:nvSpPr>
        <p:spPr>
          <a:xfrm>
            <a:off x="1019175" y="1745850"/>
            <a:ext cx="2216735" cy="2216735"/>
          </a:xfrm>
          <a:prstGeom prst="ellipse">
            <a:avLst/>
          </a:prstGeom>
          <a:noFill/>
          <a:ln>
            <a:solidFill>
              <a:schemeClr val="accent1"/>
            </a:solidFill>
          </a:ln>
        </p:spPr>
        <p:style>
          <a:lnRef idx="2">
            <a:srgbClr val="77D65E">
              <a:shade val="50000"/>
            </a:srgbClr>
          </a:lnRef>
          <a:fillRef idx="1">
            <a:srgbClr val="77D65E"/>
          </a:fillRef>
          <a:effectRef idx="0">
            <a:srgbClr val="77D65E"/>
          </a:effectRef>
          <a:fontRef idx="minor">
            <a:srgbClr val="FFFFFF"/>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pic>
        <p:nvPicPr>
          <p:cNvPr id="86" name="图片 85" descr="343435383036303b343532343136343bcfeec4bfb7b6cea7"/>
          <p:cNvPicPr>
            <a:picLocks noChangeAspect="1"/>
          </p:cNvPicPr>
          <p:nvPr>
            <p:custDataLst>
              <p:tags r:id="rId12"/>
            </p:custDataLst>
          </p:nvPr>
        </p:nvPicPr>
        <p:blipFill>
          <a:blip r:embed="rId13">
            <a:extLst>
              <a:ext uri="{96DAC541-7B7A-43D3-8B79-37D633B846F1}">
                <asvg:svgBlip xmlns:asvg="http://schemas.microsoft.com/office/drawing/2016/SVG/main" r:embed="rId14"/>
              </a:ext>
            </a:extLst>
          </a:blip>
          <a:stretch>
            <a:fillRect/>
          </a:stretch>
        </p:blipFill>
        <p:spPr>
          <a:xfrm>
            <a:off x="1720502" y="2447177"/>
            <a:ext cx="816336" cy="816336"/>
          </a:xfrm>
          <a:prstGeom prst="rect">
            <a:avLst/>
          </a:prstGeom>
        </p:spPr>
      </p:pic>
    </p:spTree>
    <p:custDataLst>
      <p:tags r:id="rId15"/>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rotWithShape="1">
          <a:blip r:embed="rId2"/>
          <a:srcRect/>
          <a:stretch>
            <a:fillRect/>
          </a:stretch>
        </p:blipFill>
        <p:spPr>
          <a:xfrm rot="16635317" flipH="1">
            <a:off x="11172190" y="-154940"/>
            <a:ext cx="1035050" cy="881380"/>
          </a:xfrm>
          <a:prstGeom prst="rect">
            <a:avLst/>
          </a:prstGeom>
        </p:spPr>
      </p:pic>
      <p:grpSp>
        <p:nvGrpSpPr>
          <p:cNvPr id="7" name="组合 6"/>
          <p:cNvGrpSpPr/>
          <p:nvPr userDrawn="1">
            <p:custDataLst>
              <p:tags r:id="rId3"/>
            </p:custDataLst>
          </p:nvPr>
        </p:nvGrpSpPr>
        <p:grpSpPr>
          <a:xfrm rot="0">
            <a:off x="0" y="4886325"/>
            <a:ext cx="712470" cy="1971675"/>
            <a:chOff x="0" y="4391345"/>
            <a:chExt cx="891702" cy="2466656"/>
          </a:xfrm>
        </p:grpSpPr>
        <p:pic>
          <p:nvPicPr>
            <p:cNvPr id="8" name="图片 7"/>
            <p:cNvPicPr>
              <a:picLocks noChangeAspect="1"/>
            </p:cNvPicPr>
            <p:nvPr>
              <p:custDataLst>
                <p:tags r:id="rId4"/>
              </p:custDataLst>
            </p:nvPr>
          </p:nvPicPr>
          <p:blipFill rotWithShape="1">
            <a:blip r:embed="rId5"/>
            <a:srcRect/>
            <a:stretch>
              <a:fillRect/>
            </a:stretch>
          </p:blipFill>
          <p:spPr>
            <a:xfrm>
              <a:off x="0" y="5917327"/>
              <a:ext cx="891702" cy="940674"/>
            </a:xfrm>
            <a:prstGeom prst="rect">
              <a:avLst/>
            </a:prstGeom>
          </p:spPr>
        </p:pic>
        <p:pic>
          <p:nvPicPr>
            <p:cNvPr id="9" name="图片 8"/>
            <p:cNvPicPr>
              <a:picLocks noChangeAspect="1"/>
            </p:cNvPicPr>
            <p:nvPr>
              <p:custDataLst>
                <p:tags r:id="rId6"/>
              </p:custDataLst>
            </p:nvPr>
          </p:nvPicPr>
          <p:blipFill>
            <a:blip r:embed="rId7"/>
            <a:stretch>
              <a:fillRect/>
            </a:stretch>
          </p:blipFill>
          <p:spPr>
            <a:xfrm rot="1953062" flipH="1">
              <a:off x="67048" y="4391345"/>
              <a:ext cx="757605" cy="2455724"/>
            </a:xfrm>
            <a:prstGeom prst="rect">
              <a:avLst/>
            </a:prstGeom>
          </p:spPr>
        </p:pic>
      </p:grpSp>
      <p:sp>
        <p:nvSpPr>
          <p:cNvPr id="2" name="标题 2"/>
          <p:cNvSpPr>
            <a:spLocks noGrp="1"/>
          </p:cNvSpPr>
          <p:nvPr>
            <p:custDataLst>
              <p:tags r:id="rId8"/>
            </p:custDataLst>
          </p:nvPr>
        </p:nvSpPr>
        <p:spPr>
          <a:xfrm>
            <a:off x="1281600" y="770410"/>
            <a:ext cx="9626400" cy="723600"/>
          </a:xfrm>
          <a:prstGeom prst="rect">
            <a:avLst/>
          </a:prstGeom>
        </p:spPr>
        <p:txBody>
          <a:bodyPr vert="horz" lIns="90170" tIns="46990" rIns="90170" bIns="46990" rtlCol="0" anchor="ctr" anchorCtr="0">
            <a:normAutofit/>
          </a:bodyPr>
          <a:lstStyle>
            <a:lvl1pPr algn="l" defTabSz="914400" rtl="0" eaLnBrk="1" fontAlgn="auto" latinLnBrk="0" hangingPunct="1">
              <a:lnSpc>
                <a:spcPct val="100000"/>
              </a:lnSpc>
              <a:spcBef>
                <a:spcPct val="0"/>
              </a:spcBef>
              <a:buNone/>
              <a:defRPr sz="3200" b="1" u="none" strike="noStrike" kern="1200" cap="none" spc="100" normalizeH="0" baseline="0">
                <a:gradFill>
                  <a:gsLst>
                    <a:gs pos="0">
                      <a:schemeClr val="accent3"/>
                    </a:gs>
                    <a:gs pos="100000">
                      <a:schemeClr val="accent1"/>
                    </a:gs>
                  </a:gsLst>
                  <a:lin ang="6599999" scaled="0"/>
                </a:gradFill>
                <a:uFillTx/>
                <a:latin typeface="Arial" panose="020B0604020202020204" pitchFamily="34" charset="0"/>
                <a:ea typeface="微软雅黑" panose="020B0503020204020204" charset="-122"/>
                <a:cs typeface="+mj-cs"/>
              </a:defRPr>
            </a:lvl1pPr>
          </a:lstStyle>
          <a:p>
            <a:r>
              <a:rPr lang="zh-CN" altLang="zh-CN" sz="2400" dirty="0">
                <a:latin typeface="仿宋" panose="02010609060101010101" charset="-122"/>
              </a:rPr>
              <a:t>4、优化设计方案：通过对比不同设计方案的经济性、技术可行性和施工难度等因素，优化设计方案，提高项目的整体效益。</a:t>
            </a:r>
            <a:endParaRPr lang="zh-CN" altLang="zh-CN" sz="2400" dirty="0">
              <a:latin typeface="仿宋" panose="02010609060101010101" charset="-122"/>
            </a:endParaRPr>
          </a:p>
        </p:txBody>
      </p:sp>
      <p:sp>
        <p:nvSpPr>
          <p:cNvPr id="5" name="内容占位符 3" descr="7b0a202020202262756c6c6574223a20227b5c2263617465676f727949645c223a31303030352c5c2274656d706c61746549645c223a32303233313538307d220a7d0a"/>
          <p:cNvSpPr>
            <a:spLocks noGrp="1"/>
          </p:cNvSpPr>
          <p:nvPr>
            <p:custDataLst>
              <p:tags r:id="rId9"/>
            </p:custDataLst>
          </p:nvPr>
        </p:nvSpPr>
        <p:spPr>
          <a:xfrm>
            <a:off x="1281113" y="1465735"/>
            <a:ext cx="9626600" cy="3445200"/>
          </a:xfrm>
          <a:prstGeom prst="rect">
            <a:avLst/>
          </a:prstGeom>
        </p:spPr>
        <p:txBody>
          <a:bodyPr vert="horz" lIns="90170" tIns="46990" rIns="90170" bIns="46990" rtlCol="0" anchor="ctr" anchorCtr="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533400">
              <a:lnSpc>
                <a:spcPct val="140000"/>
              </a:lnSpc>
              <a:buBlip>
                <a:blip r:embed="rId10"/>
              </a:buBlip>
              <a:extLst>
                <a:ext uri="{35155182-B16C-46BC-9424-99874614C6A1}">
                  <wpsdc:indentchars xmlns:wpsdc="http://www.wps.cn/officeDocument/2017/drawingmlCustomData" val="200" checksum="171596010"/>
                </a:ext>
              </a:extLst>
            </a:pPr>
            <a:r>
              <a:rPr lang="zh-CN" altLang="en-US" sz="2000" dirty="0">
                <a:solidFill>
                  <a:schemeClr val="tx1">
                    <a:lumMod val="85000"/>
                    <a:lumOff val="15000"/>
                  </a:schemeClr>
                </a:solidFill>
                <a:latin typeface="仿宋" panose="02010609060101010101" charset="-122"/>
                <a:ea typeface="仿宋" panose="02010609060101010101" charset="-122"/>
              </a:rPr>
              <a:t>1、评估设计管理计划是否合理：在设计管理计划实施过程中，其是否符合项目的实际需求，是否能够确保项目的顺利进行。</a:t>
            </a:r>
            <a:endParaRPr lang="zh-CN" altLang="en-US" sz="2000" dirty="0">
              <a:solidFill>
                <a:schemeClr val="tx1">
                  <a:lumMod val="85000"/>
                  <a:lumOff val="15000"/>
                </a:schemeClr>
              </a:solidFill>
              <a:latin typeface="仿宋" panose="02010609060101010101" charset="-122"/>
              <a:ea typeface="仿宋" panose="02010609060101010101" charset="-122"/>
            </a:endParaRPr>
          </a:p>
        </p:txBody>
      </p:sp>
    </p:spTree>
    <p:custDataLst>
      <p:tags r:id="rId1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rotWithShape="1">
          <a:blip r:embed="rId2"/>
          <a:srcRect/>
          <a:stretch>
            <a:fillRect/>
          </a:stretch>
        </p:blipFill>
        <p:spPr>
          <a:xfrm rot="16635317" flipH="1">
            <a:off x="11172190" y="-154940"/>
            <a:ext cx="1035050" cy="881380"/>
          </a:xfrm>
          <a:prstGeom prst="rect">
            <a:avLst/>
          </a:prstGeom>
        </p:spPr>
      </p:pic>
      <p:grpSp>
        <p:nvGrpSpPr>
          <p:cNvPr id="7" name="组合 6"/>
          <p:cNvGrpSpPr/>
          <p:nvPr userDrawn="1">
            <p:custDataLst>
              <p:tags r:id="rId3"/>
            </p:custDataLst>
          </p:nvPr>
        </p:nvGrpSpPr>
        <p:grpSpPr>
          <a:xfrm rot="0">
            <a:off x="0" y="4886325"/>
            <a:ext cx="712470" cy="1971675"/>
            <a:chOff x="0" y="4391345"/>
            <a:chExt cx="891702" cy="2466656"/>
          </a:xfrm>
        </p:grpSpPr>
        <p:pic>
          <p:nvPicPr>
            <p:cNvPr id="8" name="图片 7"/>
            <p:cNvPicPr>
              <a:picLocks noChangeAspect="1"/>
            </p:cNvPicPr>
            <p:nvPr>
              <p:custDataLst>
                <p:tags r:id="rId4"/>
              </p:custDataLst>
            </p:nvPr>
          </p:nvPicPr>
          <p:blipFill rotWithShape="1">
            <a:blip r:embed="rId5"/>
            <a:srcRect/>
            <a:stretch>
              <a:fillRect/>
            </a:stretch>
          </p:blipFill>
          <p:spPr>
            <a:xfrm>
              <a:off x="0" y="5917327"/>
              <a:ext cx="891702" cy="940674"/>
            </a:xfrm>
            <a:prstGeom prst="rect">
              <a:avLst/>
            </a:prstGeom>
          </p:spPr>
        </p:pic>
        <p:pic>
          <p:nvPicPr>
            <p:cNvPr id="9" name="图片 8"/>
            <p:cNvPicPr>
              <a:picLocks noChangeAspect="1"/>
            </p:cNvPicPr>
            <p:nvPr>
              <p:custDataLst>
                <p:tags r:id="rId6"/>
              </p:custDataLst>
            </p:nvPr>
          </p:nvPicPr>
          <p:blipFill>
            <a:blip r:embed="rId7"/>
            <a:stretch>
              <a:fillRect/>
            </a:stretch>
          </p:blipFill>
          <p:spPr>
            <a:xfrm rot="1953062" flipH="1">
              <a:off x="67048" y="4391345"/>
              <a:ext cx="757605" cy="2455724"/>
            </a:xfrm>
            <a:prstGeom prst="rect">
              <a:avLst/>
            </a:prstGeom>
          </p:spPr>
        </p:pic>
      </p:grpSp>
      <p:sp>
        <p:nvSpPr>
          <p:cNvPr id="2" name="标题 2"/>
          <p:cNvSpPr>
            <a:spLocks noGrp="1"/>
          </p:cNvSpPr>
          <p:nvPr>
            <p:custDataLst>
              <p:tags r:id="rId8"/>
            </p:custDataLst>
          </p:nvPr>
        </p:nvSpPr>
        <p:spPr>
          <a:xfrm>
            <a:off x="1281600" y="770410"/>
            <a:ext cx="9626400" cy="723600"/>
          </a:xfrm>
          <a:prstGeom prst="rect">
            <a:avLst/>
          </a:prstGeom>
        </p:spPr>
        <p:txBody>
          <a:bodyPr vert="horz" lIns="90170" tIns="46990" rIns="90170" bIns="46990" rtlCol="0" anchor="ctr" anchorCtr="0">
            <a:normAutofit/>
          </a:bodyPr>
          <a:lstStyle>
            <a:lvl1pPr algn="l" defTabSz="914400" rtl="0" eaLnBrk="1" fontAlgn="auto" latinLnBrk="0" hangingPunct="1">
              <a:lnSpc>
                <a:spcPct val="100000"/>
              </a:lnSpc>
              <a:spcBef>
                <a:spcPct val="0"/>
              </a:spcBef>
              <a:buNone/>
              <a:defRPr sz="3200" b="1" u="none" strike="noStrike" kern="1200" cap="none" spc="100" normalizeH="0" baseline="0">
                <a:gradFill>
                  <a:gsLst>
                    <a:gs pos="0">
                      <a:schemeClr val="accent3"/>
                    </a:gs>
                    <a:gs pos="100000">
                      <a:schemeClr val="accent1"/>
                    </a:gs>
                  </a:gsLst>
                  <a:lin ang="6599999" scaled="0"/>
                </a:gradFill>
                <a:uFillTx/>
                <a:latin typeface="Arial" panose="020B0604020202020204" pitchFamily="34" charset="0"/>
                <a:ea typeface="微软雅黑" panose="020B0503020204020204" charset="-122"/>
                <a:cs typeface="+mj-cs"/>
              </a:defRPr>
            </a:lvl1pPr>
          </a:lstStyle>
          <a:p>
            <a:r>
              <a:rPr lang="zh-CN" altLang="zh-CN" sz="2400" dirty="0">
                <a:latin typeface="仿宋" panose="02010609060101010101" charset="-122"/>
              </a:rPr>
              <a:t>4、优化设计方案：通过对比不同设计方案的经济性、技术可行性和施工难度等因素，优化设计方案，提高项目的整体效益。</a:t>
            </a:r>
            <a:endParaRPr lang="zh-CN" altLang="zh-CN" sz="2400" dirty="0">
              <a:latin typeface="仿宋" panose="02010609060101010101" charset="-122"/>
            </a:endParaRPr>
          </a:p>
        </p:txBody>
      </p:sp>
      <p:sp>
        <p:nvSpPr>
          <p:cNvPr id="5" name="内容占位符 3" descr="7b0a202020202262756c6c6574223a20227b5c2263617465676f727949645c223a31303030352c5c2274656d706c61746549645c223a32303233313538307d220a7d0a"/>
          <p:cNvSpPr>
            <a:spLocks noGrp="1"/>
          </p:cNvSpPr>
          <p:nvPr>
            <p:custDataLst>
              <p:tags r:id="rId9"/>
            </p:custDataLst>
          </p:nvPr>
        </p:nvSpPr>
        <p:spPr>
          <a:xfrm>
            <a:off x="1281113" y="1465735"/>
            <a:ext cx="9626600" cy="3445200"/>
          </a:xfrm>
          <a:prstGeom prst="rect">
            <a:avLst/>
          </a:prstGeom>
        </p:spPr>
        <p:txBody>
          <a:bodyPr vert="horz" lIns="90170" tIns="46990" rIns="90170" bIns="46990" rtlCol="0" anchor="ctr" anchorCtr="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533400">
              <a:lnSpc>
                <a:spcPct val="140000"/>
              </a:lnSpc>
              <a:buBlip>
                <a:blip r:embed="rId10"/>
              </a:buBlip>
              <a:extLst>
                <a:ext uri="{35155182-B16C-46BC-9424-99874614C6A1}">
                  <wpsdc:indentchars xmlns:wpsdc="http://www.wps.cn/officeDocument/2017/drawingmlCustomData" val="200" checksum="171596010"/>
                </a:ext>
              </a:extLst>
            </a:pPr>
            <a:r>
              <a:rPr lang="zh-CN" altLang="en-US" sz="2000" dirty="0">
                <a:solidFill>
                  <a:schemeClr val="tx1">
                    <a:lumMod val="85000"/>
                    <a:lumOff val="15000"/>
                  </a:schemeClr>
                </a:solidFill>
                <a:latin typeface="仿宋" panose="02010609060101010101" charset="-122"/>
                <a:ea typeface="仿宋" panose="02010609060101010101" charset="-122"/>
              </a:rPr>
              <a:t>2、检查设计与施工的契合度：在施工过程中，检查设计方案是否能够顺利实施，是否存在设计与施工脱节的现象。</a:t>
            </a:r>
            <a:endParaRPr lang="zh-CN" altLang="en-US" sz="2000" dirty="0">
              <a:solidFill>
                <a:schemeClr val="tx1">
                  <a:lumMod val="85000"/>
                  <a:lumOff val="15000"/>
                </a:schemeClr>
              </a:solidFill>
              <a:latin typeface="仿宋" panose="02010609060101010101" charset="-122"/>
              <a:ea typeface="仿宋" panose="02010609060101010101" charset="-122"/>
            </a:endParaRPr>
          </a:p>
        </p:txBody>
      </p:sp>
    </p:spTree>
    <p:custDataLst>
      <p:tags r:id="rId1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rotWithShape="1">
          <a:blip r:embed="rId2"/>
          <a:srcRect/>
          <a:stretch>
            <a:fillRect/>
          </a:stretch>
        </p:blipFill>
        <p:spPr>
          <a:xfrm rot="16635317" flipH="1">
            <a:off x="11172190" y="-154940"/>
            <a:ext cx="1035050" cy="881380"/>
          </a:xfrm>
          <a:prstGeom prst="rect">
            <a:avLst/>
          </a:prstGeom>
        </p:spPr>
      </p:pic>
      <p:grpSp>
        <p:nvGrpSpPr>
          <p:cNvPr id="7" name="组合 6"/>
          <p:cNvGrpSpPr/>
          <p:nvPr userDrawn="1">
            <p:custDataLst>
              <p:tags r:id="rId3"/>
            </p:custDataLst>
          </p:nvPr>
        </p:nvGrpSpPr>
        <p:grpSpPr>
          <a:xfrm rot="0">
            <a:off x="0" y="4886325"/>
            <a:ext cx="712470" cy="1971675"/>
            <a:chOff x="0" y="4391345"/>
            <a:chExt cx="891702" cy="2466656"/>
          </a:xfrm>
        </p:grpSpPr>
        <p:pic>
          <p:nvPicPr>
            <p:cNvPr id="8" name="图片 7"/>
            <p:cNvPicPr>
              <a:picLocks noChangeAspect="1"/>
            </p:cNvPicPr>
            <p:nvPr>
              <p:custDataLst>
                <p:tags r:id="rId4"/>
              </p:custDataLst>
            </p:nvPr>
          </p:nvPicPr>
          <p:blipFill rotWithShape="1">
            <a:blip r:embed="rId5"/>
            <a:srcRect/>
            <a:stretch>
              <a:fillRect/>
            </a:stretch>
          </p:blipFill>
          <p:spPr>
            <a:xfrm>
              <a:off x="0" y="5917327"/>
              <a:ext cx="891702" cy="940674"/>
            </a:xfrm>
            <a:prstGeom prst="rect">
              <a:avLst/>
            </a:prstGeom>
          </p:spPr>
        </p:pic>
        <p:pic>
          <p:nvPicPr>
            <p:cNvPr id="9" name="图片 8"/>
            <p:cNvPicPr>
              <a:picLocks noChangeAspect="1"/>
            </p:cNvPicPr>
            <p:nvPr>
              <p:custDataLst>
                <p:tags r:id="rId6"/>
              </p:custDataLst>
            </p:nvPr>
          </p:nvPicPr>
          <p:blipFill>
            <a:blip r:embed="rId7"/>
            <a:stretch>
              <a:fillRect/>
            </a:stretch>
          </p:blipFill>
          <p:spPr>
            <a:xfrm rot="1953062" flipH="1">
              <a:off x="67048" y="4391345"/>
              <a:ext cx="757605" cy="2455724"/>
            </a:xfrm>
            <a:prstGeom prst="rect">
              <a:avLst/>
            </a:prstGeom>
          </p:spPr>
        </p:pic>
      </p:grpSp>
      <p:sp>
        <p:nvSpPr>
          <p:cNvPr id="2" name="标题 2"/>
          <p:cNvSpPr>
            <a:spLocks noGrp="1"/>
          </p:cNvSpPr>
          <p:nvPr>
            <p:custDataLst>
              <p:tags r:id="rId8"/>
            </p:custDataLst>
          </p:nvPr>
        </p:nvSpPr>
        <p:spPr>
          <a:xfrm>
            <a:off x="1281600" y="770410"/>
            <a:ext cx="9626400" cy="723600"/>
          </a:xfrm>
          <a:prstGeom prst="rect">
            <a:avLst/>
          </a:prstGeom>
        </p:spPr>
        <p:txBody>
          <a:bodyPr vert="horz" lIns="90170" tIns="46990" rIns="90170" bIns="46990" rtlCol="0" anchor="ctr" anchorCtr="0">
            <a:normAutofit/>
          </a:bodyPr>
          <a:lstStyle>
            <a:lvl1pPr algn="l" defTabSz="914400" rtl="0" eaLnBrk="1" fontAlgn="auto" latinLnBrk="0" hangingPunct="1">
              <a:lnSpc>
                <a:spcPct val="100000"/>
              </a:lnSpc>
              <a:spcBef>
                <a:spcPct val="0"/>
              </a:spcBef>
              <a:buNone/>
              <a:defRPr sz="3200" b="1" u="none" strike="noStrike" kern="1200" cap="none" spc="100" normalizeH="0" baseline="0">
                <a:gradFill>
                  <a:gsLst>
                    <a:gs pos="0">
                      <a:schemeClr val="accent3"/>
                    </a:gs>
                    <a:gs pos="100000">
                      <a:schemeClr val="accent1"/>
                    </a:gs>
                  </a:gsLst>
                  <a:lin ang="6599999" scaled="0"/>
                </a:gradFill>
                <a:uFillTx/>
                <a:latin typeface="Arial" panose="020B0604020202020204" pitchFamily="34" charset="0"/>
                <a:ea typeface="微软雅黑" panose="020B0503020204020204" charset="-122"/>
                <a:cs typeface="+mj-cs"/>
              </a:defRPr>
            </a:lvl1pPr>
          </a:lstStyle>
          <a:p>
            <a:r>
              <a:rPr lang="zh-CN" altLang="zh-CN" sz="2400" dirty="0">
                <a:latin typeface="仿宋" panose="02010609060101010101" charset="-122"/>
              </a:rPr>
              <a:t>4、优化设计方案：通过对比不同设计方案的经济性、技术可行性和施工难度等因素，优化设计方案，提高项目的整体效益。</a:t>
            </a:r>
            <a:endParaRPr lang="zh-CN" altLang="zh-CN" sz="2400" dirty="0">
              <a:latin typeface="仿宋" panose="02010609060101010101" charset="-122"/>
            </a:endParaRPr>
          </a:p>
        </p:txBody>
      </p:sp>
      <p:sp>
        <p:nvSpPr>
          <p:cNvPr id="5" name="内容占位符 3" descr="7b0a202020202262756c6c6574223a20227b5c2263617465676f727949645c223a31303030352c5c2274656d706c61746549645c223a32303233313538307d220a7d0a"/>
          <p:cNvSpPr>
            <a:spLocks noGrp="1"/>
          </p:cNvSpPr>
          <p:nvPr>
            <p:custDataLst>
              <p:tags r:id="rId9"/>
            </p:custDataLst>
          </p:nvPr>
        </p:nvSpPr>
        <p:spPr>
          <a:xfrm>
            <a:off x="1281113" y="1465735"/>
            <a:ext cx="9626600" cy="3445200"/>
          </a:xfrm>
          <a:prstGeom prst="rect">
            <a:avLst/>
          </a:prstGeom>
        </p:spPr>
        <p:txBody>
          <a:bodyPr vert="horz" lIns="90170" tIns="46990" rIns="90170" bIns="46990" rtlCol="0" anchor="ctr" anchorCtr="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533400">
              <a:lnSpc>
                <a:spcPct val="140000"/>
              </a:lnSpc>
              <a:buBlip>
                <a:blip r:embed="rId10"/>
              </a:buBlip>
              <a:extLst>
                <a:ext uri="{35155182-B16C-46BC-9424-99874614C6A1}">
                  <wpsdc:indentchars xmlns:wpsdc="http://www.wps.cn/officeDocument/2017/drawingmlCustomData" val="200" checksum="171596010"/>
                </a:ext>
              </a:extLst>
            </a:pPr>
            <a:r>
              <a:rPr lang="zh-CN" altLang="en-US" sz="2000" dirty="0">
                <a:solidFill>
                  <a:schemeClr val="tx1">
                    <a:lumMod val="85000"/>
                    <a:lumOff val="15000"/>
                  </a:schemeClr>
                </a:solidFill>
                <a:latin typeface="仿宋" panose="02010609060101010101" charset="-122"/>
                <a:ea typeface="仿宋" panose="02010609060101010101" charset="-122"/>
              </a:rPr>
              <a:t>3、评估设计方案的经济效益：对比不同设计方案的经济性，判断当前设计方案是否能够满足业主对项目经济效益的要求。</a:t>
            </a:r>
            <a:endParaRPr lang="zh-CN" altLang="en-US" sz="2000" dirty="0">
              <a:solidFill>
                <a:schemeClr val="tx1">
                  <a:lumMod val="85000"/>
                  <a:lumOff val="15000"/>
                </a:schemeClr>
              </a:solidFill>
              <a:latin typeface="仿宋" panose="02010609060101010101" charset="-122"/>
              <a:ea typeface="仿宋" panose="02010609060101010101" charset="-122"/>
            </a:endParaRPr>
          </a:p>
        </p:txBody>
      </p:sp>
    </p:spTree>
    <p:custDataLst>
      <p:tags r:id="rId1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rotWithShape="1">
          <a:blip r:embed="rId2"/>
          <a:srcRect/>
          <a:stretch>
            <a:fillRect/>
          </a:stretch>
        </p:blipFill>
        <p:spPr>
          <a:xfrm rot="16635317" flipH="1">
            <a:off x="11172190" y="-154940"/>
            <a:ext cx="1035050" cy="881380"/>
          </a:xfrm>
          <a:prstGeom prst="rect">
            <a:avLst/>
          </a:prstGeom>
        </p:spPr>
      </p:pic>
      <p:grpSp>
        <p:nvGrpSpPr>
          <p:cNvPr id="7" name="组合 6"/>
          <p:cNvGrpSpPr/>
          <p:nvPr userDrawn="1">
            <p:custDataLst>
              <p:tags r:id="rId3"/>
            </p:custDataLst>
          </p:nvPr>
        </p:nvGrpSpPr>
        <p:grpSpPr>
          <a:xfrm rot="0">
            <a:off x="0" y="4886325"/>
            <a:ext cx="712470" cy="1971675"/>
            <a:chOff x="0" y="4391345"/>
            <a:chExt cx="891702" cy="2466656"/>
          </a:xfrm>
        </p:grpSpPr>
        <p:pic>
          <p:nvPicPr>
            <p:cNvPr id="8" name="图片 7"/>
            <p:cNvPicPr>
              <a:picLocks noChangeAspect="1"/>
            </p:cNvPicPr>
            <p:nvPr>
              <p:custDataLst>
                <p:tags r:id="rId4"/>
              </p:custDataLst>
            </p:nvPr>
          </p:nvPicPr>
          <p:blipFill rotWithShape="1">
            <a:blip r:embed="rId5"/>
            <a:srcRect/>
            <a:stretch>
              <a:fillRect/>
            </a:stretch>
          </p:blipFill>
          <p:spPr>
            <a:xfrm>
              <a:off x="0" y="5917327"/>
              <a:ext cx="891702" cy="940674"/>
            </a:xfrm>
            <a:prstGeom prst="rect">
              <a:avLst/>
            </a:prstGeom>
          </p:spPr>
        </p:pic>
        <p:pic>
          <p:nvPicPr>
            <p:cNvPr id="9" name="图片 8"/>
            <p:cNvPicPr>
              <a:picLocks noChangeAspect="1"/>
            </p:cNvPicPr>
            <p:nvPr>
              <p:custDataLst>
                <p:tags r:id="rId6"/>
              </p:custDataLst>
            </p:nvPr>
          </p:nvPicPr>
          <p:blipFill>
            <a:blip r:embed="rId7"/>
            <a:stretch>
              <a:fillRect/>
            </a:stretch>
          </p:blipFill>
          <p:spPr>
            <a:xfrm rot="1953062" flipH="1">
              <a:off x="67048" y="4391345"/>
              <a:ext cx="757605" cy="2455724"/>
            </a:xfrm>
            <a:prstGeom prst="rect">
              <a:avLst/>
            </a:prstGeom>
          </p:spPr>
        </p:pic>
      </p:grpSp>
      <p:sp>
        <p:nvSpPr>
          <p:cNvPr id="2" name="标题 2"/>
          <p:cNvSpPr>
            <a:spLocks noGrp="1"/>
          </p:cNvSpPr>
          <p:nvPr>
            <p:custDataLst>
              <p:tags r:id="rId8"/>
            </p:custDataLst>
          </p:nvPr>
        </p:nvSpPr>
        <p:spPr>
          <a:xfrm>
            <a:off x="1281600" y="770410"/>
            <a:ext cx="9626400" cy="723600"/>
          </a:xfrm>
          <a:prstGeom prst="rect">
            <a:avLst/>
          </a:prstGeom>
        </p:spPr>
        <p:txBody>
          <a:bodyPr vert="horz" lIns="90170" tIns="46990" rIns="90170" bIns="46990" rtlCol="0" anchor="ctr" anchorCtr="0">
            <a:normAutofit/>
          </a:bodyPr>
          <a:lstStyle>
            <a:lvl1pPr algn="l" defTabSz="914400" rtl="0" eaLnBrk="1" fontAlgn="auto" latinLnBrk="0" hangingPunct="1">
              <a:lnSpc>
                <a:spcPct val="100000"/>
              </a:lnSpc>
              <a:spcBef>
                <a:spcPct val="0"/>
              </a:spcBef>
              <a:buNone/>
              <a:defRPr sz="3200" b="1" u="none" strike="noStrike" kern="1200" cap="none" spc="100" normalizeH="0" baseline="0">
                <a:gradFill>
                  <a:gsLst>
                    <a:gs pos="0">
                      <a:schemeClr val="accent3"/>
                    </a:gs>
                    <a:gs pos="100000">
                      <a:schemeClr val="accent1"/>
                    </a:gs>
                  </a:gsLst>
                  <a:lin ang="6599999" scaled="0"/>
                </a:gradFill>
                <a:uFillTx/>
                <a:latin typeface="Arial" panose="020B0604020202020204" pitchFamily="34" charset="0"/>
                <a:ea typeface="微软雅黑" panose="020B0503020204020204" charset="-122"/>
                <a:cs typeface="+mj-cs"/>
              </a:defRPr>
            </a:lvl1pPr>
          </a:lstStyle>
          <a:p>
            <a:r>
              <a:rPr lang="zh-CN" altLang="zh-CN" sz="2400" dirty="0">
                <a:latin typeface="仿宋" panose="02010609060101010101" charset="-122"/>
              </a:rPr>
              <a:t>4、优化设计方案：通过对比不同设计方案的经济性、技术可行性和施工难度等因素，优化设计方案，提高项目的整体效益。</a:t>
            </a:r>
            <a:endParaRPr lang="zh-CN" altLang="zh-CN" sz="2400" dirty="0">
              <a:latin typeface="仿宋" panose="02010609060101010101" charset="-122"/>
            </a:endParaRPr>
          </a:p>
        </p:txBody>
      </p:sp>
      <p:sp>
        <p:nvSpPr>
          <p:cNvPr id="5" name="内容占位符 3" descr="7b0a202020202262756c6c6574223a20227b5c2263617465676f727949645c223a31303030352c5c2274656d706c61746549645c223a32303233313538307d220a7d0a"/>
          <p:cNvSpPr>
            <a:spLocks noGrp="1"/>
          </p:cNvSpPr>
          <p:nvPr>
            <p:custDataLst>
              <p:tags r:id="rId9"/>
            </p:custDataLst>
          </p:nvPr>
        </p:nvSpPr>
        <p:spPr>
          <a:xfrm>
            <a:off x="1281113" y="1465735"/>
            <a:ext cx="9626600" cy="3445200"/>
          </a:xfrm>
          <a:prstGeom prst="rect">
            <a:avLst/>
          </a:prstGeom>
        </p:spPr>
        <p:txBody>
          <a:bodyPr vert="horz" lIns="90170" tIns="46990" rIns="90170" bIns="46990" rtlCol="0" anchor="ctr" anchorCtr="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533400">
              <a:lnSpc>
                <a:spcPct val="140000"/>
              </a:lnSpc>
              <a:buBlip>
                <a:blip r:embed="rId10"/>
              </a:buBlip>
              <a:extLst>
                <a:ext uri="{35155182-B16C-46BC-9424-99874614C6A1}">
                  <wpsdc:indentchars xmlns:wpsdc="http://www.wps.cn/officeDocument/2017/drawingmlCustomData" val="200" checksum="171596010"/>
                </a:ext>
              </a:extLst>
            </a:pPr>
            <a:r>
              <a:rPr lang="zh-CN" altLang="en-US" sz="2000" dirty="0">
                <a:solidFill>
                  <a:schemeClr val="tx1">
                    <a:lumMod val="85000"/>
                    <a:lumOff val="15000"/>
                  </a:schemeClr>
                </a:solidFill>
                <a:latin typeface="仿宋" panose="02010609060101010101" charset="-122"/>
                <a:ea typeface="仿宋" panose="02010609060101010101" charset="-122"/>
              </a:rPr>
              <a:t>4、收集业主和施工方的反馈：定期收集业主和施工方的反馈意见，了解他们对设计管理的评价和建议，以便及时调整和完善设计管理工作。</a:t>
            </a:r>
            <a:endParaRPr lang="zh-CN" altLang="en-US" sz="2000" dirty="0">
              <a:solidFill>
                <a:schemeClr val="tx1">
                  <a:lumMod val="85000"/>
                  <a:lumOff val="15000"/>
                </a:schemeClr>
              </a:solidFill>
              <a:latin typeface="仿宋" panose="02010609060101010101" charset="-122"/>
              <a:ea typeface="仿宋" panose="02010609060101010101" charset="-122"/>
            </a:endParaRPr>
          </a:p>
        </p:txBody>
      </p:sp>
    </p:spTree>
    <p:custDataLst>
      <p:tags r:id="rId1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p>
            <a:r>
              <a:rPr lang="zh-CN" altLang="en-US">
                <a:solidFill>
                  <a:schemeClr val="accent1"/>
                </a:solidFill>
                <a:latin typeface="仿宋" panose="02010609060101010101" charset="-122"/>
                <a:ea typeface="微软雅黑" panose="020B0503020204020204" charset="-122"/>
              </a:rPr>
              <a:t>感谢观看</a:t>
            </a:r>
            <a:endParaRPr lang="zh-CN" altLang="en-US">
              <a:solidFill>
                <a:schemeClr val="accent1"/>
              </a:solidFill>
              <a:latin typeface="仿宋" panose="02010609060101010101" charset="-122"/>
              <a:ea typeface="微软雅黑" panose="020B0503020204020204" charset="-122"/>
            </a:endParaRPr>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rotWithShape="1">
          <a:blip r:embed="rId2"/>
          <a:srcRect/>
          <a:stretch>
            <a:fillRect/>
          </a:stretch>
        </p:blipFill>
        <p:spPr>
          <a:xfrm rot="16635317" flipH="1">
            <a:off x="11172190" y="-154940"/>
            <a:ext cx="1035050" cy="881380"/>
          </a:xfrm>
          <a:prstGeom prst="rect">
            <a:avLst/>
          </a:prstGeom>
        </p:spPr>
      </p:pic>
      <p:grpSp>
        <p:nvGrpSpPr>
          <p:cNvPr id="7" name="组合 6"/>
          <p:cNvGrpSpPr/>
          <p:nvPr userDrawn="1">
            <p:custDataLst>
              <p:tags r:id="rId3"/>
            </p:custDataLst>
          </p:nvPr>
        </p:nvGrpSpPr>
        <p:grpSpPr>
          <a:xfrm rot="0">
            <a:off x="0" y="4886325"/>
            <a:ext cx="712470" cy="1971675"/>
            <a:chOff x="0" y="4391345"/>
            <a:chExt cx="891702" cy="2466656"/>
          </a:xfrm>
        </p:grpSpPr>
        <p:pic>
          <p:nvPicPr>
            <p:cNvPr id="8" name="图片 7"/>
            <p:cNvPicPr>
              <a:picLocks noChangeAspect="1"/>
            </p:cNvPicPr>
            <p:nvPr>
              <p:custDataLst>
                <p:tags r:id="rId4"/>
              </p:custDataLst>
            </p:nvPr>
          </p:nvPicPr>
          <p:blipFill rotWithShape="1">
            <a:blip r:embed="rId5"/>
            <a:srcRect/>
            <a:stretch>
              <a:fillRect/>
            </a:stretch>
          </p:blipFill>
          <p:spPr>
            <a:xfrm>
              <a:off x="0" y="5917327"/>
              <a:ext cx="891702" cy="940674"/>
            </a:xfrm>
            <a:prstGeom prst="rect">
              <a:avLst/>
            </a:prstGeom>
          </p:spPr>
        </p:pic>
        <p:pic>
          <p:nvPicPr>
            <p:cNvPr id="9" name="图片 8"/>
            <p:cNvPicPr>
              <a:picLocks noChangeAspect="1"/>
            </p:cNvPicPr>
            <p:nvPr>
              <p:custDataLst>
                <p:tags r:id="rId6"/>
              </p:custDataLst>
            </p:nvPr>
          </p:nvPicPr>
          <p:blipFill>
            <a:blip r:embed="rId7"/>
            <a:stretch>
              <a:fillRect/>
            </a:stretch>
          </p:blipFill>
          <p:spPr>
            <a:xfrm rot="1953062" flipH="1">
              <a:off x="67048" y="4391345"/>
              <a:ext cx="757605" cy="2455724"/>
            </a:xfrm>
            <a:prstGeom prst="rect">
              <a:avLst/>
            </a:prstGeom>
          </p:spPr>
        </p:pic>
      </p:grpSp>
      <p:sp>
        <p:nvSpPr>
          <p:cNvPr id="2" name="标题 2"/>
          <p:cNvSpPr>
            <a:spLocks noGrp="1"/>
          </p:cNvSpPr>
          <p:nvPr>
            <p:custDataLst>
              <p:tags r:id="rId8"/>
            </p:custDataLst>
          </p:nvPr>
        </p:nvSpPr>
        <p:spPr>
          <a:xfrm>
            <a:off x="1281600" y="770410"/>
            <a:ext cx="9626400" cy="723600"/>
          </a:xfrm>
          <a:prstGeom prst="rect">
            <a:avLst/>
          </a:prstGeom>
        </p:spPr>
        <p:txBody>
          <a:bodyPr vert="horz" lIns="90170" tIns="46990" rIns="90170" bIns="46990" rtlCol="0" anchor="ctr" anchorCtr="0">
            <a:normAutofit/>
          </a:bodyPr>
          <a:lstStyle>
            <a:lvl1pPr algn="l" defTabSz="914400" rtl="0" eaLnBrk="1" fontAlgn="auto" latinLnBrk="0" hangingPunct="1">
              <a:lnSpc>
                <a:spcPct val="100000"/>
              </a:lnSpc>
              <a:spcBef>
                <a:spcPct val="0"/>
              </a:spcBef>
              <a:buNone/>
              <a:defRPr sz="3200" b="1" u="none" strike="noStrike" kern="1200" cap="none" spc="100" normalizeH="0" baseline="0">
                <a:gradFill>
                  <a:gsLst>
                    <a:gs pos="0">
                      <a:schemeClr val="accent3"/>
                    </a:gs>
                    <a:gs pos="100000">
                      <a:schemeClr val="accent1"/>
                    </a:gs>
                  </a:gsLst>
                  <a:lin ang="6599999" scaled="0"/>
                </a:gradFill>
                <a:uFillTx/>
                <a:latin typeface="Arial" panose="020B0604020202020204" pitchFamily="34" charset="0"/>
                <a:ea typeface="微软雅黑" panose="020B0503020204020204" charset="-122"/>
                <a:cs typeface="+mj-cs"/>
              </a:defRPr>
            </a:lvl1pPr>
          </a:lstStyle>
          <a:p>
            <a:r>
              <a:rPr lang="zh-CN" altLang="zh-CN" sz="2400" dirty="0">
                <a:latin typeface="仿宋" panose="02010609060101010101" charset="-122"/>
              </a:rPr>
              <a:t>内容摘要</a:t>
            </a:r>
            <a:endParaRPr lang="zh-CN" altLang="zh-CN" sz="2400" dirty="0">
              <a:latin typeface="仿宋" panose="02010609060101010101" charset="-122"/>
            </a:endParaRPr>
          </a:p>
        </p:txBody>
      </p:sp>
      <p:sp>
        <p:nvSpPr>
          <p:cNvPr id="5" name="内容占位符 3" descr="7b0a202020202262756c6c6574223a20227b5c2263617465676f727949645c223a31303030352c5c2274656d706c61746549645c223a32303233313538307d220a7d0a"/>
          <p:cNvSpPr>
            <a:spLocks noGrp="1"/>
          </p:cNvSpPr>
          <p:nvPr>
            <p:custDataLst>
              <p:tags r:id="rId9"/>
            </p:custDataLst>
          </p:nvPr>
        </p:nvSpPr>
        <p:spPr>
          <a:xfrm>
            <a:off x="1281113" y="1465735"/>
            <a:ext cx="9626600" cy="3445200"/>
          </a:xfrm>
          <a:prstGeom prst="rect">
            <a:avLst/>
          </a:prstGeom>
        </p:spPr>
        <p:txBody>
          <a:bodyPr vert="horz" lIns="90170" tIns="46990" rIns="90170" bIns="46990" rtlCol="0" anchor="ctr" anchorCtr="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533400">
              <a:lnSpc>
                <a:spcPct val="140000"/>
              </a:lnSpc>
              <a:buBlip>
                <a:blip r:embed="rId10"/>
              </a:buBlip>
              <a:extLst>
                <a:ext uri="{35155182-B16C-46BC-9424-99874614C6A1}">
                  <wpsdc:indentchars xmlns:wpsdc="http://www.wps.cn/officeDocument/2017/drawingmlCustomData" val="200" checksum="171596010"/>
                </a:ext>
              </a:extLst>
            </a:pPr>
            <a:r>
              <a:rPr lang="zh-CN" altLang="en-US" sz="2000" dirty="0">
                <a:solidFill>
                  <a:schemeClr val="tx1">
                    <a:lumMod val="85000"/>
                    <a:lumOff val="15000"/>
                  </a:schemeClr>
                </a:solidFill>
                <a:latin typeface="仿宋" panose="02010609060101010101" charset="-122"/>
                <a:ea typeface="仿宋" panose="02010609060101010101" charset="-122"/>
              </a:rPr>
              <a:t>在当今的商业环境中，产品设计的成功与否往往决定着一个企业的命运。设计团队作为企业产品创新的核心力量，其管理方式和效率直接影响到企业的市场竞争力。本次演示旨在探讨产品设计项目中，设计团队的管理策略和方法。</a:t>
            </a:r>
            <a:endParaRPr lang="zh-CN" altLang="en-US" sz="2000" dirty="0">
              <a:solidFill>
                <a:schemeClr val="tx1">
                  <a:lumMod val="85000"/>
                  <a:lumOff val="15000"/>
                </a:schemeClr>
              </a:solidFill>
              <a:latin typeface="仿宋" panose="02010609060101010101" charset="-122"/>
              <a:ea typeface="仿宋" panose="02010609060101010101" charset="-122"/>
            </a:endParaRPr>
          </a:p>
        </p:txBody>
      </p:sp>
    </p:spTree>
    <p:custDataLst>
      <p:tags r:id="rId1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custDataLst>
              <p:tags r:id="rId1"/>
            </p:custDataLst>
          </p:nvPr>
        </p:nvPicPr>
        <p:blipFill rotWithShape="1">
          <a:blip r:embed="rId2"/>
          <a:srcRect/>
          <a:stretch>
            <a:fillRect/>
          </a:stretch>
        </p:blipFill>
        <p:spPr>
          <a:xfrm rot="16635317" flipH="1">
            <a:off x="11172190" y="-154940"/>
            <a:ext cx="1035050" cy="881380"/>
          </a:xfrm>
          <a:prstGeom prst="rect">
            <a:avLst/>
          </a:prstGeom>
        </p:spPr>
      </p:pic>
      <p:grpSp>
        <p:nvGrpSpPr>
          <p:cNvPr id="4" name="组合 3"/>
          <p:cNvGrpSpPr/>
          <p:nvPr userDrawn="1">
            <p:custDataLst>
              <p:tags r:id="rId3"/>
            </p:custDataLst>
          </p:nvPr>
        </p:nvGrpSpPr>
        <p:grpSpPr>
          <a:xfrm rot="0">
            <a:off x="0" y="4886325"/>
            <a:ext cx="712470" cy="1971675"/>
            <a:chOff x="0" y="4391345"/>
            <a:chExt cx="891702" cy="2466656"/>
          </a:xfrm>
        </p:grpSpPr>
        <p:pic>
          <p:nvPicPr>
            <p:cNvPr id="8" name="图片 7"/>
            <p:cNvPicPr>
              <a:picLocks noChangeAspect="1"/>
            </p:cNvPicPr>
            <p:nvPr>
              <p:custDataLst>
                <p:tags r:id="rId4"/>
              </p:custDataLst>
            </p:nvPr>
          </p:nvPicPr>
          <p:blipFill rotWithShape="1">
            <a:blip r:embed="rId5"/>
            <a:srcRect/>
            <a:stretch>
              <a:fillRect/>
            </a:stretch>
          </p:blipFill>
          <p:spPr>
            <a:xfrm>
              <a:off x="0" y="5917327"/>
              <a:ext cx="891702" cy="940674"/>
            </a:xfrm>
            <a:prstGeom prst="rect">
              <a:avLst/>
            </a:prstGeom>
          </p:spPr>
        </p:pic>
        <p:pic>
          <p:nvPicPr>
            <p:cNvPr id="9" name="图片 8"/>
            <p:cNvPicPr>
              <a:picLocks noChangeAspect="1"/>
            </p:cNvPicPr>
            <p:nvPr>
              <p:custDataLst>
                <p:tags r:id="rId6"/>
              </p:custDataLst>
            </p:nvPr>
          </p:nvPicPr>
          <p:blipFill>
            <a:blip r:embed="rId7"/>
            <a:stretch>
              <a:fillRect/>
            </a:stretch>
          </p:blipFill>
          <p:spPr>
            <a:xfrm rot="1953062" flipH="1">
              <a:off x="67048" y="4391345"/>
              <a:ext cx="757605" cy="2455724"/>
            </a:xfrm>
            <a:prstGeom prst="rect">
              <a:avLst/>
            </a:prstGeom>
          </p:spPr>
        </p:pic>
      </p:grpSp>
      <p:sp>
        <p:nvSpPr>
          <p:cNvPr id="6" name="矩形 5" descr="7b0a2020202022776f7264617274223a20227b5c2269645c223a32353030323735362c5c227469645c223a31333436397d220a7d0a"/>
          <p:cNvSpPr/>
          <p:nvPr>
            <p:custDataLst>
              <p:tags r:id="rId8"/>
            </p:custDataLst>
          </p:nvPr>
        </p:nvSpPr>
        <p:spPr>
          <a:xfrm>
            <a:off x="3544570" y="1744980"/>
            <a:ext cx="7566025" cy="2053590"/>
          </a:xfrm>
          <a:prstGeom prst="rect">
            <a:avLst/>
          </a:prstGeom>
        </p:spPr>
        <p:txBody>
          <a:bodyPr wrap="square" anchor="ctr" anchorCtr="0">
            <a:scene3d>
              <a:camera prst="orthographicFront"/>
              <a:lightRig rig="threePt" dir="t"/>
            </a:scene3d>
          </a:bodyPr>
          <a:p>
            <a:r>
              <a:rPr lang="zh-CN" altLang="zh-CN" sz="4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一、明确设计目标与任务</a:t>
            </a:r>
            <a:endParaRPr lang="zh-CN" altLang="zh-CN" sz="4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p:txBody>
      </p:sp>
      <p:sp>
        <p:nvSpPr>
          <p:cNvPr id="7" name="椭圆 6"/>
          <p:cNvSpPr/>
          <p:nvPr>
            <p:custDataLst>
              <p:tags r:id="rId9"/>
            </p:custDataLst>
          </p:nvPr>
        </p:nvSpPr>
        <p:spPr>
          <a:xfrm>
            <a:off x="1315717" y="2042392"/>
            <a:ext cx="1623651" cy="1624779"/>
          </a:xfrm>
          <a:prstGeom prst="ellipse">
            <a:avLst/>
          </a:prstGeom>
          <a:solidFill>
            <a:schemeClr val="accent1"/>
          </a:solidFill>
          <a:ln>
            <a:noFill/>
          </a:ln>
        </p:spPr>
        <p:style>
          <a:lnRef idx="2">
            <a:srgbClr val="77D65E">
              <a:shade val="50000"/>
            </a:srgbClr>
          </a:lnRef>
          <a:fillRef idx="1">
            <a:srgbClr val="77D65E"/>
          </a:fillRef>
          <a:effectRef idx="0">
            <a:srgbClr val="77D65E"/>
          </a:effectRef>
          <a:fontRef idx="minor">
            <a:srgbClr val="FFFFFF"/>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44" name="圆角矩形 43"/>
          <p:cNvSpPr/>
          <p:nvPr>
            <p:custDataLst>
              <p:tags r:id="rId10"/>
            </p:custDataLst>
          </p:nvPr>
        </p:nvSpPr>
        <p:spPr>
          <a:xfrm>
            <a:off x="3235910" y="3886845"/>
            <a:ext cx="7822841" cy="156727"/>
          </a:xfrm>
          <a:prstGeom prst="roundRect">
            <a:avLst>
              <a:gd name="adj" fmla="val 50000"/>
            </a:avLst>
          </a:prstGeom>
          <a:solidFill>
            <a:schemeClr val="accent1"/>
          </a:solidFill>
          <a:ln>
            <a:noFill/>
          </a:ln>
        </p:spPr>
        <p:style>
          <a:lnRef idx="2">
            <a:srgbClr val="77D65E">
              <a:shade val="50000"/>
            </a:srgbClr>
          </a:lnRef>
          <a:fillRef idx="1">
            <a:srgbClr val="77D65E"/>
          </a:fillRef>
          <a:effectRef idx="0">
            <a:srgbClr val="77D65E"/>
          </a:effectRef>
          <a:fontRef idx="minor">
            <a:srgbClr val="FFFFFF"/>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45" name="椭圆 44"/>
          <p:cNvSpPr/>
          <p:nvPr>
            <p:custDataLst>
              <p:tags r:id="rId11"/>
            </p:custDataLst>
          </p:nvPr>
        </p:nvSpPr>
        <p:spPr>
          <a:xfrm>
            <a:off x="1019175" y="1745850"/>
            <a:ext cx="2216735" cy="2216735"/>
          </a:xfrm>
          <a:prstGeom prst="ellipse">
            <a:avLst/>
          </a:prstGeom>
          <a:noFill/>
          <a:ln>
            <a:solidFill>
              <a:schemeClr val="accent1"/>
            </a:solidFill>
          </a:ln>
        </p:spPr>
        <p:style>
          <a:lnRef idx="2">
            <a:srgbClr val="77D65E">
              <a:shade val="50000"/>
            </a:srgbClr>
          </a:lnRef>
          <a:fillRef idx="1">
            <a:srgbClr val="77D65E"/>
          </a:fillRef>
          <a:effectRef idx="0">
            <a:srgbClr val="77D65E"/>
          </a:effectRef>
          <a:fontRef idx="minor">
            <a:srgbClr val="FFFFFF"/>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pic>
        <p:nvPicPr>
          <p:cNvPr id="86" name="图片 85" descr="343435383036303b343532343136343bcfeec4bfb7b6cea7"/>
          <p:cNvPicPr>
            <a:picLocks noChangeAspect="1"/>
          </p:cNvPicPr>
          <p:nvPr>
            <p:custDataLst>
              <p:tags r:id="rId12"/>
            </p:custDataLst>
          </p:nvPr>
        </p:nvPicPr>
        <p:blipFill>
          <a:blip r:embed="rId13">
            <a:extLst>
              <a:ext uri="{96DAC541-7B7A-43D3-8B79-37D633B846F1}">
                <asvg:svgBlip xmlns:asvg="http://schemas.microsoft.com/office/drawing/2016/SVG/main" r:embed="rId14"/>
              </a:ext>
            </a:extLst>
          </a:blip>
          <a:stretch>
            <a:fillRect/>
          </a:stretch>
        </p:blipFill>
        <p:spPr>
          <a:xfrm>
            <a:off x="1720502" y="2447177"/>
            <a:ext cx="816336" cy="816336"/>
          </a:xfrm>
          <a:prstGeom prst="rect">
            <a:avLst/>
          </a:prstGeom>
        </p:spPr>
      </p:pic>
    </p:spTree>
    <p:custDataLst>
      <p:tags r:id="rId15"/>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rotWithShape="1">
          <a:blip r:embed="rId2"/>
          <a:srcRect/>
          <a:stretch>
            <a:fillRect/>
          </a:stretch>
        </p:blipFill>
        <p:spPr>
          <a:xfrm rot="16635317" flipH="1">
            <a:off x="11172190" y="-154940"/>
            <a:ext cx="1035050" cy="881380"/>
          </a:xfrm>
          <a:prstGeom prst="rect">
            <a:avLst/>
          </a:prstGeom>
        </p:spPr>
      </p:pic>
      <p:grpSp>
        <p:nvGrpSpPr>
          <p:cNvPr id="7" name="组合 6"/>
          <p:cNvGrpSpPr/>
          <p:nvPr userDrawn="1">
            <p:custDataLst>
              <p:tags r:id="rId3"/>
            </p:custDataLst>
          </p:nvPr>
        </p:nvGrpSpPr>
        <p:grpSpPr>
          <a:xfrm rot="0">
            <a:off x="0" y="4886325"/>
            <a:ext cx="712470" cy="1971675"/>
            <a:chOff x="0" y="4391345"/>
            <a:chExt cx="891702" cy="2466656"/>
          </a:xfrm>
        </p:grpSpPr>
        <p:pic>
          <p:nvPicPr>
            <p:cNvPr id="8" name="图片 7"/>
            <p:cNvPicPr>
              <a:picLocks noChangeAspect="1"/>
            </p:cNvPicPr>
            <p:nvPr>
              <p:custDataLst>
                <p:tags r:id="rId4"/>
              </p:custDataLst>
            </p:nvPr>
          </p:nvPicPr>
          <p:blipFill rotWithShape="1">
            <a:blip r:embed="rId5"/>
            <a:srcRect/>
            <a:stretch>
              <a:fillRect/>
            </a:stretch>
          </p:blipFill>
          <p:spPr>
            <a:xfrm>
              <a:off x="0" y="5917327"/>
              <a:ext cx="891702" cy="940674"/>
            </a:xfrm>
            <a:prstGeom prst="rect">
              <a:avLst/>
            </a:prstGeom>
          </p:spPr>
        </p:pic>
        <p:pic>
          <p:nvPicPr>
            <p:cNvPr id="9" name="图片 8"/>
            <p:cNvPicPr>
              <a:picLocks noChangeAspect="1"/>
            </p:cNvPicPr>
            <p:nvPr>
              <p:custDataLst>
                <p:tags r:id="rId6"/>
              </p:custDataLst>
            </p:nvPr>
          </p:nvPicPr>
          <p:blipFill>
            <a:blip r:embed="rId7"/>
            <a:stretch>
              <a:fillRect/>
            </a:stretch>
          </p:blipFill>
          <p:spPr>
            <a:xfrm rot="1953062" flipH="1">
              <a:off x="67048" y="4391345"/>
              <a:ext cx="757605" cy="2455724"/>
            </a:xfrm>
            <a:prstGeom prst="rect">
              <a:avLst/>
            </a:prstGeom>
          </p:spPr>
        </p:pic>
      </p:grpSp>
      <p:sp>
        <p:nvSpPr>
          <p:cNvPr id="2" name="标题 2"/>
          <p:cNvSpPr>
            <a:spLocks noGrp="1"/>
          </p:cNvSpPr>
          <p:nvPr>
            <p:custDataLst>
              <p:tags r:id="rId8"/>
            </p:custDataLst>
          </p:nvPr>
        </p:nvSpPr>
        <p:spPr>
          <a:xfrm>
            <a:off x="1281600" y="770410"/>
            <a:ext cx="9626400" cy="723600"/>
          </a:xfrm>
          <a:prstGeom prst="rect">
            <a:avLst/>
          </a:prstGeom>
        </p:spPr>
        <p:txBody>
          <a:bodyPr vert="horz" lIns="90170" tIns="46990" rIns="90170" bIns="46990" rtlCol="0" anchor="ctr" anchorCtr="0">
            <a:normAutofit/>
          </a:bodyPr>
          <a:lstStyle>
            <a:lvl1pPr algn="l" defTabSz="914400" rtl="0" eaLnBrk="1" fontAlgn="auto" latinLnBrk="0" hangingPunct="1">
              <a:lnSpc>
                <a:spcPct val="100000"/>
              </a:lnSpc>
              <a:spcBef>
                <a:spcPct val="0"/>
              </a:spcBef>
              <a:buNone/>
              <a:defRPr sz="3200" b="1" u="none" strike="noStrike" kern="1200" cap="none" spc="100" normalizeH="0" baseline="0">
                <a:gradFill>
                  <a:gsLst>
                    <a:gs pos="0">
                      <a:schemeClr val="accent3"/>
                    </a:gs>
                    <a:gs pos="100000">
                      <a:schemeClr val="accent1"/>
                    </a:gs>
                  </a:gsLst>
                  <a:lin ang="6599999" scaled="0"/>
                </a:gradFill>
                <a:uFillTx/>
                <a:latin typeface="Arial" panose="020B0604020202020204" pitchFamily="34" charset="0"/>
                <a:ea typeface="微软雅黑" panose="020B0503020204020204" charset="-122"/>
                <a:cs typeface="+mj-cs"/>
              </a:defRPr>
            </a:lvl1pPr>
          </a:lstStyle>
          <a:p>
            <a:r>
              <a:rPr lang="zh-CN" altLang="zh-CN" sz="2400" dirty="0">
                <a:latin typeface="仿宋" panose="02010609060101010101" charset="-122"/>
              </a:rPr>
              <a:t>一、明确设计目标与任务</a:t>
            </a:r>
            <a:endParaRPr lang="zh-CN" altLang="zh-CN" sz="2400" dirty="0">
              <a:latin typeface="仿宋" panose="02010609060101010101" charset="-122"/>
            </a:endParaRPr>
          </a:p>
        </p:txBody>
      </p:sp>
      <p:sp>
        <p:nvSpPr>
          <p:cNvPr id="5" name="内容占位符 3" descr="7b0a202020202262756c6c6574223a20227b5c2263617465676f727949645c223a31303030352c5c2274656d706c61746549645c223a32303233313538307d220a7d0a"/>
          <p:cNvSpPr>
            <a:spLocks noGrp="1"/>
          </p:cNvSpPr>
          <p:nvPr>
            <p:custDataLst>
              <p:tags r:id="rId9"/>
            </p:custDataLst>
          </p:nvPr>
        </p:nvSpPr>
        <p:spPr>
          <a:xfrm>
            <a:off x="1281113" y="1465735"/>
            <a:ext cx="9626600" cy="3445200"/>
          </a:xfrm>
          <a:prstGeom prst="rect">
            <a:avLst/>
          </a:prstGeom>
        </p:spPr>
        <p:txBody>
          <a:bodyPr vert="horz" lIns="90170" tIns="46990" rIns="90170" bIns="46990" rtlCol="0" anchor="ctr" anchorCtr="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533400">
              <a:lnSpc>
                <a:spcPct val="140000"/>
              </a:lnSpc>
              <a:buBlip>
                <a:blip r:embed="rId10"/>
              </a:buBlip>
              <a:extLst>
                <a:ext uri="{35155182-B16C-46BC-9424-99874614C6A1}">
                  <wpsdc:indentchars xmlns:wpsdc="http://www.wps.cn/officeDocument/2017/drawingmlCustomData" val="200" checksum="171596010"/>
                </a:ext>
              </a:extLst>
            </a:pPr>
            <a:r>
              <a:rPr lang="zh-CN" altLang="en-US" sz="2000" dirty="0">
                <a:solidFill>
                  <a:schemeClr val="tx1">
                    <a:lumMod val="85000"/>
                    <a:lumOff val="15000"/>
                  </a:schemeClr>
                </a:solidFill>
                <a:latin typeface="仿宋" panose="02010609060101010101" charset="-122"/>
                <a:ea typeface="仿宋" panose="02010609060101010101" charset="-122"/>
              </a:rPr>
              <a:t>在产品设计项目启动之初，团队成员应明确项目的目标和任务。这包括对产品的功能、外观、人机交互等方面的具体要求，以及项目的时间节点和预算。只有明确了目标，团队成员才能更好地理解项目需求，并在设计过程中做出有效的决策。</a:t>
            </a:r>
            <a:endParaRPr lang="zh-CN" altLang="en-US" sz="2000" dirty="0">
              <a:solidFill>
                <a:schemeClr val="tx1">
                  <a:lumMod val="85000"/>
                  <a:lumOff val="15000"/>
                </a:schemeClr>
              </a:solidFill>
              <a:latin typeface="仿宋" panose="02010609060101010101" charset="-122"/>
              <a:ea typeface="仿宋" panose="02010609060101010101" charset="-122"/>
            </a:endParaRPr>
          </a:p>
        </p:txBody>
      </p:sp>
    </p:spTree>
    <p:custDataLst>
      <p:tags r:id="rId1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custDataLst>
              <p:tags r:id="rId1"/>
            </p:custDataLst>
          </p:nvPr>
        </p:nvPicPr>
        <p:blipFill rotWithShape="1">
          <a:blip r:embed="rId2"/>
          <a:srcRect/>
          <a:stretch>
            <a:fillRect/>
          </a:stretch>
        </p:blipFill>
        <p:spPr>
          <a:xfrm rot="16635317" flipH="1">
            <a:off x="11172190" y="-154940"/>
            <a:ext cx="1035050" cy="881380"/>
          </a:xfrm>
          <a:prstGeom prst="rect">
            <a:avLst/>
          </a:prstGeom>
        </p:spPr>
      </p:pic>
      <p:grpSp>
        <p:nvGrpSpPr>
          <p:cNvPr id="4" name="组合 3"/>
          <p:cNvGrpSpPr/>
          <p:nvPr userDrawn="1">
            <p:custDataLst>
              <p:tags r:id="rId3"/>
            </p:custDataLst>
          </p:nvPr>
        </p:nvGrpSpPr>
        <p:grpSpPr>
          <a:xfrm rot="0">
            <a:off x="0" y="4886325"/>
            <a:ext cx="712470" cy="1971675"/>
            <a:chOff x="0" y="4391345"/>
            <a:chExt cx="891702" cy="2466656"/>
          </a:xfrm>
        </p:grpSpPr>
        <p:pic>
          <p:nvPicPr>
            <p:cNvPr id="8" name="图片 7"/>
            <p:cNvPicPr>
              <a:picLocks noChangeAspect="1"/>
            </p:cNvPicPr>
            <p:nvPr>
              <p:custDataLst>
                <p:tags r:id="rId4"/>
              </p:custDataLst>
            </p:nvPr>
          </p:nvPicPr>
          <p:blipFill rotWithShape="1">
            <a:blip r:embed="rId5"/>
            <a:srcRect/>
            <a:stretch>
              <a:fillRect/>
            </a:stretch>
          </p:blipFill>
          <p:spPr>
            <a:xfrm>
              <a:off x="0" y="5917327"/>
              <a:ext cx="891702" cy="940674"/>
            </a:xfrm>
            <a:prstGeom prst="rect">
              <a:avLst/>
            </a:prstGeom>
          </p:spPr>
        </p:pic>
        <p:pic>
          <p:nvPicPr>
            <p:cNvPr id="9" name="图片 8"/>
            <p:cNvPicPr>
              <a:picLocks noChangeAspect="1"/>
            </p:cNvPicPr>
            <p:nvPr>
              <p:custDataLst>
                <p:tags r:id="rId6"/>
              </p:custDataLst>
            </p:nvPr>
          </p:nvPicPr>
          <p:blipFill>
            <a:blip r:embed="rId7"/>
            <a:stretch>
              <a:fillRect/>
            </a:stretch>
          </p:blipFill>
          <p:spPr>
            <a:xfrm rot="1953062" flipH="1">
              <a:off x="67048" y="4391345"/>
              <a:ext cx="757605" cy="2455724"/>
            </a:xfrm>
            <a:prstGeom prst="rect">
              <a:avLst/>
            </a:prstGeom>
          </p:spPr>
        </p:pic>
      </p:grpSp>
      <p:sp>
        <p:nvSpPr>
          <p:cNvPr id="6" name="矩形 5" descr="7b0a2020202022776f7264617274223a20227b5c2269645c223a32353030323735362c5c227469645c223a31333436397d220a7d0a"/>
          <p:cNvSpPr/>
          <p:nvPr>
            <p:custDataLst>
              <p:tags r:id="rId8"/>
            </p:custDataLst>
          </p:nvPr>
        </p:nvSpPr>
        <p:spPr>
          <a:xfrm>
            <a:off x="3544570" y="1744980"/>
            <a:ext cx="7566025" cy="2053590"/>
          </a:xfrm>
          <a:prstGeom prst="rect">
            <a:avLst/>
          </a:prstGeom>
        </p:spPr>
        <p:txBody>
          <a:bodyPr wrap="square" anchor="ctr" anchorCtr="0">
            <a:scene3d>
              <a:camera prst="orthographicFront"/>
              <a:lightRig rig="threePt" dir="t"/>
            </a:scene3d>
          </a:bodyPr>
          <a:p>
            <a:r>
              <a:rPr lang="zh-CN" altLang="zh-CN" sz="4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二、构建高效沟通机制</a:t>
            </a:r>
            <a:endParaRPr lang="zh-CN" altLang="zh-CN" sz="4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p:txBody>
      </p:sp>
      <p:sp>
        <p:nvSpPr>
          <p:cNvPr id="7" name="椭圆 6"/>
          <p:cNvSpPr/>
          <p:nvPr>
            <p:custDataLst>
              <p:tags r:id="rId9"/>
            </p:custDataLst>
          </p:nvPr>
        </p:nvSpPr>
        <p:spPr>
          <a:xfrm>
            <a:off x="1315717" y="2042392"/>
            <a:ext cx="1623651" cy="1624779"/>
          </a:xfrm>
          <a:prstGeom prst="ellipse">
            <a:avLst/>
          </a:prstGeom>
          <a:solidFill>
            <a:schemeClr val="accent1"/>
          </a:solidFill>
          <a:ln>
            <a:noFill/>
          </a:ln>
        </p:spPr>
        <p:style>
          <a:lnRef idx="2">
            <a:srgbClr val="77D65E">
              <a:shade val="50000"/>
            </a:srgbClr>
          </a:lnRef>
          <a:fillRef idx="1">
            <a:srgbClr val="77D65E"/>
          </a:fillRef>
          <a:effectRef idx="0">
            <a:srgbClr val="77D65E"/>
          </a:effectRef>
          <a:fontRef idx="minor">
            <a:srgbClr val="FFFFFF"/>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44" name="圆角矩形 43"/>
          <p:cNvSpPr/>
          <p:nvPr>
            <p:custDataLst>
              <p:tags r:id="rId10"/>
            </p:custDataLst>
          </p:nvPr>
        </p:nvSpPr>
        <p:spPr>
          <a:xfrm>
            <a:off x="3235910" y="3886845"/>
            <a:ext cx="7822841" cy="156727"/>
          </a:xfrm>
          <a:prstGeom prst="roundRect">
            <a:avLst>
              <a:gd name="adj" fmla="val 50000"/>
            </a:avLst>
          </a:prstGeom>
          <a:solidFill>
            <a:schemeClr val="accent1"/>
          </a:solidFill>
          <a:ln>
            <a:noFill/>
          </a:ln>
        </p:spPr>
        <p:style>
          <a:lnRef idx="2">
            <a:srgbClr val="77D65E">
              <a:shade val="50000"/>
            </a:srgbClr>
          </a:lnRef>
          <a:fillRef idx="1">
            <a:srgbClr val="77D65E"/>
          </a:fillRef>
          <a:effectRef idx="0">
            <a:srgbClr val="77D65E"/>
          </a:effectRef>
          <a:fontRef idx="minor">
            <a:srgbClr val="FFFFFF"/>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45" name="椭圆 44"/>
          <p:cNvSpPr/>
          <p:nvPr>
            <p:custDataLst>
              <p:tags r:id="rId11"/>
            </p:custDataLst>
          </p:nvPr>
        </p:nvSpPr>
        <p:spPr>
          <a:xfrm>
            <a:off x="1019175" y="1745850"/>
            <a:ext cx="2216735" cy="2216735"/>
          </a:xfrm>
          <a:prstGeom prst="ellipse">
            <a:avLst/>
          </a:prstGeom>
          <a:noFill/>
          <a:ln>
            <a:solidFill>
              <a:schemeClr val="accent1"/>
            </a:solidFill>
          </a:ln>
        </p:spPr>
        <p:style>
          <a:lnRef idx="2">
            <a:srgbClr val="77D65E">
              <a:shade val="50000"/>
            </a:srgbClr>
          </a:lnRef>
          <a:fillRef idx="1">
            <a:srgbClr val="77D65E"/>
          </a:fillRef>
          <a:effectRef idx="0">
            <a:srgbClr val="77D65E"/>
          </a:effectRef>
          <a:fontRef idx="minor">
            <a:srgbClr val="FFFFFF"/>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pic>
        <p:nvPicPr>
          <p:cNvPr id="86" name="图片 85" descr="343435383036303b343532343136343bcfeec4bfb7b6cea7"/>
          <p:cNvPicPr>
            <a:picLocks noChangeAspect="1"/>
          </p:cNvPicPr>
          <p:nvPr>
            <p:custDataLst>
              <p:tags r:id="rId12"/>
            </p:custDataLst>
          </p:nvPr>
        </p:nvPicPr>
        <p:blipFill>
          <a:blip r:embed="rId13">
            <a:extLst>
              <a:ext uri="{96DAC541-7B7A-43D3-8B79-37D633B846F1}">
                <asvg:svgBlip xmlns:asvg="http://schemas.microsoft.com/office/drawing/2016/SVG/main" r:embed="rId14"/>
              </a:ext>
            </a:extLst>
          </a:blip>
          <a:stretch>
            <a:fillRect/>
          </a:stretch>
        </p:blipFill>
        <p:spPr>
          <a:xfrm>
            <a:off x="1720502" y="2447177"/>
            <a:ext cx="816336" cy="816336"/>
          </a:xfrm>
          <a:prstGeom prst="rect">
            <a:avLst/>
          </a:prstGeom>
        </p:spPr>
      </p:pic>
    </p:spTree>
    <p:custDataLst>
      <p:tags r:id="rId15"/>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rotWithShape="1">
          <a:blip r:embed="rId2"/>
          <a:srcRect/>
          <a:stretch>
            <a:fillRect/>
          </a:stretch>
        </p:blipFill>
        <p:spPr>
          <a:xfrm rot="16635317" flipH="1">
            <a:off x="11172190" y="-154940"/>
            <a:ext cx="1035050" cy="881380"/>
          </a:xfrm>
          <a:prstGeom prst="rect">
            <a:avLst/>
          </a:prstGeom>
        </p:spPr>
      </p:pic>
      <p:grpSp>
        <p:nvGrpSpPr>
          <p:cNvPr id="7" name="组合 6"/>
          <p:cNvGrpSpPr/>
          <p:nvPr userDrawn="1">
            <p:custDataLst>
              <p:tags r:id="rId3"/>
            </p:custDataLst>
          </p:nvPr>
        </p:nvGrpSpPr>
        <p:grpSpPr>
          <a:xfrm rot="0">
            <a:off x="0" y="4886325"/>
            <a:ext cx="712470" cy="1971675"/>
            <a:chOff x="0" y="4391345"/>
            <a:chExt cx="891702" cy="2466656"/>
          </a:xfrm>
        </p:grpSpPr>
        <p:pic>
          <p:nvPicPr>
            <p:cNvPr id="8" name="图片 7"/>
            <p:cNvPicPr>
              <a:picLocks noChangeAspect="1"/>
            </p:cNvPicPr>
            <p:nvPr>
              <p:custDataLst>
                <p:tags r:id="rId4"/>
              </p:custDataLst>
            </p:nvPr>
          </p:nvPicPr>
          <p:blipFill rotWithShape="1">
            <a:blip r:embed="rId5"/>
            <a:srcRect/>
            <a:stretch>
              <a:fillRect/>
            </a:stretch>
          </p:blipFill>
          <p:spPr>
            <a:xfrm>
              <a:off x="0" y="5917327"/>
              <a:ext cx="891702" cy="940674"/>
            </a:xfrm>
            <a:prstGeom prst="rect">
              <a:avLst/>
            </a:prstGeom>
          </p:spPr>
        </p:pic>
        <p:pic>
          <p:nvPicPr>
            <p:cNvPr id="9" name="图片 8"/>
            <p:cNvPicPr>
              <a:picLocks noChangeAspect="1"/>
            </p:cNvPicPr>
            <p:nvPr>
              <p:custDataLst>
                <p:tags r:id="rId6"/>
              </p:custDataLst>
            </p:nvPr>
          </p:nvPicPr>
          <p:blipFill>
            <a:blip r:embed="rId7"/>
            <a:stretch>
              <a:fillRect/>
            </a:stretch>
          </p:blipFill>
          <p:spPr>
            <a:xfrm rot="1953062" flipH="1">
              <a:off x="67048" y="4391345"/>
              <a:ext cx="757605" cy="2455724"/>
            </a:xfrm>
            <a:prstGeom prst="rect">
              <a:avLst/>
            </a:prstGeom>
          </p:spPr>
        </p:pic>
      </p:grpSp>
      <p:sp>
        <p:nvSpPr>
          <p:cNvPr id="2" name="标题 2"/>
          <p:cNvSpPr>
            <a:spLocks noGrp="1"/>
          </p:cNvSpPr>
          <p:nvPr>
            <p:custDataLst>
              <p:tags r:id="rId8"/>
            </p:custDataLst>
          </p:nvPr>
        </p:nvSpPr>
        <p:spPr>
          <a:xfrm>
            <a:off x="1281600" y="770410"/>
            <a:ext cx="9626400" cy="723600"/>
          </a:xfrm>
          <a:prstGeom prst="rect">
            <a:avLst/>
          </a:prstGeom>
        </p:spPr>
        <p:txBody>
          <a:bodyPr vert="horz" lIns="90170" tIns="46990" rIns="90170" bIns="46990" rtlCol="0" anchor="ctr" anchorCtr="0">
            <a:normAutofit/>
          </a:bodyPr>
          <a:lstStyle>
            <a:lvl1pPr algn="l" defTabSz="914400" rtl="0" eaLnBrk="1" fontAlgn="auto" latinLnBrk="0" hangingPunct="1">
              <a:lnSpc>
                <a:spcPct val="100000"/>
              </a:lnSpc>
              <a:spcBef>
                <a:spcPct val="0"/>
              </a:spcBef>
              <a:buNone/>
              <a:defRPr sz="3200" b="1" u="none" strike="noStrike" kern="1200" cap="none" spc="100" normalizeH="0" baseline="0">
                <a:gradFill>
                  <a:gsLst>
                    <a:gs pos="0">
                      <a:schemeClr val="accent3"/>
                    </a:gs>
                    <a:gs pos="100000">
                      <a:schemeClr val="accent1"/>
                    </a:gs>
                  </a:gsLst>
                  <a:lin ang="6599999" scaled="0"/>
                </a:gradFill>
                <a:uFillTx/>
                <a:latin typeface="Arial" panose="020B0604020202020204" pitchFamily="34" charset="0"/>
                <a:ea typeface="微软雅黑" panose="020B0503020204020204" charset="-122"/>
                <a:cs typeface="+mj-cs"/>
              </a:defRPr>
            </a:lvl1pPr>
          </a:lstStyle>
          <a:p>
            <a:r>
              <a:rPr lang="zh-CN" altLang="zh-CN" sz="2400" dirty="0">
                <a:latin typeface="仿宋" panose="02010609060101010101" charset="-122"/>
              </a:rPr>
              <a:t>二、构建高效沟通机制</a:t>
            </a:r>
            <a:endParaRPr lang="zh-CN" altLang="zh-CN" sz="2400" dirty="0">
              <a:latin typeface="仿宋" panose="02010609060101010101" charset="-122"/>
            </a:endParaRPr>
          </a:p>
        </p:txBody>
      </p:sp>
      <p:sp>
        <p:nvSpPr>
          <p:cNvPr id="5" name="内容占位符 3" descr="7b0a202020202262756c6c6574223a20227b5c2263617465676f727949645c223a31303030352c5c2274656d706c61746549645c223a32303233313538307d220a7d0a"/>
          <p:cNvSpPr>
            <a:spLocks noGrp="1"/>
          </p:cNvSpPr>
          <p:nvPr>
            <p:custDataLst>
              <p:tags r:id="rId9"/>
            </p:custDataLst>
          </p:nvPr>
        </p:nvSpPr>
        <p:spPr>
          <a:xfrm>
            <a:off x="1281113" y="1465735"/>
            <a:ext cx="9626600" cy="3445200"/>
          </a:xfrm>
          <a:prstGeom prst="rect">
            <a:avLst/>
          </a:prstGeom>
        </p:spPr>
        <p:txBody>
          <a:bodyPr vert="horz" lIns="90170" tIns="46990" rIns="90170" bIns="46990" rtlCol="0" anchor="ctr" anchorCtr="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533400">
              <a:lnSpc>
                <a:spcPct val="140000"/>
              </a:lnSpc>
              <a:buBlip>
                <a:blip r:embed="rId10"/>
              </a:buBlip>
              <a:extLst>
                <a:ext uri="{35155182-B16C-46BC-9424-99874614C6A1}">
                  <wpsdc:indentchars xmlns:wpsdc="http://www.wps.cn/officeDocument/2017/drawingmlCustomData" val="200" checksum="171596010"/>
                </a:ext>
              </a:extLst>
            </a:pPr>
            <a:r>
              <a:rPr lang="zh-CN" altLang="en-US" sz="2000" dirty="0">
                <a:solidFill>
                  <a:schemeClr val="tx1">
                    <a:lumMod val="85000"/>
                    <a:lumOff val="15000"/>
                  </a:schemeClr>
                </a:solidFill>
                <a:latin typeface="仿宋" panose="02010609060101010101" charset="-122"/>
                <a:ea typeface="仿宋" panose="02010609060101010101" charset="-122"/>
              </a:rPr>
              <a:t>设计团队的成功离不开高效的沟通。团队成员之间应保持及时、透明的沟通，分享设计思路和进展，以便在项目过程中协调资源，解决问题。同时，良好的沟通机制还能帮助团队建立信任和共识，提高工作效率。</a:t>
            </a:r>
            <a:endParaRPr lang="zh-CN" altLang="en-US" sz="2000" dirty="0">
              <a:solidFill>
                <a:schemeClr val="tx1">
                  <a:lumMod val="85000"/>
                  <a:lumOff val="15000"/>
                </a:schemeClr>
              </a:solidFill>
              <a:latin typeface="仿宋" panose="02010609060101010101" charset="-122"/>
              <a:ea typeface="仿宋" panose="02010609060101010101" charset="-122"/>
            </a:endParaRPr>
          </a:p>
        </p:txBody>
      </p:sp>
    </p:spTree>
    <p:custDataLst>
      <p:tags r:id="rId1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custDataLst>
              <p:tags r:id="rId1"/>
            </p:custDataLst>
          </p:nvPr>
        </p:nvPicPr>
        <p:blipFill rotWithShape="1">
          <a:blip r:embed="rId2"/>
          <a:srcRect/>
          <a:stretch>
            <a:fillRect/>
          </a:stretch>
        </p:blipFill>
        <p:spPr>
          <a:xfrm rot="16635317" flipH="1">
            <a:off x="11172190" y="-154940"/>
            <a:ext cx="1035050" cy="881380"/>
          </a:xfrm>
          <a:prstGeom prst="rect">
            <a:avLst/>
          </a:prstGeom>
        </p:spPr>
      </p:pic>
      <p:grpSp>
        <p:nvGrpSpPr>
          <p:cNvPr id="4" name="组合 3"/>
          <p:cNvGrpSpPr/>
          <p:nvPr userDrawn="1">
            <p:custDataLst>
              <p:tags r:id="rId3"/>
            </p:custDataLst>
          </p:nvPr>
        </p:nvGrpSpPr>
        <p:grpSpPr>
          <a:xfrm rot="0">
            <a:off x="0" y="4886325"/>
            <a:ext cx="712470" cy="1971675"/>
            <a:chOff x="0" y="4391345"/>
            <a:chExt cx="891702" cy="2466656"/>
          </a:xfrm>
        </p:grpSpPr>
        <p:pic>
          <p:nvPicPr>
            <p:cNvPr id="8" name="图片 7"/>
            <p:cNvPicPr>
              <a:picLocks noChangeAspect="1"/>
            </p:cNvPicPr>
            <p:nvPr>
              <p:custDataLst>
                <p:tags r:id="rId4"/>
              </p:custDataLst>
            </p:nvPr>
          </p:nvPicPr>
          <p:blipFill rotWithShape="1">
            <a:blip r:embed="rId5"/>
            <a:srcRect/>
            <a:stretch>
              <a:fillRect/>
            </a:stretch>
          </p:blipFill>
          <p:spPr>
            <a:xfrm>
              <a:off x="0" y="5917327"/>
              <a:ext cx="891702" cy="940674"/>
            </a:xfrm>
            <a:prstGeom prst="rect">
              <a:avLst/>
            </a:prstGeom>
          </p:spPr>
        </p:pic>
        <p:pic>
          <p:nvPicPr>
            <p:cNvPr id="9" name="图片 8"/>
            <p:cNvPicPr>
              <a:picLocks noChangeAspect="1"/>
            </p:cNvPicPr>
            <p:nvPr>
              <p:custDataLst>
                <p:tags r:id="rId6"/>
              </p:custDataLst>
            </p:nvPr>
          </p:nvPicPr>
          <p:blipFill>
            <a:blip r:embed="rId7"/>
            <a:stretch>
              <a:fillRect/>
            </a:stretch>
          </p:blipFill>
          <p:spPr>
            <a:xfrm rot="1953062" flipH="1">
              <a:off x="67048" y="4391345"/>
              <a:ext cx="757605" cy="2455724"/>
            </a:xfrm>
            <a:prstGeom prst="rect">
              <a:avLst/>
            </a:prstGeom>
          </p:spPr>
        </p:pic>
      </p:grpSp>
      <p:sp>
        <p:nvSpPr>
          <p:cNvPr id="6" name="矩形 5" descr="7b0a2020202022776f7264617274223a20227b5c2269645c223a32353030323735362c5c227469645c223a31333436397d220a7d0a"/>
          <p:cNvSpPr/>
          <p:nvPr>
            <p:custDataLst>
              <p:tags r:id="rId8"/>
            </p:custDataLst>
          </p:nvPr>
        </p:nvSpPr>
        <p:spPr>
          <a:xfrm>
            <a:off x="3544570" y="1744980"/>
            <a:ext cx="7566025" cy="2053590"/>
          </a:xfrm>
          <a:prstGeom prst="rect">
            <a:avLst/>
          </a:prstGeom>
        </p:spPr>
        <p:txBody>
          <a:bodyPr wrap="square" anchor="ctr" anchorCtr="0">
            <a:scene3d>
              <a:camera prst="orthographicFront"/>
              <a:lightRig rig="threePt" dir="t"/>
            </a:scene3d>
          </a:bodyPr>
          <a:p>
            <a:r>
              <a:rPr lang="zh-CN" altLang="zh-CN" sz="4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三、激发团队创新潜力</a:t>
            </a:r>
            <a:endParaRPr lang="zh-CN" altLang="zh-CN" sz="4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p:txBody>
      </p:sp>
      <p:sp>
        <p:nvSpPr>
          <p:cNvPr id="7" name="椭圆 6"/>
          <p:cNvSpPr/>
          <p:nvPr>
            <p:custDataLst>
              <p:tags r:id="rId9"/>
            </p:custDataLst>
          </p:nvPr>
        </p:nvSpPr>
        <p:spPr>
          <a:xfrm>
            <a:off x="1315717" y="2042392"/>
            <a:ext cx="1623651" cy="1624779"/>
          </a:xfrm>
          <a:prstGeom prst="ellipse">
            <a:avLst/>
          </a:prstGeom>
          <a:solidFill>
            <a:schemeClr val="accent1"/>
          </a:solidFill>
          <a:ln>
            <a:noFill/>
          </a:ln>
        </p:spPr>
        <p:style>
          <a:lnRef idx="2">
            <a:srgbClr val="77D65E">
              <a:shade val="50000"/>
            </a:srgbClr>
          </a:lnRef>
          <a:fillRef idx="1">
            <a:srgbClr val="77D65E"/>
          </a:fillRef>
          <a:effectRef idx="0">
            <a:srgbClr val="77D65E"/>
          </a:effectRef>
          <a:fontRef idx="minor">
            <a:srgbClr val="FFFFFF"/>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44" name="圆角矩形 43"/>
          <p:cNvSpPr/>
          <p:nvPr>
            <p:custDataLst>
              <p:tags r:id="rId10"/>
            </p:custDataLst>
          </p:nvPr>
        </p:nvSpPr>
        <p:spPr>
          <a:xfrm>
            <a:off x="3235910" y="3886845"/>
            <a:ext cx="7822841" cy="156727"/>
          </a:xfrm>
          <a:prstGeom prst="roundRect">
            <a:avLst>
              <a:gd name="adj" fmla="val 50000"/>
            </a:avLst>
          </a:prstGeom>
          <a:solidFill>
            <a:schemeClr val="accent1"/>
          </a:solidFill>
          <a:ln>
            <a:noFill/>
          </a:ln>
        </p:spPr>
        <p:style>
          <a:lnRef idx="2">
            <a:srgbClr val="77D65E">
              <a:shade val="50000"/>
            </a:srgbClr>
          </a:lnRef>
          <a:fillRef idx="1">
            <a:srgbClr val="77D65E"/>
          </a:fillRef>
          <a:effectRef idx="0">
            <a:srgbClr val="77D65E"/>
          </a:effectRef>
          <a:fontRef idx="minor">
            <a:srgbClr val="FFFFFF"/>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45" name="椭圆 44"/>
          <p:cNvSpPr/>
          <p:nvPr>
            <p:custDataLst>
              <p:tags r:id="rId11"/>
            </p:custDataLst>
          </p:nvPr>
        </p:nvSpPr>
        <p:spPr>
          <a:xfrm>
            <a:off x="1019175" y="1745850"/>
            <a:ext cx="2216735" cy="2216735"/>
          </a:xfrm>
          <a:prstGeom prst="ellipse">
            <a:avLst/>
          </a:prstGeom>
          <a:noFill/>
          <a:ln>
            <a:solidFill>
              <a:schemeClr val="accent1"/>
            </a:solidFill>
          </a:ln>
        </p:spPr>
        <p:style>
          <a:lnRef idx="2">
            <a:srgbClr val="77D65E">
              <a:shade val="50000"/>
            </a:srgbClr>
          </a:lnRef>
          <a:fillRef idx="1">
            <a:srgbClr val="77D65E"/>
          </a:fillRef>
          <a:effectRef idx="0">
            <a:srgbClr val="77D65E"/>
          </a:effectRef>
          <a:fontRef idx="minor">
            <a:srgbClr val="FFFFFF"/>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pic>
        <p:nvPicPr>
          <p:cNvPr id="86" name="图片 85" descr="343435383036303b343532343136343bcfeec4bfb7b6cea7"/>
          <p:cNvPicPr>
            <a:picLocks noChangeAspect="1"/>
          </p:cNvPicPr>
          <p:nvPr>
            <p:custDataLst>
              <p:tags r:id="rId12"/>
            </p:custDataLst>
          </p:nvPr>
        </p:nvPicPr>
        <p:blipFill>
          <a:blip r:embed="rId13">
            <a:extLst>
              <a:ext uri="{96DAC541-7B7A-43D3-8B79-37D633B846F1}">
                <asvg:svgBlip xmlns:asvg="http://schemas.microsoft.com/office/drawing/2016/SVG/main" r:embed="rId14"/>
              </a:ext>
            </a:extLst>
          </a:blip>
          <a:stretch>
            <a:fillRect/>
          </a:stretch>
        </p:blipFill>
        <p:spPr>
          <a:xfrm>
            <a:off x="1720502" y="2447177"/>
            <a:ext cx="816336" cy="816336"/>
          </a:xfrm>
          <a:prstGeom prst="rect">
            <a:avLst/>
          </a:prstGeom>
        </p:spPr>
      </p:pic>
    </p:spTree>
    <p:custDataLst>
      <p:tags r:id="rId15"/>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bea2c56d-72d9-4377-b20c-8997bf7bf3b7}"/>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WM_BEAUTIFY_SHAPE_IDENTITY" val="{a479385e-685b-42e0-815e-2f8cf9ac1ce6}"/>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TYPE" val="i"/>
  <p:tag name="KSO_WM_UNIT_INDEX" val="1"/>
  <p:tag name="KSO_WM_SLIDE_BACKGROUND_TYPE" val="frame"/>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2"/>
  <p:tag name="KSO_WM_UNIT_LAYERLEVEL" val="1"/>
  <p:tag name="KSO_WM_TAG_VERSION" val="1.0"/>
  <p:tag name="KSO_WM_BEAUTIFY_FLAG" val="#wm#"/>
  <p:tag name="KSO_WM_UNIT_TYPE" val="i"/>
  <p:tag name="KSO_WM_UNIT_INDEX" val="2"/>
  <p:tag name="KSO_WM_SLIDE_BACKGROUND_TYPE" val="frame"/>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SLIDE_BACKGROUND_TYPE" val="leftRight"/>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leftRight"/>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SLIDE_BACKGROUND_TYPE" val="topBottom"/>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topBottom"/>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SLIDE_BACKGROUND_TYPE" val="bottomTop"/>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ottomTop"/>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navigation"/>
  <p:tag name="KSO_WM_SLIDE_BK_DARK_LIGHT"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2"/>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SLIDE_BACKGROUND_TYPE" val="belt"/>
  <p:tag name="KSO_WM_SLIDE_BK_DARK_LIGHT" val="2"/>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UNIT_TYPE" val="i"/>
  <p:tag name="KSO_WM_UNIT_INDEX" val="2"/>
  <p:tag name="KSO_WM_SLIDE_BACKGROUND_TYPE" val="belt"/>
  <p:tag name="KSO_WM_SLIDE_BK_DARK_LIGHT" val="2"/>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3"/>
  <p:tag name="KSO_WM_UNIT_LAYERLEVEL" val="1"/>
  <p:tag name="KSO_WM_TAG_VERSION" val="1.0"/>
  <p:tag name="KSO_WM_BEAUTIFY_FLAG" val="#wm#"/>
  <p:tag name="KSO_WM_UNIT_TYPE" val="i"/>
  <p:tag name="KSO_WM_UNIT_INDEX" val="3"/>
  <p:tag name="KSO_WM_SLIDE_BACKGROUND_TYPE" val="belt"/>
  <p:tag name="KSO_WM_SLIDE_BK_DARK_LIGHT" val="2"/>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4"/>
  <p:tag name="KSO_WM_UNIT_LAYERLEVEL" val="1"/>
  <p:tag name="KSO_WM_TAG_VERSION" val="1.0"/>
  <p:tag name="KSO_WM_BEAUTIFY_FLAG" val="#wm#"/>
  <p:tag name="KSO_WM_UNIT_TYPE" val="i"/>
  <p:tag name="KSO_WM_UNIT_INDEX" val="4"/>
  <p:tag name="KSO_WM_SLIDE_BACKGROUND_TYPE" val="belt"/>
  <p:tag name="KSO_WM_SLIDE_BK_DARK_LIGHT" val="2"/>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ACKGROUND_MASK_FLAG" val="1"/>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3.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77418"/>
</p:tagLst>
</file>

<file path=ppt/tags/tag164.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77418"/>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8.xml><?xml version="1.0" encoding="utf-8"?>
<p:tagLst xmlns:p="http://schemas.openxmlformats.org/presentationml/2006/main">
  <p:tag name="KSO_WM_TAG_VERSION" val="1.0"/>
  <p:tag name="KSO_WM_BEAUTIFY_FLAG" val="#wm#"/>
  <p:tag name="KSO_WM_COMBINE_RELATE_SLIDE_ID" val="background20176890_1"/>
  <p:tag name="KSO_WM_TEMPLATE_CATEGORY" val="custom"/>
  <p:tag name="KSO_WM_TEMPLATE_INDEX" val="20177418"/>
  <p:tag name="KSO_WM_TEMPLATE_SUBCATEGORY" val="17"/>
  <p:tag name="KSO_WM_TEMPLATE_THUMBS_INDEX" val="1、10、11、25、26、28"/>
  <p:tag name="KSO_WM_TEMPLATE_MASTER_TYPE" val="1"/>
  <p:tag name="KSO_WM_TEMPLATE_COLOR_TYPE" val="1"/>
  <p:tag name="KSO_WM_TEMPLATE_MASTER_THUMB_INDEX" val="12"/>
</p:tagLst>
</file>

<file path=ppt/tags/tag169.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10"/>
  <p:tag name="KSO_WM_UNIT_ISCONTENTSTITLE" val="0"/>
  <p:tag name="KSO_WM_UNIT_HIGHLIGHT" val="0"/>
  <p:tag name="KSO_WM_UNIT_COMPATIBLE" val="0"/>
  <p:tag name="KSO_WM_UNIT_PRESET_TEXT" val="树叶手绘风总结报告"/>
  <p:tag name="KSO_WM_TEMPLATE_CATEGORY" val="custom"/>
  <p:tag name="KSO_WM_TEMPLATE_INDEX" val="20177418"/>
  <p:tag name="KSO_WM_UNIT_ID" val="custom20177418_1*a*1"/>
  <p:tag name="KSO_WM_UNIT_NOCLEAR" val="0"/>
  <p:tag name="KSO_WM_UNIT_DIAGRAM_ISNUMVISUAL" val="0"/>
  <p:tag name="KSO_WM_UNIT_DIAGRAM_ISREFERUNIT" val="0"/>
  <p:tag name="KSO_WM_UNIT_ISNUMDGMTITLE" val="0"/>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ACKGROUND_MASK_FLAG" val="1"/>
</p:tagLst>
</file>

<file path=ppt/tags/tag170.xml><?xml version="1.0" encoding="utf-8"?>
<p:tagLst xmlns:p="http://schemas.openxmlformats.org/presentationml/2006/main">
  <p:tag name="KSO_WM_TAG_VERSION" val="1.0"/>
  <p:tag name="KSO_WM_BEAUTIFY_FLAG" val="#wm#"/>
  <p:tag name="KSO_WM_UNIT_TYPE" val="b"/>
  <p:tag name="KSO_WM_UNIT_INDEX" val="1"/>
  <p:tag name="KSO_WM_UNIT_LAYERLEVEL" val="1"/>
  <p:tag name="KSO_WM_UNIT_VALUE" val="22"/>
  <p:tag name="KSO_WM_UNIT_ISCONTENTSTITLE" val="0"/>
  <p:tag name="KSO_WM_UNIT_HIGHLIGHT" val="0"/>
  <p:tag name="KSO_WM_UNIT_COMPATIBLE" val="1"/>
  <p:tag name="KSO_WM_TEMPLATE_CATEGORY" val="custom"/>
  <p:tag name="KSO_WM_TEMPLATE_INDEX" val="20177418"/>
  <p:tag name="KSO_WM_UNIT_ID" val="custom20177418_1*b*1"/>
  <p:tag name="KSO_WM_UNIT_NOCLEAR" val="0"/>
  <p:tag name="KSO_WM_UNIT_DIAGRAM_ISNUMVISUAL" val="0"/>
  <p:tag name="KSO_WM_UNIT_DIAGRAM_ISREFERUNIT" val="0"/>
  <p:tag name="KSO_WM_UNIT_PRESET_TEXT" val="单击此处添加副标题"/>
  <p:tag name="KSO_WM_UNIT_ISNUMDGMTITLE" val="0"/>
  <p:tag name="KSO_WM_UNIT_TEXT_FILL_FORE_SCHEMECOLOR_INDEX_BRIGHTNESS" val="0.15"/>
  <p:tag name="KSO_WM_UNIT_TEXT_FILL_FORE_SCHEMECOLOR_INDEX" val="13"/>
  <p:tag name="KSO_WM_UNIT_TEXT_FILL_TYPE" val="1"/>
</p:tagLst>
</file>

<file path=ppt/tags/tag171.xml><?xml version="1.0" encoding="utf-8"?>
<p:tagLst xmlns:p="http://schemas.openxmlformats.org/presentationml/2006/main">
  <p:tag name="KSO_WM_TAG_VERSION" val="1.0"/>
  <p:tag name="KSO_WM_SLIDE_ITEM_CNT" val="0"/>
  <p:tag name="KSO_WM_SLIDE_LAYOUT" val="a_b"/>
  <p:tag name="KSO_WM_SLIDE_LAYOUT_CNT" val="1_3"/>
  <p:tag name="KSO_WM_SLIDE_TYPE" val="title"/>
  <p:tag name="KSO_WM_BEAUTIFY_FLAG" val="#wm#"/>
  <p:tag name="KSO_WM_COMBINE_RELATE_SLIDE_ID" val="background20176890_1"/>
  <p:tag name="KSO_WM_TEMPLATE_CATEGORY" val="custom"/>
  <p:tag name="KSO_WM_TEMPLATE_INDEX" val="20177418"/>
  <p:tag name="KSO_WM_SLIDE_ID" val="custom20177418_1"/>
  <p:tag name="KSO_WM_SLIDE_INDEX" val="1"/>
  <p:tag name="KSO_WM_TEMPLATE_SUBCATEGORY" val="17"/>
  <p:tag name="KSO_WM_TEMPLATE_THUMBS_INDEX" val="1、10、11、25、26、28"/>
  <p:tag name="KSO_WM_SLIDE_SUBTYPE" val="pureTxt"/>
  <p:tag name="KSO_WM_TEMPLATE_MASTER_TYPE" val="1"/>
  <p:tag name="KSO_WM_TEMPLATE_COLOR_TYPE" val="1"/>
  <p:tag name="KSO_WM_TEMPLATE_MASTER_THUMB_INDEX" val="12"/>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7679_6*l_h_i*1_1_1"/>
  <p:tag name="KSO_WM_TEMPLATE_CATEGORY" val="diagram"/>
  <p:tag name="KSO_WM_TEMPLATE_INDEX" val="20227679"/>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7679_6*l_h_i*1_1_3"/>
  <p:tag name="KSO_WM_TEMPLATE_CATEGORY" val="diagram"/>
  <p:tag name="KSO_WM_TEMPLATE_INDEX" val="20227679"/>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27679_6*l_h_i*1_1_4"/>
  <p:tag name="KSO_WM_TEMPLATE_CATEGORY" val="diagram"/>
  <p:tag name="KSO_WM_TEMPLATE_INDEX" val="20227679"/>
  <p:tag name="KSO_WM_UNIT_LAYERLEVEL" val="1_1_1"/>
  <p:tag name="KSO_WM_TAG_VERSION" val="1.0"/>
  <p:tag name="KSO_WM_BEAUTIFY_FLAG" val="#wm#"/>
  <p:tag name="KSO_WM_UNIT_FILL_FORE_SCHEMECOLOR_INDEX" val="14"/>
  <p:tag name="KSO_WM_UNIT_FILL_TYPE" val="1"/>
  <p:tag name="KSO_WM_UNIT_SHADOW_SCHEMECOLOR_INDEX" val="14"/>
  <p:tag name="KSO_WM_UNIT_TEXT_FILL_FORE_SCHEMECOLOR_INDEX" val="2"/>
  <p:tag name="KSO_WM_UNIT_TEXT_FILL_TYPE" val="1"/>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27679_6*l_h_i*1_1_2"/>
  <p:tag name="KSO_WM_TEMPLATE_CATEGORY" val="diagram"/>
  <p:tag name="KSO_WM_TEMPLATE_INDEX" val="20227679"/>
  <p:tag name="KSO_WM_UNIT_LAYERLEVEL" val="1_1_1"/>
  <p:tag name="KSO_WM_TAG_VERSION" val="1.0"/>
  <p:tag name="KSO_WM_BEAUTIFY_FLAG" val="#wm#"/>
  <p:tag name="KSO_WM_UNIT_TEXT_FILL_FORE_SCHEMECOLOR_INDEX" val="5"/>
  <p:tag name="KSO_WM_UNIT_TEXT_FILL_TYPE" val="1"/>
</p:tagLst>
</file>

<file path=ppt/tags/tag176.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7679_6*l_h_a*1_1_1"/>
  <p:tag name="KSO_WM_TEMPLATE_CATEGORY" val="diagram"/>
  <p:tag name="KSO_WM_TEMPLATE_INDEX" val="20227679"/>
  <p:tag name="KSO_WM_UNIT_LAYERLEVEL" val="1_1_1"/>
  <p:tag name="KSO_WM_TAG_VERSION" val="1.0"/>
  <p:tag name="KSO_WM_BEAUTIFY_FLAG" val="#wm#"/>
  <p:tag name="KSO_WM_UNIT_TEXT_FILL_FORE_SCHEMECOLOR_INDEX" val="14"/>
  <p:tag name="KSO_WM_UNIT_TEXT_FILL_TYPE" val="1"/>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7679_6*l_h_i*1_2_1"/>
  <p:tag name="KSO_WM_TEMPLATE_CATEGORY" val="diagram"/>
  <p:tag name="KSO_WM_TEMPLATE_INDEX" val="20227679"/>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27679_6*l_h_i*1_2_3"/>
  <p:tag name="KSO_WM_TEMPLATE_CATEGORY" val="diagram"/>
  <p:tag name="KSO_WM_TEMPLATE_INDEX" val="20227679"/>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27679_6*l_h_i*1_2_4"/>
  <p:tag name="KSO_WM_TEMPLATE_CATEGORY" val="diagram"/>
  <p:tag name="KSO_WM_TEMPLATE_INDEX" val="20227679"/>
  <p:tag name="KSO_WM_UNIT_LAYERLEVEL" val="1_1_1"/>
  <p:tag name="KSO_WM_TAG_VERSION" val="1.0"/>
  <p:tag name="KSO_WM_BEAUTIFY_FLAG" val="#wm#"/>
  <p:tag name="KSO_WM_UNIT_FILL_FORE_SCHEMECOLOR_INDEX" val="14"/>
  <p:tag name="KSO_WM_UNIT_FILL_TYPE" val="1"/>
  <p:tag name="KSO_WM_UNIT_SHADOW_SCHEMECOLOR_INDEX" val="14"/>
  <p:tag name="KSO_WM_UNIT_TEXT_FILL_FORE_SCHEMECOLOR_INDEX" val="2"/>
  <p:tag name="KSO_WM_UNIT_TEXT_FILL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ACKGROUND_MASK_FLAG" val="1"/>
</p:tagLst>
</file>

<file path=ppt/tags/tag180.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27679_6*l_h_a*1_2_1"/>
  <p:tag name="KSO_WM_TEMPLATE_CATEGORY" val="diagram"/>
  <p:tag name="KSO_WM_TEMPLATE_INDEX" val="20227679"/>
  <p:tag name="KSO_WM_UNIT_LAYERLEVEL" val="1_1_1"/>
  <p:tag name="KSO_WM_TAG_VERSION" val="1.0"/>
  <p:tag name="KSO_WM_BEAUTIFY_FLAG" val="#wm#"/>
  <p:tag name="KSO_WM_UNIT_TEXT_FILL_FORE_SCHEMECOLOR_INDEX" val="14"/>
  <p:tag name="KSO_WM_UNIT_TEXT_FILL_TYPE" val="1"/>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27679_6*l_h_i*1_3_1"/>
  <p:tag name="KSO_WM_TEMPLATE_CATEGORY" val="diagram"/>
  <p:tag name="KSO_WM_TEMPLATE_INDEX" val="20227679"/>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27679_6*l_h_i*1_3_3"/>
  <p:tag name="KSO_WM_TEMPLATE_CATEGORY" val="diagram"/>
  <p:tag name="KSO_WM_TEMPLATE_INDEX" val="20227679"/>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27679_6*l_h_i*1_3_4"/>
  <p:tag name="KSO_WM_TEMPLATE_CATEGORY" val="diagram"/>
  <p:tag name="KSO_WM_TEMPLATE_INDEX" val="20227679"/>
  <p:tag name="KSO_WM_UNIT_LAYERLEVEL" val="1_1_1"/>
  <p:tag name="KSO_WM_TAG_VERSION" val="1.0"/>
  <p:tag name="KSO_WM_BEAUTIFY_FLAG" val="#wm#"/>
  <p:tag name="KSO_WM_UNIT_FILL_FORE_SCHEMECOLOR_INDEX" val="14"/>
  <p:tag name="KSO_WM_UNIT_FILL_TYPE" val="1"/>
  <p:tag name="KSO_WM_UNIT_SHADOW_SCHEMECOLOR_INDEX" val="14"/>
  <p:tag name="KSO_WM_UNIT_TEXT_FILL_FORE_SCHEMECOLOR_INDEX" val="2"/>
  <p:tag name="KSO_WM_UNIT_TEXT_FILL_TYPE" val="1"/>
</p:tagLst>
</file>

<file path=ppt/tags/tag184.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27679_6*l_h_a*1_3_1"/>
  <p:tag name="KSO_WM_TEMPLATE_CATEGORY" val="diagram"/>
  <p:tag name="KSO_WM_TEMPLATE_INDEX" val="20227679"/>
  <p:tag name="KSO_WM_UNIT_LAYERLEVEL" val="1_1_1"/>
  <p:tag name="KSO_WM_TAG_VERSION" val="1.0"/>
  <p:tag name="KSO_WM_BEAUTIFY_FLAG" val="#wm#"/>
  <p:tag name="KSO_WM_UNIT_TEXT_FILL_FORE_SCHEMECOLOR_INDEX" val="14"/>
  <p:tag name="KSO_WM_UNIT_TEXT_FILL_TYPE" val="1"/>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27679_6*l_h_i*1_4_1"/>
  <p:tag name="KSO_WM_TEMPLATE_CATEGORY" val="diagram"/>
  <p:tag name="KSO_WM_TEMPLATE_INDEX" val="20227679"/>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27679_6*l_h_i*1_4_3"/>
  <p:tag name="KSO_WM_TEMPLATE_CATEGORY" val="diagram"/>
  <p:tag name="KSO_WM_TEMPLATE_INDEX" val="20227679"/>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4"/>
  <p:tag name="KSO_WM_UNIT_ID" val="diagram20227679_6*l_h_i*1_4_4"/>
  <p:tag name="KSO_WM_TEMPLATE_CATEGORY" val="diagram"/>
  <p:tag name="KSO_WM_TEMPLATE_INDEX" val="20227679"/>
  <p:tag name="KSO_WM_UNIT_LAYERLEVEL" val="1_1_1"/>
  <p:tag name="KSO_WM_TAG_VERSION" val="1.0"/>
  <p:tag name="KSO_WM_BEAUTIFY_FLAG" val="#wm#"/>
  <p:tag name="KSO_WM_UNIT_FILL_FORE_SCHEMECOLOR_INDEX" val="14"/>
  <p:tag name="KSO_WM_UNIT_FILL_TYPE" val="1"/>
  <p:tag name="KSO_WM_UNIT_SHADOW_SCHEMECOLOR_INDEX" val="14"/>
  <p:tag name="KSO_WM_UNIT_TEXT_FILL_FORE_SCHEMECOLOR_INDEX" val="2"/>
  <p:tag name="KSO_WM_UNIT_TEXT_FILL_TYPE" val="1"/>
</p:tagLst>
</file>

<file path=ppt/tags/tag188.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27679_6*l_h_a*1_4_1"/>
  <p:tag name="KSO_WM_TEMPLATE_CATEGORY" val="diagram"/>
  <p:tag name="KSO_WM_TEMPLATE_INDEX" val="20227679"/>
  <p:tag name="KSO_WM_UNIT_LAYERLEVEL" val="1_1_1"/>
  <p:tag name="KSO_WM_TAG_VERSION" val="1.0"/>
  <p:tag name="KSO_WM_BEAUTIFY_FLAG" val="#wm#"/>
  <p:tag name="KSO_WM_UNIT_TEXT_FILL_FORE_SCHEMECOLOR_INDEX" val="14"/>
  <p:tag name="KSO_WM_UNIT_TEXT_FILL_TYPE" val="1"/>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227679_6*l_h_i*1_5_1"/>
  <p:tag name="KSO_WM_TEMPLATE_CATEGORY" val="diagram"/>
  <p:tag name="KSO_WM_TEMPLATE_INDEX" val="20227679"/>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ACKGROUND_MASK_FLAG" val="1"/>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diagram20227679_6*l_h_i*1_5_3"/>
  <p:tag name="KSO_WM_TEMPLATE_CATEGORY" val="diagram"/>
  <p:tag name="KSO_WM_TEMPLATE_INDEX" val="20227679"/>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4"/>
  <p:tag name="KSO_WM_UNIT_ID" val="diagram20227679_6*l_h_i*1_5_4"/>
  <p:tag name="KSO_WM_TEMPLATE_CATEGORY" val="diagram"/>
  <p:tag name="KSO_WM_TEMPLATE_INDEX" val="20227679"/>
  <p:tag name="KSO_WM_UNIT_LAYERLEVEL" val="1_1_1"/>
  <p:tag name="KSO_WM_TAG_VERSION" val="1.0"/>
  <p:tag name="KSO_WM_BEAUTIFY_FLAG" val="#wm#"/>
  <p:tag name="KSO_WM_UNIT_FILL_FORE_SCHEMECOLOR_INDEX" val="14"/>
  <p:tag name="KSO_WM_UNIT_FILL_TYPE" val="1"/>
  <p:tag name="KSO_WM_UNIT_SHADOW_SCHEMECOLOR_INDEX" val="14"/>
  <p:tag name="KSO_WM_UNIT_TEXT_FILL_FORE_SCHEMECOLOR_INDEX" val="2"/>
  <p:tag name="KSO_WM_UNIT_TEXT_FILL_TYPE" val="1"/>
</p:tagLst>
</file>

<file path=ppt/tags/tag192.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20227679_6*l_h_a*1_5_1"/>
  <p:tag name="KSO_WM_TEMPLATE_CATEGORY" val="diagram"/>
  <p:tag name="KSO_WM_TEMPLATE_INDEX" val="20227679"/>
  <p:tag name="KSO_WM_UNIT_LAYERLEVEL" val="1_1_1"/>
  <p:tag name="KSO_WM_TAG_VERSION" val="1.0"/>
  <p:tag name="KSO_WM_BEAUTIFY_FLAG" val="#wm#"/>
  <p:tag name="KSO_WM_UNIT_TEXT_FILL_FORE_SCHEMECOLOR_INDEX" val="14"/>
  <p:tag name="KSO_WM_UNIT_TEXT_FILL_TYPE" val="1"/>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1"/>
  <p:tag name="KSO_WM_UNIT_ID" val="diagram20227679_6*l_h_i*1_6_1"/>
  <p:tag name="KSO_WM_TEMPLATE_CATEGORY" val="diagram"/>
  <p:tag name="KSO_WM_TEMPLATE_INDEX" val="20227679"/>
  <p:tag name="KSO_WM_UNIT_LAYERLEVEL" val="1_1_1"/>
  <p:tag name="KSO_WM_TAG_VERSION" val="1.0"/>
  <p:tag name="KSO_WM_BEAUTIFY_FLAG" val="#wm#"/>
  <p:tag name="KSO_WM_UNIT_FILL_FORE_SCHEMECOLOR_INDEX" val="10"/>
  <p:tag name="KSO_WM_UNIT_FILL_TYPE" val="1"/>
  <p:tag name="KSO_WM_UNIT_TEXT_FILL_FORE_SCHEMECOLOR_INDEX" val="2"/>
  <p:tag name="KSO_WM_UNIT_TEXT_FILL_TYPE" val="1"/>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3"/>
  <p:tag name="KSO_WM_UNIT_ID" val="diagram20227679_6*l_h_i*1_6_3"/>
  <p:tag name="KSO_WM_TEMPLATE_CATEGORY" val="diagram"/>
  <p:tag name="KSO_WM_TEMPLATE_INDEX" val="20227679"/>
  <p:tag name="KSO_WM_UNIT_LAYERLEVEL" val="1_1_1"/>
  <p:tag name="KSO_WM_TAG_VERSION" val="1.0"/>
  <p:tag name="KSO_WM_BEAUTIFY_FLAG" val="#wm#"/>
  <p:tag name="KSO_WM_UNIT_FILL_FORE_SCHEMECOLOR_INDEX" val="10"/>
  <p:tag name="KSO_WM_UNIT_FILL_TYPE" val="1"/>
  <p:tag name="KSO_WM_UNIT_TEXT_FILL_FORE_SCHEMECOLOR_INDEX" val="2"/>
  <p:tag name="KSO_WM_UNIT_TEXT_FILL_TYPE" val="1"/>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4"/>
  <p:tag name="KSO_WM_UNIT_ID" val="diagram20227679_6*l_h_i*1_6_4"/>
  <p:tag name="KSO_WM_TEMPLATE_CATEGORY" val="diagram"/>
  <p:tag name="KSO_WM_TEMPLATE_INDEX" val="20227679"/>
  <p:tag name="KSO_WM_UNIT_LAYERLEVEL" val="1_1_1"/>
  <p:tag name="KSO_WM_TAG_VERSION" val="1.0"/>
  <p:tag name="KSO_WM_BEAUTIFY_FLAG" val="#wm#"/>
  <p:tag name="KSO_WM_UNIT_FILL_FORE_SCHEMECOLOR_INDEX" val="14"/>
  <p:tag name="KSO_WM_UNIT_FILL_TYPE" val="1"/>
  <p:tag name="KSO_WM_UNIT_SHADOW_SCHEMECOLOR_INDEX" val="14"/>
  <p:tag name="KSO_WM_UNIT_TEXT_FILL_FORE_SCHEMECOLOR_INDEX" val="2"/>
  <p:tag name="KSO_WM_UNIT_TEXT_FILL_TYPE" val="1"/>
</p:tagLst>
</file>

<file path=ppt/tags/tag196.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6_1"/>
  <p:tag name="KSO_WM_UNIT_ID" val="diagram20227679_6*l_h_a*1_6_1"/>
  <p:tag name="KSO_WM_TEMPLATE_CATEGORY" val="diagram"/>
  <p:tag name="KSO_WM_TEMPLATE_INDEX" val="20227679"/>
  <p:tag name="KSO_WM_UNIT_LAYERLEVEL" val="1_1_1"/>
  <p:tag name="KSO_WM_TAG_VERSION" val="1.0"/>
  <p:tag name="KSO_WM_BEAUTIFY_FLAG" val="#wm#"/>
  <p:tag name="KSO_WM_UNIT_TEXT_FILL_FORE_SCHEMECOLOR_INDEX" val="14"/>
  <p:tag name="KSO_WM_UNIT_TEXT_FILL_TYPE" val="1"/>
</p:tagLst>
</file>

<file path=ppt/tags/tag197.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27679_6*a*1"/>
  <p:tag name="KSO_WM_TEMPLATE_CATEGORY" val="diagram"/>
  <p:tag name="KSO_WM_TEMPLATE_INDEX" val="20227679"/>
  <p:tag name="KSO_WM_UNIT_LAYERLEVEL" val="1"/>
  <p:tag name="KSO_WM_TAG_VERSION" val="1.0"/>
  <p:tag name="KSO_WM_BEAUTIFY_FLAG" val="#wm#"/>
  <p:tag name="KSO_WM_UNIT_TEXT_FILL_FORE_SCHEMECOLOR_INDEX" val="5"/>
  <p:tag name="KSO_WM_UNIT_TEXT_FILL_TYPE" val="1"/>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27679_6*l_h_i*1_2_2"/>
  <p:tag name="KSO_WM_TEMPLATE_CATEGORY" val="diagram"/>
  <p:tag name="KSO_WM_TEMPLATE_INDEX" val="20227679"/>
  <p:tag name="KSO_WM_UNIT_LAYERLEVEL" val="1_1_1"/>
  <p:tag name="KSO_WM_TAG_VERSION" val="1.0"/>
  <p:tag name="KSO_WM_BEAUTIFY_FLAG" val="#wm#"/>
  <p:tag name="KSO_WM_UNIT_TEXT_FILL_FORE_SCHEMECOLOR_INDEX" val="6"/>
  <p:tag name="KSO_WM_UNIT_TEXT_FILL_TYPE" val="1"/>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27679_6*l_h_i*1_3_2"/>
  <p:tag name="KSO_WM_TEMPLATE_CATEGORY" val="diagram"/>
  <p:tag name="KSO_WM_TEMPLATE_INDEX" val="20227679"/>
  <p:tag name="KSO_WM_UNIT_LAYERLEVEL" val="1_1_1"/>
  <p:tag name="KSO_WM_TAG_VERSION" val="1.0"/>
  <p:tag name="KSO_WM_BEAUTIFY_FLAG" val="#wm#"/>
  <p:tag name="KSO_WM_UNIT_TEXT_FILL_FORE_SCHEMECOLOR_INDEX" val="7"/>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ACKGROUND_MASK_FLAG" val="1"/>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2"/>
  <p:tag name="KSO_WM_UNIT_ID" val="diagram20227679_6*l_h_i*1_4_2"/>
  <p:tag name="KSO_WM_TEMPLATE_CATEGORY" val="diagram"/>
  <p:tag name="KSO_WM_TEMPLATE_INDEX" val="20227679"/>
  <p:tag name="KSO_WM_UNIT_LAYERLEVEL" val="1_1_1"/>
  <p:tag name="KSO_WM_TAG_VERSION" val="1.0"/>
  <p:tag name="KSO_WM_BEAUTIFY_FLAG" val="#wm#"/>
  <p:tag name="KSO_WM_UNIT_TEXT_FILL_FORE_SCHEMECOLOR_INDEX" val="8"/>
  <p:tag name="KSO_WM_UNIT_TEXT_FILL_TYPE" val="1"/>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2"/>
  <p:tag name="KSO_WM_UNIT_ID" val="diagram20227679_6*l_h_i*1_5_2"/>
  <p:tag name="KSO_WM_TEMPLATE_CATEGORY" val="diagram"/>
  <p:tag name="KSO_WM_TEMPLATE_INDEX" val="20227679"/>
  <p:tag name="KSO_WM_UNIT_LAYERLEVEL" val="1_1_1"/>
  <p:tag name="KSO_WM_TAG_VERSION" val="1.0"/>
  <p:tag name="KSO_WM_BEAUTIFY_FLAG" val="#wm#"/>
  <p:tag name="KSO_WM_UNIT_TEXT_FILL_FORE_SCHEMECOLOR_INDEX" val="9"/>
  <p:tag name="KSO_WM_UNIT_TEXT_FILL_TYPE" val="1"/>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6_2"/>
  <p:tag name="KSO_WM_UNIT_ID" val="diagram20227679_6*l_h_i*1_6_2"/>
  <p:tag name="KSO_WM_TEMPLATE_CATEGORY" val="diagram"/>
  <p:tag name="KSO_WM_TEMPLATE_INDEX" val="20227679"/>
  <p:tag name="KSO_WM_UNIT_LAYERLEVEL" val="1_1_1"/>
  <p:tag name="KSO_WM_TAG_VERSION" val="1.0"/>
  <p:tag name="KSO_WM_BEAUTIFY_FLAG" val="#wm#"/>
  <p:tag name="KSO_WM_UNIT_TEXT_FILL_FORE_SCHEMECOLOR_INDEX" val="10"/>
  <p:tag name="KSO_WM_UNIT_TEXT_FILL_TYPE" val="1"/>
</p:tagLst>
</file>

<file path=ppt/tags/tag203.xml><?xml version="1.0" encoding="utf-8"?>
<p:tagLst xmlns:p="http://schemas.openxmlformats.org/presentationml/2006/main">
  <p:tag name="KSO_WM_SLIDE_ID" val="custom20202633_4"/>
  <p:tag name="KSO_WM_TEMPLATE_SUBCATEGORY" val="0"/>
  <p:tag name="KSO_WM_TEMPLATE_MASTER_TYPE" val="1"/>
  <p:tag name="KSO_WM_TEMPLATE_COLOR_TYPE" val="1"/>
  <p:tag name="KSO_WM_SLIDE_TYPE" val="contents"/>
  <p:tag name="KSO_WM_SLIDE_SUBTYPE" val="diag"/>
  <p:tag name="KSO_WM_SLIDE_ITEM_CNT" val="6"/>
  <p:tag name="KSO_WM_SLIDE_INDEX" val="4"/>
  <p:tag name="KSO_WM_DIAGRAM_GROUP_CODE" val="l1-1"/>
  <p:tag name="KSO_WM_SLIDE_DIAGTYPE" val="l"/>
  <p:tag name="KSO_WM_TAG_VERSION" val="1.0"/>
  <p:tag name="KSO_WM_BEAUTIFY_FLAG" val="#wm#"/>
  <p:tag name="KSO_WM_TEMPLATE_CATEGORY" val="custom"/>
  <p:tag name="KSO_WM_TEMPLATE_INDEX" val="20202633"/>
  <p:tag name="KSO_WM_SLIDE_LAYOUT" val="a_b_l"/>
  <p:tag name="KSO_WM_SLIDE_LAYOUT_CNT" val="1_1_1"/>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7679_6*l_h_i*1_1_1"/>
  <p:tag name="KSO_WM_TEMPLATE_CATEGORY" val="diagram"/>
  <p:tag name="KSO_WM_TEMPLATE_INDEX" val="20227679"/>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7679_6*l_h_i*1_1_3"/>
  <p:tag name="KSO_WM_TEMPLATE_CATEGORY" val="diagram"/>
  <p:tag name="KSO_WM_TEMPLATE_INDEX" val="20227679"/>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27679_6*l_h_i*1_1_4"/>
  <p:tag name="KSO_WM_TEMPLATE_CATEGORY" val="diagram"/>
  <p:tag name="KSO_WM_TEMPLATE_INDEX" val="20227679"/>
  <p:tag name="KSO_WM_UNIT_LAYERLEVEL" val="1_1_1"/>
  <p:tag name="KSO_WM_TAG_VERSION" val="1.0"/>
  <p:tag name="KSO_WM_BEAUTIFY_FLAG" val="#wm#"/>
  <p:tag name="KSO_WM_UNIT_FILL_FORE_SCHEMECOLOR_INDEX" val="14"/>
  <p:tag name="KSO_WM_UNIT_FILL_TYPE" val="1"/>
  <p:tag name="KSO_WM_UNIT_SHADOW_SCHEMECOLOR_INDEX" val="14"/>
  <p:tag name="KSO_WM_UNIT_TEXT_FILL_FORE_SCHEMECOLOR_INDEX" val="2"/>
  <p:tag name="KSO_WM_UNIT_TEXT_FILL_TYPE" val="1"/>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27679_6*l_h_i*1_1_2"/>
  <p:tag name="KSO_WM_TEMPLATE_CATEGORY" val="diagram"/>
  <p:tag name="KSO_WM_TEMPLATE_INDEX" val="20227679"/>
  <p:tag name="KSO_WM_UNIT_LAYERLEVEL" val="1_1_1"/>
  <p:tag name="KSO_WM_TAG_VERSION" val="1.0"/>
  <p:tag name="KSO_WM_BEAUTIFY_FLAG" val="#wm#"/>
  <p:tag name="KSO_WM_UNIT_TEXT_FILL_FORE_SCHEMECOLOR_INDEX" val="5"/>
  <p:tag name="KSO_WM_UNIT_TEXT_FILL_TYPE" val="1"/>
</p:tagLst>
</file>

<file path=ppt/tags/tag208.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7679_6*l_h_a*1_1_1"/>
  <p:tag name="KSO_WM_TEMPLATE_CATEGORY" val="diagram"/>
  <p:tag name="KSO_WM_TEMPLATE_INDEX" val="20227679"/>
  <p:tag name="KSO_WM_UNIT_LAYERLEVEL" val="1_1_1"/>
  <p:tag name="KSO_WM_TAG_VERSION" val="1.0"/>
  <p:tag name="KSO_WM_BEAUTIFY_FLAG" val="#wm#"/>
  <p:tag name="KSO_WM_UNIT_TEXT_FILL_FORE_SCHEMECOLOR_INDEX" val="14"/>
  <p:tag name="KSO_WM_UNIT_TEXT_FILL_TYPE" val="1"/>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7679_6*l_h_i*1_2_1"/>
  <p:tag name="KSO_WM_TEMPLATE_CATEGORY" val="diagram"/>
  <p:tag name="KSO_WM_TEMPLATE_INDEX" val="20227679"/>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ACKGROUND_MASK_FLAG" val="1"/>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27679_6*l_h_i*1_2_3"/>
  <p:tag name="KSO_WM_TEMPLATE_CATEGORY" val="diagram"/>
  <p:tag name="KSO_WM_TEMPLATE_INDEX" val="20227679"/>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27679_6*l_h_i*1_2_4"/>
  <p:tag name="KSO_WM_TEMPLATE_CATEGORY" val="diagram"/>
  <p:tag name="KSO_WM_TEMPLATE_INDEX" val="20227679"/>
  <p:tag name="KSO_WM_UNIT_LAYERLEVEL" val="1_1_1"/>
  <p:tag name="KSO_WM_TAG_VERSION" val="1.0"/>
  <p:tag name="KSO_WM_BEAUTIFY_FLAG" val="#wm#"/>
  <p:tag name="KSO_WM_UNIT_FILL_FORE_SCHEMECOLOR_INDEX" val="14"/>
  <p:tag name="KSO_WM_UNIT_FILL_TYPE" val="1"/>
  <p:tag name="KSO_WM_UNIT_SHADOW_SCHEMECOLOR_INDEX" val="14"/>
  <p:tag name="KSO_WM_UNIT_TEXT_FILL_FORE_SCHEMECOLOR_INDEX" val="2"/>
  <p:tag name="KSO_WM_UNIT_TEXT_FILL_TYPE" val="1"/>
</p:tagLst>
</file>

<file path=ppt/tags/tag212.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27679_6*l_h_a*1_2_1"/>
  <p:tag name="KSO_WM_TEMPLATE_CATEGORY" val="diagram"/>
  <p:tag name="KSO_WM_TEMPLATE_INDEX" val="20227679"/>
  <p:tag name="KSO_WM_UNIT_LAYERLEVEL" val="1_1_1"/>
  <p:tag name="KSO_WM_TAG_VERSION" val="1.0"/>
  <p:tag name="KSO_WM_BEAUTIFY_FLAG" val="#wm#"/>
  <p:tag name="KSO_WM_UNIT_TEXT_FILL_FORE_SCHEMECOLOR_INDEX" val="14"/>
  <p:tag name="KSO_WM_UNIT_TEXT_FILL_TYPE" val="1"/>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27679_6*l_h_i*1_4_1"/>
  <p:tag name="KSO_WM_TEMPLATE_CATEGORY" val="diagram"/>
  <p:tag name="KSO_WM_TEMPLATE_INDEX" val="20227679"/>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27679_6*l_h_i*1_4_3"/>
  <p:tag name="KSO_WM_TEMPLATE_CATEGORY" val="diagram"/>
  <p:tag name="KSO_WM_TEMPLATE_INDEX" val="20227679"/>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4"/>
  <p:tag name="KSO_WM_UNIT_ID" val="diagram20227679_6*l_h_i*1_4_4"/>
  <p:tag name="KSO_WM_TEMPLATE_CATEGORY" val="diagram"/>
  <p:tag name="KSO_WM_TEMPLATE_INDEX" val="20227679"/>
  <p:tag name="KSO_WM_UNIT_LAYERLEVEL" val="1_1_1"/>
  <p:tag name="KSO_WM_TAG_VERSION" val="1.0"/>
  <p:tag name="KSO_WM_BEAUTIFY_FLAG" val="#wm#"/>
  <p:tag name="KSO_WM_UNIT_FILL_FORE_SCHEMECOLOR_INDEX" val="14"/>
  <p:tag name="KSO_WM_UNIT_FILL_TYPE" val="1"/>
  <p:tag name="KSO_WM_UNIT_SHADOW_SCHEMECOLOR_INDEX" val="14"/>
  <p:tag name="KSO_WM_UNIT_TEXT_FILL_FORE_SCHEMECOLOR_INDEX" val="2"/>
  <p:tag name="KSO_WM_UNIT_TEXT_FILL_TYPE" val="1"/>
</p:tagLst>
</file>

<file path=ppt/tags/tag216.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27679_6*l_h_a*1_4_1"/>
  <p:tag name="KSO_WM_TEMPLATE_CATEGORY" val="diagram"/>
  <p:tag name="KSO_WM_TEMPLATE_INDEX" val="20227679"/>
  <p:tag name="KSO_WM_UNIT_LAYERLEVEL" val="1_1_1"/>
  <p:tag name="KSO_WM_TAG_VERSION" val="1.0"/>
  <p:tag name="KSO_WM_BEAUTIFY_FLAG" val="#wm#"/>
  <p:tag name="KSO_WM_UNIT_TEXT_FILL_FORE_SCHEMECOLOR_INDEX" val="14"/>
  <p:tag name="KSO_WM_UNIT_TEXT_FILL_TYPE" val="1"/>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227679_6*l_h_i*1_5_1"/>
  <p:tag name="KSO_WM_TEMPLATE_CATEGORY" val="diagram"/>
  <p:tag name="KSO_WM_TEMPLATE_INDEX" val="20227679"/>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diagram20227679_6*l_h_i*1_5_3"/>
  <p:tag name="KSO_WM_TEMPLATE_CATEGORY" val="diagram"/>
  <p:tag name="KSO_WM_TEMPLATE_INDEX" val="20227679"/>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4"/>
  <p:tag name="KSO_WM_UNIT_ID" val="diagram20227679_6*l_h_i*1_5_4"/>
  <p:tag name="KSO_WM_TEMPLATE_CATEGORY" val="diagram"/>
  <p:tag name="KSO_WM_TEMPLATE_INDEX" val="20227679"/>
  <p:tag name="KSO_WM_UNIT_LAYERLEVEL" val="1_1_1"/>
  <p:tag name="KSO_WM_TAG_VERSION" val="1.0"/>
  <p:tag name="KSO_WM_BEAUTIFY_FLAG" val="#wm#"/>
  <p:tag name="KSO_WM_UNIT_FILL_FORE_SCHEMECOLOR_INDEX" val="14"/>
  <p:tag name="KSO_WM_UNIT_FILL_TYPE" val="1"/>
  <p:tag name="KSO_WM_UNIT_SHADOW_SCHEMECOLOR_INDEX" val="14"/>
  <p:tag name="KSO_WM_UNIT_TEXT_FILL_FORE_SCHEMECOLOR_INDEX" val="2"/>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ACKGROUND_MASK_FLAG" val="1"/>
</p:tagLst>
</file>

<file path=ppt/tags/tag220.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20227679_6*l_h_a*1_5_1"/>
  <p:tag name="KSO_WM_TEMPLATE_CATEGORY" val="diagram"/>
  <p:tag name="KSO_WM_TEMPLATE_INDEX" val="20227679"/>
  <p:tag name="KSO_WM_UNIT_LAYERLEVEL" val="1_1_1"/>
  <p:tag name="KSO_WM_TAG_VERSION" val="1.0"/>
  <p:tag name="KSO_WM_BEAUTIFY_FLAG" val="#wm#"/>
  <p:tag name="KSO_WM_UNIT_TEXT_FILL_FORE_SCHEMECOLOR_INDEX" val="14"/>
  <p:tag name="KSO_WM_UNIT_TEXT_FILL_TYPE" val="1"/>
</p:tagLst>
</file>

<file path=ppt/tags/tag221.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27679_6*a*1"/>
  <p:tag name="KSO_WM_TEMPLATE_CATEGORY" val="diagram"/>
  <p:tag name="KSO_WM_TEMPLATE_INDEX" val="20227679"/>
  <p:tag name="KSO_WM_UNIT_LAYERLEVEL" val="1"/>
  <p:tag name="KSO_WM_TAG_VERSION" val="1.0"/>
  <p:tag name="KSO_WM_BEAUTIFY_FLAG" val="#wm#"/>
  <p:tag name="KSO_WM_UNIT_TEXT_FILL_FORE_SCHEMECOLOR_INDEX" val="5"/>
  <p:tag name="KSO_WM_UNIT_TEXT_FILL_TYPE" val="1"/>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27679_6*l_h_i*1_2_2"/>
  <p:tag name="KSO_WM_TEMPLATE_CATEGORY" val="diagram"/>
  <p:tag name="KSO_WM_TEMPLATE_INDEX" val="20227679"/>
  <p:tag name="KSO_WM_UNIT_LAYERLEVEL" val="1_1_1"/>
  <p:tag name="KSO_WM_TAG_VERSION" val="1.0"/>
  <p:tag name="KSO_WM_BEAUTIFY_FLAG" val="#wm#"/>
  <p:tag name="KSO_WM_UNIT_TEXT_FILL_FORE_SCHEMECOLOR_INDEX" val="6"/>
  <p:tag name="KSO_WM_UNIT_TEXT_FILL_TYPE" val="1"/>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2"/>
  <p:tag name="KSO_WM_UNIT_ID" val="diagram20227679_6*l_h_i*1_4_2"/>
  <p:tag name="KSO_WM_TEMPLATE_CATEGORY" val="diagram"/>
  <p:tag name="KSO_WM_TEMPLATE_INDEX" val="20227679"/>
  <p:tag name="KSO_WM_UNIT_LAYERLEVEL" val="1_1_1"/>
  <p:tag name="KSO_WM_TAG_VERSION" val="1.0"/>
  <p:tag name="KSO_WM_BEAUTIFY_FLAG" val="#wm#"/>
  <p:tag name="KSO_WM_UNIT_TEXT_FILL_FORE_SCHEMECOLOR_INDEX" val="8"/>
  <p:tag name="KSO_WM_UNIT_TEXT_FILL_TYPE" val="1"/>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2"/>
  <p:tag name="KSO_WM_UNIT_ID" val="diagram20227679_6*l_h_i*1_5_2"/>
  <p:tag name="KSO_WM_TEMPLATE_CATEGORY" val="diagram"/>
  <p:tag name="KSO_WM_TEMPLATE_INDEX" val="20227679"/>
  <p:tag name="KSO_WM_UNIT_LAYERLEVEL" val="1_1_1"/>
  <p:tag name="KSO_WM_TAG_VERSION" val="1.0"/>
  <p:tag name="KSO_WM_BEAUTIFY_FLAG" val="#wm#"/>
  <p:tag name="KSO_WM_UNIT_TEXT_FILL_FORE_SCHEMECOLOR_INDEX" val="9"/>
  <p:tag name="KSO_WM_UNIT_TEXT_FILL_TYPE" val="1"/>
</p:tagLst>
</file>

<file path=ppt/tags/tag225.xml><?xml version="1.0" encoding="utf-8"?>
<p:tagLst xmlns:p="http://schemas.openxmlformats.org/presentationml/2006/main">
  <p:tag name="KSO_WM_SLIDE_ID" val="custom20202633_4"/>
  <p:tag name="KSO_WM_TEMPLATE_SUBCATEGORY" val="0"/>
  <p:tag name="KSO_WM_TEMPLATE_MASTER_TYPE" val="1"/>
  <p:tag name="KSO_WM_TEMPLATE_COLOR_TYPE" val="1"/>
  <p:tag name="KSO_WM_SLIDE_TYPE" val="contents"/>
  <p:tag name="KSO_WM_SLIDE_SUBTYPE" val="diag"/>
  <p:tag name="KSO_WM_SLIDE_ITEM_CNT" val="6"/>
  <p:tag name="KSO_WM_SLIDE_INDEX" val="4"/>
  <p:tag name="KSO_WM_DIAGRAM_GROUP_CODE" val="l1-1"/>
  <p:tag name="KSO_WM_SLIDE_DIAGTYPE" val="l"/>
  <p:tag name="KSO_WM_TAG_VERSION" val="1.0"/>
  <p:tag name="KSO_WM_BEAUTIFY_FLAG" val="#wm#"/>
  <p:tag name="KSO_WM_TEMPLATE_CATEGORY" val="custom"/>
  <p:tag name="KSO_WM_TEMPLATE_INDEX" val="20202633"/>
  <p:tag name="KSO_WM_SLIDE_LAYOUT" val="a_b_l"/>
  <p:tag name="KSO_WM_SLIDE_LAYOUT_CNT" val="1_1_1"/>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bea2c56d-72d9-4377-b20c-8997bf7bf3b7}"/>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WM_BEAUTIFY_SHAPE_IDENTITY" val="{a479385e-685b-42e0-815e-2f8cf9ac1ce6}"/>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ACKGROUND_MASK_FLAG" val="1"/>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33_9*a*1"/>
  <p:tag name="KSO_WM_TEMPLATE_CATEGORY" val="custom"/>
  <p:tag name="KSO_WM_TEMPLATE_INDEX" val="20202633"/>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 name="KSO_WM_UNIT_ISNUMDGMTITLE" val="0"/>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33_9*f*1"/>
  <p:tag name="KSO_WM_TEMPLATE_CATEGORY" val="custom"/>
  <p:tag name="KSO_WM_TEMPLATE_INDEX" val="20202633"/>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232.xml><?xml version="1.0" encoding="utf-8"?>
<p:tagLst xmlns:p="http://schemas.openxmlformats.org/presentationml/2006/main">
  <p:tag name="KSO_WM_SLIDE_ID" val="custom20202633_9"/>
  <p:tag name="KSO_WM_TEMPLATE_SUBCATEGORY" val="0"/>
  <p:tag name="KSO_WM_SLIDE_ITEM_CNT" val="0"/>
  <p:tag name="KSO_WM_SLIDE_INDEX" val="9"/>
  <p:tag name="KSO_WM_TAG_VERSION" val="1.0"/>
  <p:tag name="KSO_WM_BEAUTIFY_FLAG" val="#wm#"/>
  <p:tag name="KSO_WM_TEMPLATE_CATEGORY" val="custom"/>
  <p:tag name="KSO_WM_TEMPLATE_INDEX" val="20202633"/>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 name="KSO_WM_SLIDE_BK_DARK_LIGHT" val="2"/>
  <p:tag name="KSO_WM_SLIDE_BACKGROUND_TYPE" val="general"/>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bea2c56d-72d9-4377-b20c-8997bf7bf3b7}"/>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WM_BEAUTIFY_SHAPE_IDENTITY" val="{a479385e-685b-42e0-815e-2f8cf9ac1ce6}"/>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2633_1*i*2"/>
  <p:tag name="KSO_WM_TEMPLATE_CATEGORY" val="custom"/>
  <p:tag name="KSO_WM_TEMPLATE_INDEX" val="20202633"/>
  <p:tag name="KSO_WM_UNIT_LAYERLEVEL" val="1"/>
  <p:tag name="KSO_WM_TAG_VERSION" val="1.0"/>
  <p:tag name="KSO_WM_BEAUTIFY_FLAG" val="#wm#"/>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068_1*l_h_i*1_1_1"/>
  <p:tag name="KSO_WM_TEMPLATE_CATEGORY" val="diagram"/>
  <p:tag name="KSO_WM_TEMPLATE_INDEX" val="2022806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28068_1*l_h_i*1_1_2"/>
  <p:tag name="KSO_WM_TEMPLATE_CATEGORY" val="diagram"/>
  <p:tag name="KSO_WM_TEMPLATE_INDEX" val="2022806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8068_1*l_h_i*1_1_3"/>
  <p:tag name="KSO_WM_TEMPLATE_CATEGORY" val="diagram"/>
  <p:tag name="KSO_WM_TEMPLATE_INDEX" val="20228068"/>
  <p:tag name="KSO_WM_UNIT_LAYERLEVEL" val="1_1_1"/>
  <p:tag name="KSO_WM_TAG_VERSION" val="1.0"/>
  <p:tag name="KSO_WM_BEAUTIFY_FLAG" val="#wm#"/>
  <p:tag name="KSO_WM_UNIT_LINE_FORE_SCHEMECOLOR_INDEX" val="5"/>
  <p:tag name="KSO_WM_UNIT_LINE_FILL_TYPE" val="2"/>
  <p:tag name="KSO_WM_UNIT_TEXT_FILL_FORE_SCHEMECOLOR_INDEX" val="2"/>
  <p:tag name="KSO_WM_UNIT_TEXT_FILL_TYPE" val="1"/>
</p:tagLst>
</file>

<file path=ppt/tags/tag241.xml><?xml version="1.0" encoding="utf-8"?>
<p:tagLst xmlns:p="http://schemas.openxmlformats.org/presentationml/2006/main">
  <p:tag name="KSO_WM_UNIT_VALUE" val="128*128"/>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28068_1*l_h_x*1_1_1"/>
  <p:tag name="KSO_WM_TEMPLATE_CATEGORY" val="diagram"/>
  <p:tag name="KSO_WM_TEMPLATE_INDEX" val="20228068"/>
  <p:tag name="KSO_WM_UNIT_LAYERLEVEL" val="1_1_1"/>
  <p:tag name="KSO_WM_TAG_VERSION" val="1.0"/>
  <p:tag name="KSO_WM_BEAUTIFY_FLAG" val="#wm#"/>
</p:tagLst>
</file>

<file path=ppt/tags/tag242.xml><?xml version="1.0" encoding="utf-8"?>
<p:tagLst xmlns:p="http://schemas.openxmlformats.org/presentationml/2006/main">
  <p:tag name="KSO_WM_SLIDE_ID" val="custom20202633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2633"/>
  <p:tag name="KSO_WM_SLIDE_TYPE" val="sectionTitle"/>
  <p:tag name="KSO_WM_SLIDE_SUBTYPE" val="pureTxt"/>
  <p:tag name="KSO_WM_SLIDE_LAYOUT" val="a_b_e"/>
  <p:tag name="KSO_WM_SLIDE_LAYOUT_CNT" val="1_1_1"/>
  <p:tag name="KSO_WM_SLIDE_BK_DARK_LIGHT" val="2"/>
  <p:tag name="KSO_WM_SLIDE_BACKGROUND_TYPE" val="general"/>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bea2c56d-72d9-4377-b20c-8997bf7bf3b7}"/>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WM_BEAUTIFY_SHAPE_IDENTITY" val="{a479385e-685b-42e0-815e-2f8cf9ac1ce6}"/>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33_9*a*1"/>
  <p:tag name="KSO_WM_TEMPLATE_CATEGORY" val="custom"/>
  <p:tag name="KSO_WM_TEMPLATE_INDEX" val="20202633"/>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 name="KSO_WM_UNIT_ISNUMDGMTITLE" val="0"/>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33_9*f*1"/>
  <p:tag name="KSO_WM_TEMPLATE_CATEGORY" val="custom"/>
  <p:tag name="KSO_WM_TEMPLATE_INDEX" val="20202633"/>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249.xml><?xml version="1.0" encoding="utf-8"?>
<p:tagLst xmlns:p="http://schemas.openxmlformats.org/presentationml/2006/main">
  <p:tag name="KSO_WM_SLIDE_ID" val="custom20202633_9"/>
  <p:tag name="KSO_WM_TEMPLATE_SUBCATEGORY" val="0"/>
  <p:tag name="KSO_WM_SLIDE_ITEM_CNT" val="0"/>
  <p:tag name="KSO_WM_SLIDE_INDEX" val="9"/>
  <p:tag name="KSO_WM_TAG_VERSION" val="1.0"/>
  <p:tag name="KSO_WM_BEAUTIFY_FLAG" val="#wm#"/>
  <p:tag name="KSO_WM_TEMPLATE_CATEGORY" val="custom"/>
  <p:tag name="KSO_WM_TEMPLATE_INDEX" val="20202633"/>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 name="KSO_WM_SLIDE_BK_DARK_LIGHT" val="2"/>
  <p:tag name="KSO_WM_SLIDE_BACKGROUND_TYPE" val="general"/>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bea2c56d-72d9-4377-b20c-8997bf7bf3b7}"/>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WM_BEAUTIFY_SHAPE_IDENTITY" val="{a479385e-685b-42e0-815e-2f8cf9ac1ce6}"/>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2633_1*i*2"/>
  <p:tag name="KSO_WM_TEMPLATE_CATEGORY" val="custom"/>
  <p:tag name="KSO_WM_TEMPLATE_INDEX" val="20202633"/>
  <p:tag name="KSO_WM_UNIT_LAYERLEVEL" val="1"/>
  <p:tag name="KSO_WM_TAG_VERSION" val="1.0"/>
  <p:tag name="KSO_WM_BEAUTIFY_FLAG" val="#wm#"/>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068_1*l_h_i*1_1_1"/>
  <p:tag name="KSO_WM_TEMPLATE_CATEGORY" val="diagram"/>
  <p:tag name="KSO_WM_TEMPLATE_INDEX" val="2022806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28068_1*l_h_i*1_1_2"/>
  <p:tag name="KSO_WM_TEMPLATE_CATEGORY" val="diagram"/>
  <p:tag name="KSO_WM_TEMPLATE_INDEX" val="2022806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8068_1*l_h_i*1_1_3"/>
  <p:tag name="KSO_WM_TEMPLATE_CATEGORY" val="diagram"/>
  <p:tag name="KSO_WM_TEMPLATE_INDEX" val="20228068"/>
  <p:tag name="KSO_WM_UNIT_LAYERLEVEL" val="1_1_1"/>
  <p:tag name="KSO_WM_TAG_VERSION" val="1.0"/>
  <p:tag name="KSO_WM_BEAUTIFY_FLAG" val="#wm#"/>
  <p:tag name="KSO_WM_UNIT_LINE_FORE_SCHEMECOLOR_INDEX" val="5"/>
  <p:tag name="KSO_WM_UNIT_LINE_FILL_TYPE" val="2"/>
  <p:tag name="KSO_WM_UNIT_TEXT_FILL_FORE_SCHEMECOLOR_INDEX" val="2"/>
  <p:tag name="KSO_WM_UNIT_TEXT_FILL_TYPE" val="1"/>
</p:tagLst>
</file>

<file path=ppt/tags/tag258.xml><?xml version="1.0" encoding="utf-8"?>
<p:tagLst xmlns:p="http://schemas.openxmlformats.org/presentationml/2006/main">
  <p:tag name="KSO_WM_UNIT_VALUE" val="128*128"/>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28068_1*l_h_x*1_1_1"/>
  <p:tag name="KSO_WM_TEMPLATE_CATEGORY" val="diagram"/>
  <p:tag name="KSO_WM_TEMPLATE_INDEX" val="20228068"/>
  <p:tag name="KSO_WM_UNIT_LAYERLEVEL" val="1_1_1"/>
  <p:tag name="KSO_WM_TAG_VERSION" val="1.0"/>
  <p:tag name="KSO_WM_BEAUTIFY_FLAG" val="#wm#"/>
</p:tagLst>
</file>

<file path=ppt/tags/tag259.xml><?xml version="1.0" encoding="utf-8"?>
<p:tagLst xmlns:p="http://schemas.openxmlformats.org/presentationml/2006/main">
  <p:tag name="KSO_WM_SLIDE_ID" val="custom20202633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2633"/>
  <p:tag name="KSO_WM_SLIDE_TYPE" val="sectionTitle"/>
  <p:tag name="KSO_WM_SLIDE_SUBTYPE" val="pureTxt"/>
  <p:tag name="KSO_WM_SLIDE_LAYOUT" val="a_b_e"/>
  <p:tag name="KSO_WM_SLIDE_LAYOUT_CNT" val="1_1_1"/>
  <p:tag name="KSO_WM_SLIDE_BK_DARK_LIGHT" val="2"/>
  <p:tag name="KSO_WM_SLIDE_BACKGROUND_TYPE" val="general"/>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bea2c56d-72d9-4377-b20c-8997bf7bf3b7}"/>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WM_BEAUTIFY_SHAPE_IDENTITY" val="{a479385e-685b-42e0-815e-2f8cf9ac1ce6}"/>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33_9*a*1"/>
  <p:tag name="KSO_WM_TEMPLATE_CATEGORY" val="custom"/>
  <p:tag name="KSO_WM_TEMPLATE_INDEX" val="20202633"/>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 name="KSO_WM_UNIT_ISNUMDGMTITLE" val="0"/>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33_9*f*1"/>
  <p:tag name="KSO_WM_TEMPLATE_CATEGORY" val="custom"/>
  <p:tag name="KSO_WM_TEMPLATE_INDEX" val="20202633"/>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266.xml><?xml version="1.0" encoding="utf-8"?>
<p:tagLst xmlns:p="http://schemas.openxmlformats.org/presentationml/2006/main">
  <p:tag name="KSO_WM_SLIDE_ID" val="custom20202633_9"/>
  <p:tag name="KSO_WM_TEMPLATE_SUBCATEGORY" val="0"/>
  <p:tag name="KSO_WM_SLIDE_ITEM_CNT" val="0"/>
  <p:tag name="KSO_WM_SLIDE_INDEX" val="9"/>
  <p:tag name="KSO_WM_TAG_VERSION" val="1.0"/>
  <p:tag name="KSO_WM_BEAUTIFY_FLAG" val="#wm#"/>
  <p:tag name="KSO_WM_TEMPLATE_CATEGORY" val="custom"/>
  <p:tag name="KSO_WM_TEMPLATE_INDEX" val="20202633"/>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 name="KSO_WM_SLIDE_BK_DARK_LIGHT" val="2"/>
  <p:tag name="KSO_WM_SLIDE_BACKGROUND_TYPE" val="general"/>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bea2c56d-72d9-4377-b20c-8997bf7bf3b7}"/>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WM_BEAUTIFY_SHAPE_IDENTITY" val="{a479385e-685b-42e0-815e-2f8cf9ac1ce6}"/>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2633_1*i*2"/>
  <p:tag name="KSO_WM_TEMPLATE_CATEGORY" val="custom"/>
  <p:tag name="KSO_WM_TEMPLATE_INDEX" val="20202633"/>
  <p:tag name="KSO_WM_UNIT_LAYERLEVEL" val="1"/>
  <p:tag name="KSO_WM_TAG_VERSION" val="1.0"/>
  <p:tag name="KSO_WM_BEAUTIFY_FLAG" val="#wm#"/>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068_1*l_h_i*1_1_1"/>
  <p:tag name="KSO_WM_TEMPLATE_CATEGORY" val="diagram"/>
  <p:tag name="KSO_WM_TEMPLATE_INDEX" val="2022806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28068_1*l_h_i*1_1_2"/>
  <p:tag name="KSO_WM_TEMPLATE_CATEGORY" val="diagram"/>
  <p:tag name="KSO_WM_TEMPLATE_INDEX" val="2022806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8068_1*l_h_i*1_1_3"/>
  <p:tag name="KSO_WM_TEMPLATE_CATEGORY" val="diagram"/>
  <p:tag name="KSO_WM_TEMPLATE_INDEX" val="20228068"/>
  <p:tag name="KSO_WM_UNIT_LAYERLEVEL" val="1_1_1"/>
  <p:tag name="KSO_WM_TAG_VERSION" val="1.0"/>
  <p:tag name="KSO_WM_BEAUTIFY_FLAG" val="#wm#"/>
  <p:tag name="KSO_WM_UNIT_LINE_FORE_SCHEMECOLOR_INDEX" val="5"/>
  <p:tag name="KSO_WM_UNIT_LINE_FILL_TYPE" val="2"/>
  <p:tag name="KSO_WM_UNIT_TEXT_FILL_FORE_SCHEMECOLOR_INDEX" val="2"/>
  <p:tag name="KSO_WM_UNIT_TEXT_FILL_TYPE" val="1"/>
</p:tagLst>
</file>

<file path=ppt/tags/tag275.xml><?xml version="1.0" encoding="utf-8"?>
<p:tagLst xmlns:p="http://schemas.openxmlformats.org/presentationml/2006/main">
  <p:tag name="KSO_WM_UNIT_VALUE" val="128*128"/>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28068_1*l_h_x*1_1_1"/>
  <p:tag name="KSO_WM_TEMPLATE_CATEGORY" val="diagram"/>
  <p:tag name="KSO_WM_TEMPLATE_INDEX" val="20228068"/>
  <p:tag name="KSO_WM_UNIT_LAYERLEVEL" val="1_1_1"/>
  <p:tag name="KSO_WM_TAG_VERSION" val="1.0"/>
  <p:tag name="KSO_WM_BEAUTIFY_FLAG" val="#wm#"/>
</p:tagLst>
</file>

<file path=ppt/tags/tag276.xml><?xml version="1.0" encoding="utf-8"?>
<p:tagLst xmlns:p="http://schemas.openxmlformats.org/presentationml/2006/main">
  <p:tag name="KSO_WM_SLIDE_ID" val="custom20202633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2633"/>
  <p:tag name="KSO_WM_SLIDE_TYPE" val="sectionTitle"/>
  <p:tag name="KSO_WM_SLIDE_SUBTYPE" val="pureTxt"/>
  <p:tag name="KSO_WM_SLIDE_LAYOUT" val="a_b_e"/>
  <p:tag name="KSO_WM_SLIDE_LAYOUT_CNT" val="1_1_1"/>
  <p:tag name="KSO_WM_SLIDE_BK_DARK_LIGHT" val="2"/>
  <p:tag name="KSO_WM_SLIDE_BACKGROUND_TYPE" val="general"/>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bea2c56d-72d9-4377-b20c-8997bf7bf3b7}"/>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WM_BEAUTIFY_SHAPE_IDENTITY" val="{a479385e-685b-42e0-815e-2f8cf9ac1ce6}"/>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33_9*a*1"/>
  <p:tag name="KSO_WM_TEMPLATE_CATEGORY" val="custom"/>
  <p:tag name="KSO_WM_TEMPLATE_INDEX" val="20202633"/>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 name="KSO_WM_UNIT_ISNUMDGMTITLE" val="0"/>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33_9*f*1"/>
  <p:tag name="KSO_WM_TEMPLATE_CATEGORY" val="custom"/>
  <p:tag name="KSO_WM_TEMPLATE_INDEX" val="20202633"/>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283.xml><?xml version="1.0" encoding="utf-8"?>
<p:tagLst xmlns:p="http://schemas.openxmlformats.org/presentationml/2006/main">
  <p:tag name="KSO_WM_SLIDE_ID" val="custom20202633_9"/>
  <p:tag name="KSO_WM_TEMPLATE_SUBCATEGORY" val="0"/>
  <p:tag name="KSO_WM_SLIDE_ITEM_CNT" val="0"/>
  <p:tag name="KSO_WM_SLIDE_INDEX" val="9"/>
  <p:tag name="KSO_WM_TAG_VERSION" val="1.0"/>
  <p:tag name="KSO_WM_BEAUTIFY_FLAG" val="#wm#"/>
  <p:tag name="KSO_WM_TEMPLATE_CATEGORY" val="custom"/>
  <p:tag name="KSO_WM_TEMPLATE_INDEX" val="20202633"/>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 name="KSO_WM_SLIDE_BK_DARK_LIGHT" val="2"/>
  <p:tag name="KSO_WM_SLIDE_BACKGROUND_TYPE" val="general"/>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bea2c56d-72d9-4377-b20c-8997bf7bf3b7}"/>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WM_BEAUTIFY_SHAPE_IDENTITY" val="{a479385e-685b-42e0-815e-2f8cf9ac1ce6}"/>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2633_1*i*2"/>
  <p:tag name="KSO_WM_TEMPLATE_CATEGORY" val="custom"/>
  <p:tag name="KSO_WM_TEMPLATE_INDEX" val="20202633"/>
  <p:tag name="KSO_WM_UNIT_LAYERLEVEL" val="1"/>
  <p:tag name="KSO_WM_TAG_VERSION" val="1.0"/>
  <p:tag name="KSO_WM_BEAUTIFY_FLAG" val="#wm#"/>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068_1*l_h_i*1_1_1"/>
  <p:tag name="KSO_WM_TEMPLATE_CATEGORY" val="diagram"/>
  <p:tag name="KSO_WM_TEMPLATE_INDEX" val="2022806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28068_1*l_h_i*1_1_2"/>
  <p:tag name="KSO_WM_TEMPLATE_CATEGORY" val="diagram"/>
  <p:tag name="KSO_WM_TEMPLATE_INDEX" val="2022806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8068_1*l_h_i*1_1_3"/>
  <p:tag name="KSO_WM_TEMPLATE_CATEGORY" val="diagram"/>
  <p:tag name="KSO_WM_TEMPLATE_INDEX" val="20228068"/>
  <p:tag name="KSO_WM_UNIT_LAYERLEVEL" val="1_1_1"/>
  <p:tag name="KSO_WM_TAG_VERSION" val="1.0"/>
  <p:tag name="KSO_WM_BEAUTIFY_FLAG" val="#wm#"/>
  <p:tag name="KSO_WM_UNIT_LINE_FORE_SCHEMECOLOR_INDEX" val="5"/>
  <p:tag name="KSO_WM_UNIT_LINE_FILL_TYPE" val="2"/>
  <p:tag name="KSO_WM_UNIT_TEXT_FILL_FORE_SCHEMECOLOR_INDEX" val="2"/>
  <p:tag name="KSO_WM_UNIT_TEXT_FILL_TYPE" val="1"/>
</p:tagLst>
</file>

<file path=ppt/tags/tag292.xml><?xml version="1.0" encoding="utf-8"?>
<p:tagLst xmlns:p="http://schemas.openxmlformats.org/presentationml/2006/main">
  <p:tag name="KSO_WM_UNIT_VALUE" val="128*128"/>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28068_1*l_h_x*1_1_1"/>
  <p:tag name="KSO_WM_TEMPLATE_CATEGORY" val="diagram"/>
  <p:tag name="KSO_WM_TEMPLATE_INDEX" val="20228068"/>
  <p:tag name="KSO_WM_UNIT_LAYERLEVEL" val="1_1_1"/>
  <p:tag name="KSO_WM_TAG_VERSION" val="1.0"/>
  <p:tag name="KSO_WM_BEAUTIFY_FLAG" val="#wm#"/>
</p:tagLst>
</file>

<file path=ppt/tags/tag293.xml><?xml version="1.0" encoding="utf-8"?>
<p:tagLst xmlns:p="http://schemas.openxmlformats.org/presentationml/2006/main">
  <p:tag name="KSO_WM_SLIDE_ID" val="custom20202633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2633"/>
  <p:tag name="KSO_WM_SLIDE_TYPE" val="sectionTitle"/>
  <p:tag name="KSO_WM_SLIDE_SUBTYPE" val="pureTxt"/>
  <p:tag name="KSO_WM_SLIDE_LAYOUT" val="a_b_e"/>
  <p:tag name="KSO_WM_SLIDE_LAYOUT_CNT" val="1_1_1"/>
  <p:tag name="KSO_WM_SLIDE_BK_DARK_LIGHT" val="2"/>
  <p:tag name="KSO_WM_SLIDE_BACKGROUND_TYPE" val="general"/>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bea2c56d-72d9-4377-b20c-8997bf7bf3b7}"/>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WM_BEAUTIFY_SHAPE_IDENTITY" val="{a479385e-685b-42e0-815e-2f8cf9ac1ce6}"/>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33_9*a*1"/>
  <p:tag name="KSO_WM_TEMPLATE_CATEGORY" val="custom"/>
  <p:tag name="KSO_WM_TEMPLATE_INDEX" val="20202633"/>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 name="KSO_WM_UNIT_ISNUMDGMTITLE" val="0"/>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33_9*f*1"/>
  <p:tag name="KSO_WM_TEMPLATE_CATEGORY" val="custom"/>
  <p:tag name="KSO_WM_TEMPLATE_INDEX" val="20202633"/>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p="http://schemas.openxmlformats.org/presentationml/2006/main">
  <p:tag name="KSO_WM_SLIDE_ID" val="custom20202633_9"/>
  <p:tag name="KSO_WM_TEMPLATE_SUBCATEGORY" val="0"/>
  <p:tag name="KSO_WM_SLIDE_ITEM_CNT" val="0"/>
  <p:tag name="KSO_WM_SLIDE_INDEX" val="9"/>
  <p:tag name="KSO_WM_TAG_VERSION" val="1.0"/>
  <p:tag name="KSO_WM_BEAUTIFY_FLAG" val="#wm#"/>
  <p:tag name="KSO_WM_TEMPLATE_CATEGORY" val="custom"/>
  <p:tag name="KSO_WM_TEMPLATE_INDEX" val="20202633"/>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 name="KSO_WM_SLIDE_BK_DARK_LIGHT" val="2"/>
  <p:tag name="KSO_WM_SLIDE_BACKGROUND_TYPE" val="general"/>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bea2c56d-72d9-4377-b20c-8997bf7bf3b7}"/>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WM_BEAUTIFY_SHAPE_IDENTITY" val="{a479385e-685b-42e0-815e-2f8cf9ac1ce6}"/>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2633_1*i*2"/>
  <p:tag name="KSO_WM_TEMPLATE_CATEGORY" val="custom"/>
  <p:tag name="KSO_WM_TEMPLATE_INDEX" val="20202633"/>
  <p:tag name="KSO_WM_UNIT_LAYERLEVEL" val="1"/>
  <p:tag name="KSO_WM_TAG_VERSION" val="1.0"/>
  <p:tag name="KSO_WM_BEAUTIFY_FLAG" val="#wm#"/>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068_1*l_h_i*1_1_1"/>
  <p:tag name="KSO_WM_TEMPLATE_CATEGORY" val="diagram"/>
  <p:tag name="KSO_WM_TEMPLATE_INDEX" val="2022806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28068_1*l_h_i*1_1_2"/>
  <p:tag name="KSO_WM_TEMPLATE_CATEGORY" val="diagram"/>
  <p:tag name="KSO_WM_TEMPLATE_INDEX" val="2022806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8068_1*l_h_i*1_1_3"/>
  <p:tag name="KSO_WM_TEMPLATE_CATEGORY" val="diagram"/>
  <p:tag name="KSO_WM_TEMPLATE_INDEX" val="20228068"/>
  <p:tag name="KSO_WM_UNIT_LAYERLEVEL" val="1_1_1"/>
  <p:tag name="KSO_WM_TAG_VERSION" val="1.0"/>
  <p:tag name="KSO_WM_BEAUTIFY_FLAG" val="#wm#"/>
  <p:tag name="KSO_WM_UNIT_LINE_FORE_SCHEMECOLOR_INDEX" val="5"/>
  <p:tag name="KSO_WM_UNIT_LINE_FILL_TYPE" val="2"/>
  <p:tag name="KSO_WM_UNIT_TEXT_FILL_FORE_SCHEMECOLOR_INDEX" val="2"/>
  <p:tag name="KSO_WM_UNIT_TEXT_FILL_TYPE" val="1"/>
</p:tagLst>
</file>

<file path=ppt/tags/tag309.xml><?xml version="1.0" encoding="utf-8"?>
<p:tagLst xmlns:p="http://schemas.openxmlformats.org/presentationml/2006/main">
  <p:tag name="KSO_WM_UNIT_VALUE" val="128*128"/>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28068_1*l_h_x*1_1_1"/>
  <p:tag name="KSO_WM_TEMPLATE_CATEGORY" val="diagram"/>
  <p:tag name="KSO_WM_TEMPLATE_INDEX" val="20228068"/>
  <p:tag name="KSO_WM_UNIT_LAYERLEVEL" val="1_1_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0.xml><?xml version="1.0" encoding="utf-8"?>
<p:tagLst xmlns:p="http://schemas.openxmlformats.org/presentationml/2006/main">
  <p:tag name="KSO_WM_SLIDE_ID" val="custom20202633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2633"/>
  <p:tag name="KSO_WM_SLIDE_TYPE" val="sectionTitle"/>
  <p:tag name="KSO_WM_SLIDE_SUBTYPE" val="pureTxt"/>
  <p:tag name="KSO_WM_SLIDE_LAYOUT" val="a_b_e"/>
  <p:tag name="KSO_WM_SLIDE_LAYOUT_CNT" val="1_1_1"/>
  <p:tag name="KSO_WM_SLIDE_BK_DARK_LIGHT" val="2"/>
  <p:tag name="KSO_WM_SLIDE_BACKGROUND_TYPE" val="general"/>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bea2c56d-72d9-4377-b20c-8997bf7bf3b7}"/>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WM_BEAUTIFY_SHAPE_IDENTITY" val="{a479385e-685b-42e0-815e-2f8cf9ac1ce6}"/>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33_9*a*1"/>
  <p:tag name="KSO_WM_TEMPLATE_CATEGORY" val="custom"/>
  <p:tag name="KSO_WM_TEMPLATE_INDEX" val="20202633"/>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 name="KSO_WM_UNIT_ISNUMDGMTITLE" val="0"/>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33_9*f*1"/>
  <p:tag name="KSO_WM_TEMPLATE_CATEGORY" val="custom"/>
  <p:tag name="KSO_WM_TEMPLATE_INDEX" val="20202633"/>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317.xml><?xml version="1.0" encoding="utf-8"?>
<p:tagLst xmlns:p="http://schemas.openxmlformats.org/presentationml/2006/main">
  <p:tag name="KSO_WM_SLIDE_ID" val="custom20202633_9"/>
  <p:tag name="KSO_WM_TEMPLATE_SUBCATEGORY" val="0"/>
  <p:tag name="KSO_WM_SLIDE_ITEM_CNT" val="0"/>
  <p:tag name="KSO_WM_SLIDE_INDEX" val="9"/>
  <p:tag name="KSO_WM_TAG_VERSION" val="1.0"/>
  <p:tag name="KSO_WM_BEAUTIFY_FLAG" val="#wm#"/>
  <p:tag name="KSO_WM_TEMPLATE_CATEGORY" val="custom"/>
  <p:tag name="KSO_WM_TEMPLATE_INDEX" val="20202633"/>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 name="KSO_WM_SLIDE_BK_DARK_LIGHT" val="2"/>
  <p:tag name="KSO_WM_SLIDE_BACKGROUND_TYPE" val="general"/>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bea2c56d-72d9-4377-b20c-8997bf7bf3b7}"/>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WM_BEAUTIFY_SHAPE_IDENTITY" val="{a479385e-685b-42e0-815e-2f8cf9ac1ce6}"/>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2633_1*i*2"/>
  <p:tag name="KSO_WM_TEMPLATE_CATEGORY" val="custom"/>
  <p:tag name="KSO_WM_TEMPLATE_INDEX" val="20202633"/>
  <p:tag name="KSO_WM_UNIT_LAYERLEVEL" val="1"/>
  <p:tag name="KSO_WM_TAG_VERSION" val="1.0"/>
  <p:tag name="KSO_WM_BEAUTIFY_FLAG" val="#wm#"/>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068_1*l_h_i*1_1_1"/>
  <p:tag name="KSO_WM_TEMPLATE_CATEGORY" val="diagram"/>
  <p:tag name="KSO_WM_TEMPLATE_INDEX" val="2022806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28068_1*l_h_i*1_1_2"/>
  <p:tag name="KSO_WM_TEMPLATE_CATEGORY" val="diagram"/>
  <p:tag name="KSO_WM_TEMPLATE_INDEX" val="2022806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8068_1*l_h_i*1_1_3"/>
  <p:tag name="KSO_WM_TEMPLATE_CATEGORY" val="diagram"/>
  <p:tag name="KSO_WM_TEMPLATE_INDEX" val="20228068"/>
  <p:tag name="KSO_WM_UNIT_LAYERLEVEL" val="1_1_1"/>
  <p:tag name="KSO_WM_TAG_VERSION" val="1.0"/>
  <p:tag name="KSO_WM_BEAUTIFY_FLAG" val="#wm#"/>
  <p:tag name="KSO_WM_UNIT_LINE_FORE_SCHEMECOLOR_INDEX" val="5"/>
  <p:tag name="KSO_WM_UNIT_LINE_FILL_TYPE" val="2"/>
  <p:tag name="KSO_WM_UNIT_TEXT_FILL_FORE_SCHEMECOLOR_INDEX" val="2"/>
  <p:tag name="KSO_WM_UNIT_TEXT_FILL_TYPE" val="1"/>
</p:tagLst>
</file>

<file path=ppt/tags/tag326.xml><?xml version="1.0" encoding="utf-8"?>
<p:tagLst xmlns:p="http://schemas.openxmlformats.org/presentationml/2006/main">
  <p:tag name="KSO_WM_UNIT_VALUE" val="128*128"/>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28068_1*l_h_x*1_1_1"/>
  <p:tag name="KSO_WM_TEMPLATE_CATEGORY" val="diagram"/>
  <p:tag name="KSO_WM_TEMPLATE_INDEX" val="20228068"/>
  <p:tag name="KSO_WM_UNIT_LAYERLEVEL" val="1_1_1"/>
  <p:tag name="KSO_WM_TAG_VERSION" val="1.0"/>
  <p:tag name="KSO_WM_BEAUTIFY_FLAG" val="#wm#"/>
</p:tagLst>
</file>

<file path=ppt/tags/tag327.xml><?xml version="1.0" encoding="utf-8"?>
<p:tagLst xmlns:p="http://schemas.openxmlformats.org/presentationml/2006/main">
  <p:tag name="KSO_WM_SLIDE_ID" val="custom20202633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2633"/>
  <p:tag name="KSO_WM_SLIDE_TYPE" val="sectionTitle"/>
  <p:tag name="KSO_WM_SLIDE_SUBTYPE" val="pureTxt"/>
  <p:tag name="KSO_WM_SLIDE_LAYOUT" val="a_b_e"/>
  <p:tag name="KSO_WM_SLIDE_LAYOUT_CNT" val="1_1_1"/>
  <p:tag name="KSO_WM_SLIDE_BK_DARK_LIGHT" val="2"/>
  <p:tag name="KSO_WM_SLIDE_BACKGROUND_TYPE" val="general"/>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bea2c56d-72d9-4377-b20c-8997bf7bf3b7}"/>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WM_BEAUTIFY_SHAPE_IDENTITY" val="{a479385e-685b-42e0-815e-2f8cf9ac1ce6}"/>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33_9*a*1"/>
  <p:tag name="KSO_WM_TEMPLATE_CATEGORY" val="custom"/>
  <p:tag name="KSO_WM_TEMPLATE_INDEX" val="20202633"/>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 name="KSO_WM_UNIT_ISNUMDGMTITLE" val="0"/>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33_9*f*1"/>
  <p:tag name="KSO_WM_TEMPLATE_CATEGORY" val="custom"/>
  <p:tag name="KSO_WM_TEMPLATE_INDEX" val="20202633"/>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334.xml><?xml version="1.0" encoding="utf-8"?>
<p:tagLst xmlns:p="http://schemas.openxmlformats.org/presentationml/2006/main">
  <p:tag name="KSO_WM_SLIDE_ID" val="custom20202633_9"/>
  <p:tag name="KSO_WM_TEMPLATE_SUBCATEGORY" val="0"/>
  <p:tag name="KSO_WM_SLIDE_ITEM_CNT" val="0"/>
  <p:tag name="KSO_WM_SLIDE_INDEX" val="9"/>
  <p:tag name="KSO_WM_TAG_VERSION" val="1.0"/>
  <p:tag name="KSO_WM_BEAUTIFY_FLAG" val="#wm#"/>
  <p:tag name="KSO_WM_TEMPLATE_CATEGORY" val="custom"/>
  <p:tag name="KSO_WM_TEMPLATE_INDEX" val="20202633"/>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 name="KSO_WM_SLIDE_BK_DARK_LIGHT" val="2"/>
  <p:tag name="KSO_WM_SLIDE_BACKGROUND_TYPE" val="general"/>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bea2c56d-72d9-4377-b20c-8997bf7bf3b7}"/>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WM_BEAUTIFY_SHAPE_IDENTITY" val="{a479385e-685b-42e0-815e-2f8cf9ac1ce6}"/>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2633_1*i*2"/>
  <p:tag name="KSO_WM_TEMPLATE_CATEGORY" val="custom"/>
  <p:tag name="KSO_WM_TEMPLATE_INDEX" val="20202633"/>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068_1*l_h_i*1_1_1"/>
  <p:tag name="KSO_WM_TEMPLATE_CATEGORY" val="diagram"/>
  <p:tag name="KSO_WM_TEMPLATE_INDEX" val="2022806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28068_1*l_h_i*1_1_2"/>
  <p:tag name="KSO_WM_TEMPLATE_CATEGORY" val="diagram"/>
  <p:tag name="KSO_WM_TEMPLATE_INDEX" val="2022806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8068_1*l_h_i*1_1_3"/>
  <p:tag name="KSO_WM_TEMPLATE_CATEGORY" val="diagram"/>
  <p:tag name="KSO_WM_TEMPLATE_INDEX" val="20228068"/>
  <p:tag name="KSO_WM_UNIT_LAYERLEVEL" val="1_1_1"/>
  <p:tag name="KSO_WM_TAG_VERSION" val="1.0"/>
  <p:tag name="KSO_WM_BEAUTIFY_FLAG" val="#wm#"/>
  <p:tag name="KSO_WM_UNIT_LINE_FORE_SCHEMECOLOR_INDEX" val="5"/>
  <p:tag name="KSO_WM_UNIT_LINE_FILL_TYPE" val="2"/>
  <p:tag name="KSO_WM_UNIT_TEXT_FILL_FORE_SCHEMECOLOR_INDEX" val="2"/>
  <p:tag name="KSO_WM_UNIT_TEXT_FILL_TYPE" val="1"/>
</p:tagLst>
</file>

<file path=ppt/tags/tag343.xml><?xml version="1.0" encoding="utf-8"?>
<p:tagLst xmlns:p="http://schemas.openxmlformats.org/presentationml/2006/main">
  <p:tag name="KSO_WM_UNIT_VALUE" val="128*128"/>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28068_1*l_h_x*1_1_1"/>
  <p:tag name="KSO_WM_TEMPLATE_CATEGORY" val="diagram"/>
  <p:tag name="KSO_WM_TEMPLATE_INDEX" val="20228068"/>
  <p:tag name="KSO_WM_UNIT_LAYERLEVEL" val="1_1_1"/>
  <p:tag name="KSO_WM_TAG_VERSION" val="1.0"/>
  <p:tag name="KSO_WM_BEAUTIFY_FLAG" val="#wm#"/>
</p:tagLst>
</file>

<file path=ppt/tags/tag344.xml><?xml version="1.0" encoding="utf-8"?>
<p:tagLst xmlns:p="http://schemas.openxmlformats.org/presentationml/2006/main">
  <p:tag name="KSO_WM_SLIDE_ID" val="custom20202633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2633"/>
  <p:tag name="KSO_WM_SLIDE_TYPE" val="sectionTitle"/>
  <p:tag name="KSO_WM_SLIDE_SUBTYPE" val="pureTxt"/>
  <p:tag name="KSO_WM_SLIDE_LAYOUT" val="a_b_e"/>
  <p:tag name="KSO_WM_SLIDE_LAYOUT_CNT" val="1_1_1"/>
  <p:tag name="KSO_WM_SLIDE_BK_DARK_LIGHT" val="2"/>
  <p:tag name="KSO_WM_SLIDE_BACKGROUND_TYPE" val="general"/>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bea2c56d-72d9-4377-b20c-8997bf7bf3b7}"/>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WM_BEAUTIFY_SHAPE_IDENTITY" val="{a479385e-685b-42e0-815e-2f8cf9ac1ce6}"/>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33_9*a*1"/>
  <p:tag name="KSO_WM_TEMPLATE_CATEGORY" val="custom"/>
  <p:tag name="KSO_WM_TEMPLATE_INDEX" val="20202633"/>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 name="KSO_WM_UNIT_ISNUMDGMTITLE" val="0"/>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33_9*f*1"/>
  <p:tag name="KSO_WM_TEMPLATE_CATEGORY" val="custom"/>
  <p:tag name="KSO_WM_TEMPLATE_INDEX" val="20202633"/>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351.xml><?xml version="1.0" encoding="utf-8"?>
<p:tagLst xmlns:p="http://schemas.openxmlformats.org/presentationml/2006/main">
  <p:tag name="KSO_WM_SLIDE_ID" val="custom20202633_9"/>
  <p:tag name="KSO_WM_TEMPLATE_SUBCATEGORY" val="0"/>
  <p:tag name="KSO_WM_SLIDE_ITEM_CNT" val="0"/>
  <p:tag name="KSO_WM_SLIDE_INDEX" val="9"/>
  <p:tag name="KSO_WM_TAG_VERSION" val="1.0"/>
  <p:tag name="KSO_WM_BEAUTIFY_FLAG" val="#wm#"/>
  <p:tag name="KSO_WM_TEMPLATE_CATEGORY" val="custom"/>
  <p:tag name="KSO_WM_TEMPLATE_INDEX" val="20202633"/>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 name="KSO_WM_SLIDE_BK_DARK_LIGHT" val="2"/>
  <p:tag name="KSO_WM_SLIDE_BACKGROUND_TYPE" val="general"/>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bea2c56d-72d9-4377-b20c-8997bf7bf3b7}"/>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WM_BEAUTIFY_SHAPE_IDENTITY" val="{a479385e-685b-42e0-815e-2f8cf9ac1ce6}"/>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2633_1*i*2"/>
  <p:tag name="KSO_WM_TEMPLATE_CATEGORY" val="custom"/>
  <p:tag name="KSO_WM_TEMPLATE_INDEX" val="20202633"/>
  <p:tag name="KSO_WM_UNIT_LAYERLEVEL" val="1"/>
  <p:tag name="KSO_WM_TAG_VERSION" val="1.0"/>
  <p:tag name="KSO_WM_BEAUTIFY_FLAG" val="#wm#"/>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068_1*l_h_i*1_1_1"/>
  <p:tag name="KSO_WM_TEMPLATE_CATEGORY" val="diagram"/>
  <p:tag name="KSO_WM_TEMPLATE_INDEX" val="2022806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28068_1*l_h_i*1_1_2"/>
  <p:tag name="KSO_WM_TEMPLATE_CATEGORY" val="diagram"/>
  <p:tag name="KSO_WM_TEMPLATE_INDEX" val="2022806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8068_1*l_h_i*1_1_3"/>
  <p:tag name="KSO_WM_TEMPLATE_CATEGORY" val="diagram"/>
  <p:tag name="KSO_WM_TEMPLATE_INDEX" val="20228068"/>
  <p:tag name="KSO_WM_UNIT_LAYERLEVEL" val="1_1_1"/>
  <p:tag name="KSO_WM_TAG_VERSION" val="1.0"/>
  <p:tag name="KSO_WM_BEAUTIFY_FLAG" val="#wm#"/>
  <p:tag name="KSO_WM_UNIT_LINE_FORE_SCHEMECOLOR_INDEX" val="5"/>
  <p:tag name="KSO_WM_UNIT_LINE_FILL_TYPE" val="2"/>
  <p:tag name="KSO_WM_UNIT_TEXT_FILL_FORE_SCHEMECOLOR_INDEX" val="2"/>
  <p:tag name="KSO_WM_UNIT_TEXT_FILL_TYPE"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0.xml><?xml version="1.0" encoding="utf-8"?>
<p:tagLst xmlns:p="http://schemas.openxmlformats.org/presentationml/2006/main">
  <p:tag name="KSO_WM_UNIT_VALUE" val="128*128"/>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28068_1*l_h_x*1_1_1"/>
  <p:tag name="KSO_WM_TEMPLATE_CATEGORY" val="diagram"/>
  <p:tag name="KSO_WM_TEMPLATE_INDEX" val="20228068"/>
  <p:tag name="KSO_WM_UNIT_LAYERLEVEL" val="1_1_1"/>
  <p:tag name="KSO_WM_TAG_VERSION" val="1.0"/>
  <p:tag name="KSO_WM_BEAUTIFY_FLAG" val="#wm#"/>
</p:tagLst>
</file>

<file path=ppt/tags/tag361.xml><?xml version="1.0" encoding="utf-8"?>
<p:tagLst xmlns:p="http://schemas.openxmlformats.org/presentationml/2006/main">
  <p:tag name="KSO_WM_SLIDE_ID" val="custom20202633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2633"/>
  <p:tag name="KSO_WM_SLIDE_TYPE" val="sectionTitle"/>
  <p:tag name="KSO_WM_SLIDE_SUBTYPE" val="pureTxt"/>
  <p:tag name="KSO_WM_SLIDE_LAYOUT" val="a_b_e"/>
  <p:tag name="KSO_WM_SLIDE_LAYOUT_CNT" val="1_1_1"/>
  <p:tag name="KSO_WM_SLIDE_BK_DARK_LIGHT" val="2"/>
  <p:tag name="KSO_WM_SLIDE_BACKGROUND_TYPE" val="general"/>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bea2c56d-72d9-4377-b20c-8997bf7bf3b7}"/>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WM_BEAUTIFY_SHAPE_IDENTITY" val="{a479385e-685b-42e0-815e-2f8cf9ac1ce6}"/>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33_9*a*1"/>
  <p:tag name="KSO_WM_TEMPLATE_CATEGORY" val="custom"/>
  <p:tag name="KSO_WM_TEMPLATE_INDEX" val="20202633"/>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 name="KSO_WM_UNIT_ISNUMDGMTITLE" val="0"/>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33_9*f*1"/>
  <p:tag name="KSO_WM_TEMPLATE_CATEGORY" val="custom"/>
  <p:tag name="KSO_WM_TEMPLATE_INDEX" val="20202633"/>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368.xml><?xml version="1.0" encoding="utf-8"?>
<p:tagLst xmlns:p="http://schemas.openxmlformats.org/presentationml/2006/main">
  <p:tag name="KSO_WM_SLIDE_ID" val="custom20202633_9"/>
  <p:tag name="KSO_WM_TEMPLATE_SUBCATEGORY" val="0"/>
  <p:tag name="KSO_WM_SLIDE_ITEM_CNT" val="0"/>
  <p:tag name="KSO_WM_SLIDE_INDEX" val="9"/>
  <p:tag name="KSO_WM_TAG_VERSION" val="1.0"/>
  <p:tag name="KSO_WM_BEAUTIFY_FLAG" val="#wm#"/>
  <p:tag name="KSO_WM_TEMPLATE_CATEGORY" val="custom"/>
  <p:tag name="KSO_WM_TEMPLATE_INDEX" val="20202633"/>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 name="KSO_WM_SLIDE_BK_DARK_LIGHT" val="2"/>
  <p:tag name="KSO_WM_SLIDE_BACKGROUND_TYPE" val="general"/>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bea2c56d-72d9-4377-b20c-8997bf7bf3b7}"/>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WM_BEAUTIFY_SHAPE_IDENTITY" val="{a479385e-685b-42e0-815e-2f8cf9ac1ce6}"/>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2633_1*i*2"/>
  <p:tag name="KSO_WM_TEMPLATE_CATEGORY" val="custom"/>
  <p:tag name="KSO_WM_TEMPLATE_INDEX" val="20202633"/>
  <p:tag name="KSO_WM_UNIT_LAYERLEVEL" val="1"/>
  <p:tag name="KSO_WM_TAG_VERSION" val="1.0"/>
  <p:tag name="KSO_WM_BEAUTIFY_FLAG" val="#wm#"/>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068_1*l_h_i*1_1_1"/>
  <p:tag name="KSO_WM_TEMPLATE_CATEGORY" val="diagram"/>
  <p:tag name="KSO_WM_TEMPLATE_INDEX" val="2022806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28068_1*l_h_i*1_1_2"/>
  <p:tag name="KSO_WM_TEMPLATE_CATEGORY" val="diagram"/>
  <p:tag name="KSO_WM_TEMPLATE_INDEX" val="2022806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8068_1*l_h_i*1_1_3"/>
  <p:tag name="KSO_WM_TEMPLATE_CATEGORY" val="diagram"/>
  <p:tag name="KSO_WM_TEMPLATE_INDEX" val="20228068"/>
  <p:tag name="KSO_WM_UNIT_LAYERLEVEL" val="1_1_1"/>
  <p:tag name="KSO_WM_TAG_VERSION" val="1.0"/>
  <p:tag name="KSO_WM_BEAUTIFY_FLAG" val="#wm#"/>
  <p:tag name="KSO_WM_UNIT_LINE_FORE_SCHEMECOLOR_INDEX" val="5"/>
  <p:tag name="KSO_WM_UNIT_LINE_FILL_TYPE" val="2"/>
  <p:tag name="KSO_WM_UNIT_TEXT_FILL_FORE_SCHEMECOLOR_INDEX" val="2"/>
  <p:tag name="KSO_WM_UNIT_TEXT_FILL_TYPE" val="1"/>
</p:tagLst>
</file>

<file path=ppt/tags/tag377.xml><?xml version="1.0" encoding="utf-8"?>
<p:tagLst xmlns:p="http://schemas.openxmlformats.org/presentationml/2006/main">
  <p:tag name="KSO_WM_UNIT_VALUE" val="128*128"/>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28068_1*l_h_x*1_1_1"/>
  <p:tag name="KSO_WM_TEMPLATE_CATEGORY" val="diagram"/>
  <p:tag name="KSO_WM_TEMPLATE_INDEX" val="20228068"/>
  <p:tag name="KSO_WM_UNIT_LAYERLEVEL" val="1_1_1"/>
  <p:tag name="KSO_WM_TAG_VERSION" val="1.0"/>
  <p:tag name="KSO_WM_BEAUTIFY_FLAG" val="#wm#"/>
</p:tagLst>
</file>

<file path=ppt/tags/tag378.xml><?xml version="1.0" encoding="utf-8"?>
<p:tagLst xmlns:p="http://schemas.openxmlformats.org/presentationml/2006/main">
  <p:tag name="KSO_WM_SLIDE_ID" val="custom20202633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2633"/>
  <p:tag name="KSO_WM_SLIDE_TYPE" val="sectionTitle"/>
  <p:tag name="KSO_WM_SLIDE_SUBTYPE" val="pureTxt"/>
  <p:tag name="KSO_WM_SLIDE_LAYOUT" val="a_b_e"/>
  <p:tag name="KSO_WM_SLIDE_LAYOUT_CNT" val="1_1_1"/>
  <p:tag name="KSO_WM_SLIDE_BK_DARK_LIGHT" val="2"/>
  <p:tag name="KSO_WM_SLIDE_BACKGROUND_TYPE" val="general"/>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bea2c56d-72d9-4377-b20c-8997bf7bf3b7}"/>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WM_BEAUTIFY_SHAPE_IDENTITY" val="{a479385e-685b-42e0-815e-2f8cf9ac1ce6}"/>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33_9*a*1"/>
  <p:tag name="KSO_WM_TEMPLATE_CATEGORY" val="custom"/>
  <p:tag name="KSO_WM_TEMPLATE_INDEX" val="20202633"/>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 name="KSO_WM_UNIT_ISNUMDGMTITLE" val="0"/>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33_9*f*1"/>
  <p:tag name="KSO_WM_TEMPLATE_CATEGORY" val="custom"/>
  <p:tag name="KSO_WM_TEMPLATE_INDEX" val="20202633"/>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385.xml><?xml version="1.0" encoding="utf-8"?>
<p:tagLst xmlns:p="http://schemas.openxmlformats.org/presentationml/2006/main">
  <p:tag name="KSO_WM_SLIDE_ID" val="custom20202633_9"/>
  <p:tag name="KSO_WM_TEMPLATE_SUBCATEGORY" val="0"/>
  <p:tag name="KSO_WM_SLIDE_ITEM_CNT" val="0"/>
  <p:tag name="KSO_WM_SLIDE_INDEX" val="9"/>
  <p:tag name="KSO_WM_TAG_VERSION" val="1.0"/>
  <p:tag name="KSO_WM_BEAUTIFY_FLAG" val="#wm#"/>
  <p:tag name="KSO_WM_TEMPLATE_CATEGORY" val="custom"/>
  <p:tag name="KSO_WM_TEMPLATE_INDEX" val="20202633"/>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 name="KSO_WM_SLIDE_BK_DARK_LIGHT" val="2"/>
  <p:tag name="KSO_WM_SLIDE_BACKGROUND_TYPE" val="general"/>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bea2c56d-72d9-4377-b20c-8997bf7bf3b7}"/>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WM_BEAUTIFY_SHAPE_IDENTITY" val="{a479385e-685b-42e0-815e-2f8cf9ac1ce6}"/>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33_9*a*1"/>
  <p:tag name="KSO_WM_TEMPLATE_CATEGORY" val="custom"/>
  <p:tag name="KSO_WM_TEMPLATE_INDEX" val="20202633"/>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 name="KSO_WM_UNIT_ISNUMDGMTITLE" val="0"/>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33_9*f*1"/>
  <p:tag name="KSO_WM_TEMPLATE_CATEGORY" val="custom"/>
  <p:tag name="KSO_WM_TEMPLATE_INDEX" val="20202633"/>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392.xml><?xml version="1.0" encoding="utf-8"?>
<p:tagLst xmlns:p="http://schemas.openxmlformats.org/presentationml/2006/main">
  <p:tag name="KSO_WM_SLIDE_ID" val="custom20202633_9"/>
  <p:tag name="KSO_WM_TEMPLATE_SUBCATEGORY" val="0"/>
  <p:tag name="KSO_WM_SLIDE_ITEM_CNT" val="0"/>
  <p:tag name="KSO_WM_SLIDE_INDEX" val="9"/>
  <p:tag name="KSO_WM_TAG_VERSION" val="1.0"/>
  <p:tag name="KSO_WM_BEAUTIFY_FLAG" val="#wm#"/>
  <p:tag name="KSO_WM_TEMPLATE_CATEGORY" val="custom"/>
  <p:tag name="KSO_WM_TEMPLATE_INDEX" val="20202633"/>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 name="KSO_WM_SLIDE_BK_DARK_LIGHT" val="2"/>
  <p:tag name="KSO_WM_SLIDE_BACKGROUND_TYPE" val="general"/>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bea2c56d-72d9-4377-b20c-8997bf7bf3b7}"/>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WM_BEAUTIFY_SHAPE_IDENTITY" val="{a479385e-685b-42e0-815e-2f8cf9ac1ce6}"/>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2633_1*i*2"/>
  <p:tag name="KSO_WM_TEMPLATE_CATEGORY" val="custom"/>
  <p:tag name="KSO_WM_TEMPLATE_INDEX" val="20202633"/>
  <p:tag name="KSO_WM_UNIT_LAYERLEVEL" val="1"/>
  <p:tag name="KSO_WM_TAG_VERSION" val="1.0"/>
  <p:tag name="KSO_WM_BEAUTIFY_FLAG" val="#wm#"/>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068_1*l_h_i*1_1_1"/>
  <p:tag name="KSO_WM_TEMPLATE_CATEGORY" val="diagram"/>
  <p:tag name="KSO_WM_TEMPLATE_INDEX" val="2022806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28068_1*l_h_i*1_1_2"/>
  <p:tag name="KSO_WM_TEMPLATE_CATEGORY" val="diagram"/>
  <p:tag name="KSO_WM_TEMPLATE_INDEX" val="2022806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8068_1*l_h_i*1_1_3"/>
  <p:tag name="KSO_WM_TEMPLATE_CATEGORY" val="diagram"/>
  <p:tag name="KSO_WM_TEMPLATE_INDEX" val="20228068"/>
  <p:tag name="KSO_WM_UNIT_LAYERLEVEL" val="1_1_1"/>
  <p:tag name="KSO_WM_TAG_VERSION" val="1.0"/>
  <p:tag name="KSO_WM_BEAUTIFY_FLAG" val="#wm#"/>
  <p:tag name="KSO_WM_UNIT_LINE_FORE_SCHEMECOLOR_INDEX" val="5"/>
  <p:tag name="KSO_WM_UNIT_LINE_FILL_TYPE" val="2"/>
  <p:tag name="KSO_WM_UNIT_TEXT_FILL_FORE_SCHEMECOLOR_INDEX" val="2"/>
  <p:tag name="KSO_WM_UNIT_TEXT_FILL_TYPE" val="1"/>
</p:tagLst>
</file>

<file path=ppt/tags/tag401.xml><?xml version="1.0" encoding="utf-8"?>
<p:tagLst xmlns:p="http://schemas.openxmlformats.org/presentationml/2006/main">
  <p:tag name="KSO_WM_UNIT_VALUE" val="128*128"/>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28068_1*l_h_x*1_1_1"/>
  <p:tag name="KSO_WM_TEMPLATE_CATEGORY" val="diagram"/>
  <p:tag name="KSO_WM_TEMPLATE_INDEX" val="20228068"/>
  <p:tag name="KSO_WM_UNIT_LAYERLEVEL" val="1_1_1"/>
  <p:tag name="KSO_WM_TAG_VERSION" val="1.0"/>
  <p:tag name="KSO_WM_BEAUTIFY_FLAG" val="#wm#"/>
</p:tagLst>
</file>

<file path=ppt/tags/tag402.xml><?xml version="1.0" encoding="utf-8"?>
<p:tagLst xmlns:p="http://schemas.openxmlformats.org/presentationml/2006/main">
  <p:tag name="KSO_WM_SLIDE_ID" val="custom20202633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2633"/>
  <p:tag name="KSO_WM_SLIDE_TYPE" val="sectionTitle"/>
  <p:tag name="KSO_WM_SLIDE_SUBTYPE" val="pureTxt"/>
  <p:tag name="KSO_WM_SLIDE_LAYOUT" val="a_b_e"/>
  <p:tag name="KSO_WM_SLIDE_LAYOUT_CNT" val="1_1_1"/>
  <p:tag name="KSO_WM_SLIDE_BK_DARK_LIGHT" val="2"/>
  <p:tag name="KSO_WM_SLIDE_BACKGROUND_TYPE" val="general"/>
</p:tagLst>
</file>

<file path=ppt/tags/tag4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bea2c56d-72d9-4377-b20c-8997bf7bf3b7}"/>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WM_BEAUTIFY_SHAPE_IDENTITY" val="{a479385e-685b-42e0-815e-2f8cf9ac1ce6}"/>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33_9*a*1"/>
  <p:tag name="KSO_WM_TEMPLATE_CATEGORY" val="custom"/>
  <p:tag name="KSO_WM_TEMPLATE_INDEX" val="20202633"/>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 name="KSO_WM_UNIT_ISNUMDGMTITLE" val="0"/>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33_9*f*1"/>
  <p:tag name="KSO_WM_TEMPLATE_CATEGORY" val="custom"/>
  <p:tag name="KSO_WM_TEMPLATE_INDEX" val="20202633"/>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409.xml><?xml version="1.0" encoding="utf-8"?>
<p:tagLst xmlns:p="http://schemas.openxmlformats.org/presentationml/2006/main">
  <p:tag name="KSO_WM_SLIDE_ID" val="custom20202633_9"/>
  <p:tag name="KSO_WM_TEMPLATE_SUBCATEGORY" val="0"/>
  <p:tag name="KSO_WM_SLIDE_ITEM_CNT" val="0"/>
  <p:tag name="KSO_WM_SLIDE_INDEX" val="9"/>
  <p:tag name="KSO_WM_TAG_VERSION" val="1.0"/>
  <p:tag name="KSO_WM_BEAUTIFY_FLAG" val="#wm#"/>
  <p:tag name="KSO_WM_TEMPLATE_CATEGORY" val="custom"/>
  <p:tag name="KSO_WM_TEMPLATE_INDEX" val="20202633"/>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 name="KSO_WM_SLIDE_BK_DARK_LIGHT" val="2"/>
  <p:tag name="KSO_WM_SLIDE_BACKGROUND_TYPE" val="general"/>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bea2c56d-72d9-4377-b20c-8997bf7bf3b7}"/>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WM_BEAUTIFY_SHAPE_IDENTITY" val="{a479385e-685b-42e0-815e-2f8cf9ac1ce6}"/>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4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4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2633_1*i*2"/>
  <p:tag name="KSO_WM_TEMPLATE_CATEGORY" val="custom"/>
  <p:tag name="KSO_WM_TEMPLATE_INDEX" val="20202633"/>
  <p:tag name="KSO_WM_UNIT_LAYERLEVEL" val="1"/>
  <p:tag name="KSO_WM_TAG_VERSION" val="1.0"/>
  <p:tag name="KSO_WM_BEAUTIFY_FLAG" val="#wm#"/>
</p:tagLst>
</file>

<file path=ppt/tags/tag4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068_1*l_h_i*1_1_1"/>
  <p:tag name="KSO_WM_TEMPLATE_CATEGORY" val="diagram"/>
  <p:tag name="KSO_WM_TEMPLATE_INDEX" val="2022806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4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28068_1*l_h_i*1_1_2"/>
  <p:tag name="KSO_WM_TEMPLATE_CATEGORY" val="diagram"/>
  <p:tag name="KSO_WM_TEMPLATE_INDEX" val="2022806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4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8068_1*l_h_i*1_1_3"/>
  <p:tag name="KSO_WM_TEMPLATE_CATEGORY" val="diagram"/>
  <p:tag name="KSO_WM_TEMPLATE_INDEX" val="20228068"/>
  <p:tag name="KSO_WM_UNIT_LAYERLEVEL" val="1_1_1"/>
  <p:tag name="KSO_WM_TAG_VERSION" val="1.0"/>
  <p:tag name="KSO_WM_BEAUTIFY_FLAG" val="#wm#"/>
  <p:tag name="KSO_WM_UNIT_LINE_FORE_SCHEMECOLOR_INDEX" val="5"/>
  <p:tag name="KSO_WM_UNIT_LINE_FILL_TYPE" val="2"/>
  <p:tag name="KSO_WM_UNIT_TEXT_FILL_FORE_SCHEMECOLOR_INDEX" val="2"/>
  <p:tag name="KSO_WM_UNIT_TEXT_FILL_TYPE" val="1"/>
</p:tagLst>
</file>

<file path=ppt/tags/tag418.xml><?xml version="1.0" encoding="utf-8"?>
<p:tagLst xmlns:p="http://schemas.openxmlformats.org/presentationml/2006/main">
  <p:tag name="KSO_WM_UNIT_VALUE" val="128*128"/>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28068_1*l_h_x*1_1_1"/>
  <p:tag name="KSO_WM_TEMPLATE_CATEGORY" val="diagram"/>
  <p:tag name="KSO_WM_TEMPLATE_INDEX" val="20228068"/>
  <p:tag name="KSO_WM_UNIT_LAYERLEVEL" val="1_1_1"/>
  <p:tag name="KSO_WM_TAG_VERSION" val="1.0"/>
  <p:tag name="KSO_WM_BEAUTIFY_FLAG" val="#wm#"/>
</p:tagLst>
</file>

<file path=ppt/tags/tag419.xml><?xml version="1.0" encoding="utf-8"?>
<p:tagLst xmlns:p="http://schemas.openxmlformats.org/presentationml/2006/main">
  <p:tag name="KSO_WM_SLIDE_ID" val="custom20202633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2633"/>
  <p:tag name="KSO_WM_SLIDE_TYPE" val="sectionTitle"/>
  <p:tag name="KSO_WM_SLIDE_SUBTYPE" val="pureTxt"/>
  <p:tag name="KSO_WM_SLIDE_LAYOUT" val="a_b_e"/>
  <p:tag name="KSO_WM_SLIDE_LAYOUT_CNT" val="1_1_1"/>
  <p:tag name="KSO_WM_SLIDE_BK_DARK_LIGHT" val="2"/>
  <p:tag name="KSO_WM_SLIDE_BACKGROUND_TYPE" val="general"/>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bea2c56d-72d9-4377-b20c-8997bf7bf3b7}"/>
</p:tagLst>
</file>

<file path=ppt/tags/tag4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WM_BEAUTIFY_SHAPE_IDENTITY" val="{a479385e-685b-42e0-815e-2f8cf9ac1ce6}"/>
</p:tagLst>
</file>

<file path=ppt/tags/tag4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4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33_9*a*1"/>
  <p:tag name="KSO_WM_TEMPLATE_CATEGORY" val="custom"/>
  <p:tag name="KSO_WM_TEMPLATE_INDEX" val="20202633"/>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 name="KSO_WM_UNIT_ISNUMDGMTITLE" val="0"/>
</p:tagLst>
</file>

<file path=ppt/tags/tag4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33_9*f*1"/>
  <p:tag name="KSO_WM_TEMPLATE_CATEGORY" val="custom"/>
  <p:tag name="KSO_WM_TEMPLATE_INDEX" val="20202633"/>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426.xml><?xml version="1.0" encoding="utf-8"?>
<p:tagLst xmlns:p="http://schemas.openxmlformats.org/presentationml/2006/main">
  <p:tag name="KSO_WM_SLIDE_ID" val="custom20202633_9"/>
  <p:tag name="KSO_WM_TEMPLATE_SUBCATEGORY" val="0"/>
  <p:tag name="KSO_WM_SLIDE_ITEM_CNT" val="0"/>
  <p:tag name="KSO_WM_SLIDE_INDEX" val="9"/>
  <p:tag name="KSO_WM_TAG_VERSION" val="1.0"/>
  <p:tag name="KSO_WM_BEAUTIFY_FLAG" val="#wm#"/>
  <p:tag name="KSO_WM_TEMPLATE_CATEGORY" val="custom"/>
  <p:tag name="KSO_WM_TEMPLATE_INDEX" val="20202633"/>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 name="KSO_WM_SLIDE_BK_DARK_LIGHT" val="2"/>
  <p:tag name="KSO_WM_SLIDE_BACKGROUND_TYPE" val="general"/>
</p:tagLst>
</file>

<file path=ppt/tags/tag4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bea2c56d-72d9-4377-b20c-8997bf7bf3b7}"/>
</p:tagLst>
</file>

<file path=ppt/tags/tag4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WM_BEAUTIFY_SHAPE_IDENTITY" val="{a479385e-685b-42e0-815e-2f8cf9ac1ce6}"/>
</p:tagLst>
</file>

<file path=ppt/tags/tag4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4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2633_1*i*2"/>
  <p:tag name="KSO_WM_TEMPLATE_CATEGORY" val="custom"/>
  <p:tag name="KSO_WM_TEMPLATE_INDEX" val="20202633"/>
  <p:tag name="KSO_WM_UNIT_LAYERLEVEL" val="1"/>
  <p:tag name="KSO_WM_TAG_VERSION" val="1.0"/>
  <p:tag name="KSO_WM_BEAUTIFY_FLAG" val="#wm#"/>
</p:tagLst>
</file>

<file path=ppt/tags/tag4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068_1*l_h_i*1_1_1"/>
  <p:tag name="KSO_WM_TEMPLATE_CATEGORY" val="diagram"/>
  <p:tag name="KSO_WM_TEMPLATE_INDEX" val="2022806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4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28068_1*l_h_i*1_1_2"/>
  <p:tag name="KSO_WM_TEMPLATE_CATEGORY" val="diagram"/>
  <p:tag name="KSO_WM_TEMPLATE_INDEX" val="2022806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4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8068_1*l_h_i*1_1_3"/>
  <p:tag name="KSO_WM_TEMPLATE_CATEGORY" val="diagram"/>
  <p:tag name="KSO_WM_TEMPLATE_INDEX" val="20228068"/>
  <p:tag name="KSO_WM_UNIT_LAYERLEVEL" val="1_1_1"/>
  <p:tag name="KSO_WM_TAG_VERSION" val="1.0"/>
  <p:tag name="KSO_WM_BEAUTIFY_FLAG" val="#wm#"/>
  <p:tag name="KSO_WM_UNIT_LINE_FORE_SCHEMECOLOR_INDEX" val="5"/>
  <p:tag name="KSO_WM_UNIT_LINE_FILL_TYPE" val="2"/>
  <p:tag name="KSO_WM_UNIT_TEXT_FILL_FORE_SCHEMECOLOR_INDEX" val="2"/>
  <p:tag name="KSO_WM_UNIT_TEXT_FILL_TYPE" val="1"/>
</p:tagLst>
</file>

<file path=ppt/tags/tag435.xml><?xml version="1.0" encoding="utf-8"?>
<p:tagLst xmlns:p="http://schemas.openxmlformats.org/presentationml/2006/main">
  <p:tag name="KSO_WM_UNIT_VALUE" val="128*128"/>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28068_1*l_h_x*1_1_1"/>
  <p:tag name="KSO_WM_TEMPLATE_CATEGORY" val="diagram"/>
  <p:tag name="KSO_WM_TEMPLATE_INDEX" val="20228068"/>
  <p:tag name="KSO_WM_UNIT_LAYERLEVEL" val="1_1_1"/>
  <p:tag name="KSO_WM_TAG_VERSION" val="1.0"/>
  <p:tag name="KSO_WM_BEAUTIFY_FLAG" val="#wm#"/>
</p:tagLst>
</file>

<file path=ppt/tags/tag436.xml><?xml version="1.0" encoding="utf-8"?>
<p:tagLst xmlns:p="http://schemas.openxmlformats.org/presentationml/2006/main">
  <p:tag name="KSO_WM_SLIDE_ID" val="custom20202633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2633"/>
  <p:tag name="KSO_WM_SLIDE_TYPE" val="sectionTitle"/>
  <p:tag name="KSO_WM_SLIDE_SUBTYPE" val="pureTxt"/>
  <p:tag name="KSO_WM_SLIDE_LAYOUT" val="a_b_e"/>
  <p:tag name="KSO_WM_SLIDE_LAYOUT_CNT" val="1_1_1"/>
  <p:tag name="KSO_WM_SLIDE_BK_DARK_LIGHT" val="2"/>
  <p:tag name="KSO_WM_SLIDE_BACKGROUND_TYPE" val="general"/>
</p:tagLst>
</file>

<file path=ppt/tags/tag4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bea2c56d-72d9-4377-b20c-8997bf7bf3b7}"/>
</p:tagLst>
</file>

<file path=ppt/tags/tag4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WM_BEAUTIFY_SHAPE_IDENTITY" val="{a479385e-685b-42e0-815e-2f8cf9ac1ce6}"/>
</p:tagLst>
</file>

<file path=ppt/tags/tag4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4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33_9*a*1"/>
  <p:tag name="KSO_WM_TEMPLATE_CATEGORY" val="custom"/>
  <p:tag name="KSO_WM_TEMPLATE_INDEX" val="20202633"/>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 name="KSO_WM_UNIT_ISNUMDGMTITLE" val="0"/>
</p:tagLst>
</file>

<file path=ppt/tags/tag4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33_9*f*1"/>
  <p:tag name="KSO_WM_TEMPLATE_CATEGORY" val="custom"/>
  <p:tag name="KSO_WM_TEMPLATE_INDEX" val="20202633"/>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443.xml><?xml version="1.0" encoding="utf-8"?>
<p:tagLst xmlns:p="http://schemas.openxmlformats.org/presentationml/2006/main">
  <p:tag name="KSO_WM_SLIDE_ID" val="custom20202633_9"/>
  <p:tag name="KSO_WM_TEMPLATE_SUBCATEGORY" val="0"/>
  <p:tag name="KSO_WM_SLIDE_ITEM_CNT" val="0"/>
  <p:tag name="KSO_WM_SLIDE_INDEX" val="9"/>
  <p:tag name="KSO_WM_TAG_VERSION" val="1.0"/>
  <p:tag name="KSO_WM_BEAUTIFY_FLAG" val="#wm#"/>
  <p:tag name="KSO_WM_TEMPLATE_CATEGORY" val="custom"/>
  <p:tag name="KSO_WM_TEMPLATE_INDEX" val="20202633"/>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 name="KSO_WM_SLIDE_BK_DARK_LIGHT" val="2"/>
  <p:tag name="KSO_WM_SLIDE_BACKGROUND_TYPE" val="general"/>
</p:tagLst>
</file>

<file path=ppt/tags/tag4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bea2c56d-72d9-4377-b20c-8997bf7bf3b7}"/>
</p:tagLst>
</file>

<file path=ppt/tags/tag4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WM_BEAUTIFY_SHAPE_IDENTITY" val="{a479385e-685b-42e0-815e-2f8cf9ac1ce6}"/>
</p:tagLst>
</file>

<file path=ppt/tags/tag4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4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4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33_9*a*1"/>
  <p:tag name="KSO_WM_TEMPLATE_CATEGORY" val="custom"/>
  <p:tag name="KSO_WM_TEMPLATE_INDEX" val="20202633"/>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 name="KSO_WM_UNIT_ISNUMDGMTITLE" val="0"/>
</p:tagLst>
</file>

<file path=ppt/tags/tag4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33_9*f*1"/>
  <p:tag name="KSO_WM_TEMPLATE_CATEGORY" val="custom"/>
  <p:tag name="KSO_WM_TEMPLATE_INDEX" val="20202633"/>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0.xml><?xml version="1.0" encoding="utf-8"?>
<p:tagLst xmlns:p="http://schemas.openxmlformats.org/presentationml/2006/main">
  <p:tag name="KSO_WM_SLIDE_ID" val="custom20202633_9"/>
  <p:tag name="KSO_WM_TEMPLATE_SUBCATEGORY" val="0"/>
  <p:tag name="KSO_WM_SLIDE_ITEM_CNT" val="0"/>
  <p:tag name="KSO_WM_SLIDE_INDEX" val="9"/>
  <p:tag name="KSO_WM_TAG_VERSION" val="1.0"/>
  <p:tag name="KSO_WM_BEAUTIFY_FLAG" val="#wm#"/>
  <p:tag name="KSO_WM_TEMPLATE_CATEGORY" val="custom"/>
  <p:tag name="KSO_WM_TEMPLATE_INDEX" val="20202633"/>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 name="KSO_WM_SLIDE_BK_DARK_LIGHT" val="2"/>
  <p:tag name="KSO_WM_SLIDE_BACKGROUND_TYPE" val="general"/>
</p:tagLst>
</file>

<file path=ppt/tags/tag4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bea2c56d-72d9-4377-b20c-8997bf7bf3b7}"/>
</p:tagLst>
</file>

<file path=ppt/tags/tag4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WM_BEAUTIFY_SHAPE_IDENTITY" val="{a479385e-685b-42e0-815e-2f8cf9ac1ce6}"/>
</p:tagLst>
</file>

<file path=ppt/tags/tag4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4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4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33_9*a*1"/>
  <p:tag name="KSO_WM_TEMPLATE_CATEGORY" val="custom"/>
  <p:tag name="KSO_WM_TEMPLATE_INDEX" val="20202633"/>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 name="KSO_WM_UNIT_ISNUMDGMTITLE" val="0"/>
</p:tagLst>
</file>

<file path=ppt/tags/tag4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33_9*f*1"/>
  <p:tag name="KSO_WM_TEMPLATE_CATEGORY" val="custom"/>
  <p:tag name="KSO_WM_TEMPLATE_INDEX" val="20202633"/>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457.xml><?xml version="1.0" encoding="utf-8"?>
<p:tagLst xmlns:p="http://schemas.openxmlformats.org/presentationml/2006/main">
  <p:tag name="KSO_WM_SLIDE_ID" val="custom20202633_9"/>
  <p:tag name="KSO_WM_TEMPLATE_SUBCATEGORY" val="0"/>
  <p:tag name="KSO_WM_SLIDE_ITEM_CNT" val="0"/>
  <p:tag name="KSO_WM_SLIDE_INDEX" val="9"/>
  <p:tag name="KSO_WM_TAG_VERSION" val="1.0"/>
  <p:tag name="KSO_WM_BEAUTIFY_FLAG" val="#wm#"/>
  <p:tag name="KSO_WM_TEMPLATE_CATEGORY" val="custom"/>
  <p:tag name="KSO_WM_TEMPLATE_INDEX" val="20202633"/>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 name="KSO_WM_SLIDE_BK_DARK_LIGHT" val="2"/>
  <p:tag name="KSO_WM_SLIDE_BACKGROUND_TYPE" val="general"/>
</p:tagLst>
</file>

<file path=ppt/tags/tag4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bea2c56d-72d9-4377-b20c-8997bf7bf3b7}"/>
</p:tagLst>
</file>

<file path=ppt/tags/tag4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WM_BEAUTIFY_SHAPE_IDENTITY" val="{a479385e-685b-42e0-815e-2f8cf9ac1ce6}"/>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4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4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33_9*a*1"/>
  <p:tag name="KSO_WM_TEMPLATE_CATEGORY" val="custom"/>
  <p:tag name="KSO_WM_TEMPLATE_INDEX" val="20202633"/>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 name="KSO_WM_UNIT_ISNUMDGMTITLE" val="0"/>
</p:tagLst>
</file>

<file path=ppt/tags/tag4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33_9*f*1"/>
  <p:tag name="KSO_WM_TEMPLATE_CATEGORY" val="custom"/>
  <p:tag name="KSO_WM_TEMPLATE_INDEX" val="20202633"/>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464.xml><?xml version="1.0" encoding="utf-8"?>
<p:tagLst xmlns:p="http://schemas.openxmlformats.org/presentationml/2006/main">
  <p:tag name="KSO_WM_SLIDE_ID" val="custom20202633_9"/>
  <p:tag name="KSO_WM_TEMPLATE_SUBCATEGORY" val="0"/>
  <p:tag name="KSO_WM_SLIDE_ITEM_CNT" val="0"/>
  <p:tag name="KSO_WM_SLIDE_INDEX" val="9"/>
  <p:tag name="KSO_WM_TAG_VERSION" val="1.0"/>
  <p:tag name="KSO_WM_BEAUTIFY_FLAG" val="#wm#"/>
  <p:tag name="KSO_WM_TEMPLATE_CATEGORY" val="custom"/>
  <p:tag name="KSO_WM_TEMPLATE_INDEX" val="20202633"/>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 name="KSO_WM_SLIDE_BK_DARK_LIGHT" val="2"/>
  <p:tag name="KSO_WM_SLIDE_BACKGROUND_TYPE" val="general"/>
</p:tagLst>
</file>

<file path=ppt/tags/tag4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bea2c56d-72d9-4377-b20c-8997bf7bf3b7}"/>
</p:tagLst>
</file>

<file path=ppt/tags/tag4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WM_BEAUTIFY_SHAPE_IDENTITY" val="{a479385e-685b-42e0-815e-2f8cf9ac1ce6}"/>
</p:tagLst>
</file>

<file path=ppt/tags/tag4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4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4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2633_1*i*2"/>
  <p:tag name="KSO_WM_TEMPLATE_CATEGORY" val="custom"/>
  <p:tag name="KSO_WM_TEMPLATE_INDEX" val="20202633"/>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068_1*l_h_i*1_1_1"/>
  <p:tag name="KSO_WM_TEMPLATE_CATEGORY" val="diagram"/>
  <p:tag name="KSO_WM_TEMPLATE_INDEX" val="2022806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4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28068_1*l_h_i*1_1_2"/>
  <p:tag name="KSO_WM_TEMPLATE_CATEGORY" val="diagram"/>
  <p:tag name="KSO_WM_TEMPLATE_INDEX" val="2022806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4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8068_1*l_h_i*1_1_3"/>
  <p:tag name="KSO_WM_TEMPLATE_CATEGORY" val="diagram"/>
  <p:tag name="KSO_WM_TEMPLATE_INDEX" val="20228068"/>
  <p:tag name="KSO_WM_UNIT_LAYERLEVEL" val="1_1_1"/>
  <p:tag name="KSO_WM_TAG_VERSION" val="1.0"/>
  <p:tag name="KSO_WM_BEAUTIFY_FLAG" val="#wm#"/>
  <p:tag name="KSO_WM_UNIT_LINE_FORE_SCHEMECOLOR_INDEX" val="5"/>
  <p:tag name="KSO_WM_UNIT_LINE_FILL_TYPE" val="2"/>
  <p:tag name="KSO_WM_UNIT_TEXT_FILL_FORE_SCHEMECOLOR_INDEX" val="2"/>
  <p:tag name="KSO_WM_UNIT_TEXT_FILL_TYPE" val="1"/>
</p:tagLst>
</file>

<file path=ppt/tags/tag473.xml><?xml version="1.0" encoding="utf-8"?>
<p:tagLst xmlns:p="http://schemas.openxmlformats.org/presentationml/2006/main">
  <p:tag name="KSO_WM_UNIT_VALUE" val="128*128"/>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28068_1*l_h_x*1_1_1"/>
  <p:tag name="KSO_WM_TEMPLATE_CATEGORY" val="diagram"/>
  <p:tag name="KSO_WM_TEMPLATE_INDEX" val="20228068"/>
  <p:tag name="KSO_WM_UNIT_LAYERLEVEL" val="1_1_1"/>
  <p:tag name="KSO_WM_TAG_VERSION" val="1.0"/>
  <p:tag name="KSO_WM_BEAUTIFY_FLAG" val="#wm#"/>
</p:tagLst>
</file>

<file path=ppt/tags/tag474.xml><?xml version="1.0" encoding="utf-8"?>
<p:tagLst xmlns:p="http://schemas.openxmlformats.org/presentationml/2006/main">
  <p:tag name="KSO_WM_SLIDE_ID" val="custom20202633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2633"/>
  <p:tag name="KSO_WM_SLIDE_TYPE" val="sectionTitle"/>
  <p:tag name="KSO_WM_SLIDE_SUBTYPE" val="pureTxt"/>
  <p:tag name="KSO_WM_SLIDE_LAYOUT" val="a_b_e"/>
  <p:tag name="KSO_WM_SLIDE_LAYOUT_CNT" val="1_1_1"/>
  <p:tag name="KSO_WM_SLIDE_BK_DARK_LIGHT" val="2"/>
  <p:tag name="KSO_WM_SLIDE_BACKGROUND_TYPE" val="general"/>
</p:tagLst>
</file>

<file path=ppt/tags/tag4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bea2c56d-72d9-4377-b20c-8997bf7bf3b7}"/>
</p:tagLst>
</file>

<file path=ppt/tags/tag4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WM_BEAUTIFY_SHAPE_IDENTITY" val="{a479385e-685b-42e0-815e-2f8cf9ac1ce6}"/>
</p:tagLst>
</file>

<file path=ppt/tags/tag4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4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4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33_9*a*1"/>
  <p:tag name="KSO_WM_TEMPLATE_CATEGORY" val="custom"/>
  <p:tag name="KSO_WM_TEMPLATE_INDEX" val="20202633"/>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 name="KSO_WM_UNIT_ISNUMDGMTITLE" val="0"/>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33_9*f*1"/>
  <p:tag name="KSO_WM_TEMPLATE_CATEGORY" val="custom"/>
  <p:tag name="KSO_WM_TEMPLATE_INDEX" val="20202633"/>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481.xml><?xml version="1.0" encoding="utf-8"?>
<p:tagLst xmlns:p="http://schemas.openxmlformats.org/presentationml/2006/main">
  <p:tag name="KSO_WM_SLIDE_ID" val="custom20202633_9"/>
  <p:tag name="KSO_WM_TEMPLATE_SUBCATEGORY" val="0"/>
  <p:tag name="KSO_WM_SLIDE_ITEM_CNT" val="0"/>
  <p:tag name="KSO_WM_SLIDE_INDEX" val="9"/>
  <p:tag name="KSO_WM_TAG_VERSION" val="1.0"/>
  <p:tag name="KSO_WM_BEAUTIFY_FLAG" val="#wm#"/>
  <p:tag name="KSO_WM_TEMPLATE_CATEGORY" val="custom"/>
  <p:tag name="KSO_WM_TEMPLATE_INDEX" val="20202633"/>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 name="KSO_WM_SLIDE_BK_DARK_LIGHT" val="2"/>
  <p:tag name="KSO_WM_SLIDE_BACKGROUND_TYPE" val="general"/>
</p:tagLst>
</file>

<file path=ppt/tags/tag4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bea2c56d-72d9-4377-b20c-8997bf7bf3b7}"/>
</p:tagLst>
</file>

<file path=ppt/tags/tag4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WM_BEAUTIFY_SHAPE_IDENTITY" val="{a479385e-685b-42e0-815e-2f8cf9ac1ce6}"/>
</p:tagLst>
</file>

<file path=ppt/tags/tag4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4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4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33_9*a*1"/>
  <p:tag name="KSO_WM_TEMPLATE_CATEGORY" val="custom"/>
  <p:tag name="KSO_WM_TEMPLATE_INDEX" val="20202633"/>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 name="KSO_WM_UNIT_ISNUMDGMTITLE" val="0"/>
</p:tagLst>
</file>

<file path=ppt/tags/tag4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33_9*f*1"/>
  <p:tag name="KSO_WM_TEMPLATE_CATEGORY" val="custom"/>
  <p:tag name="KSO_WM_TEMPLATE_INDEX" val="20202633"/>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488.xml><?xml version="1.0" encoding="utf-8"?>
<p:tagLst xmlns:p="http://schemas.openxmlformats.org/presentationml/2006/main">
  <p:tag name="KSO_WM_SLIDE_ID" val="custom20202633_9"/>
  <p:tag name="KSO_WM_TEMPLATE_SUBCATEGORY" val="0"/>
  <p:tag name="KSO_WM_SLIDE_ITEM_CNT" val="0"/>
  <p:tag name="KSO_WM_SLIDE_INDEX" val="9"/>
  <p:tag name="KSO_WM_TAG_VERSION" val="1.0"/>
  <p:tag name="KSO_WM_BEAUTIFY_FLAG" val="#wm#"/>
  <p:tag name="KSO_WM_TEMPLATE_CATEGORY" val="custom"/>
  <p:tag name="KSO_WM_TEMPLATE_INDEX" val="20202633"/>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 name="KSO_WM_SLIDE_BK_DARK_LIGHT" val="2"/>
  <p:tag name="KSO_WM_SLIDE_BACKGROUND_TYPE" val="general"/>
</p:tagLst>
</file>

<file path=ppt/tags/tag4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bea2c56d-72d9-4377-b20c-8997bf7bf3b7}"/>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WM_BEAUTIFY_SHAPE_IDENTITY" val="{a479385e-685b-42e0-815e-2f8cf9ac1ce6}"/>
</p:tagLst>
</file>

<file path=ppt/tags/tag4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4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4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33_9*a*1"/>
  <p:tag name="KSO_WM_TEMPLATE_CATEGORY" val="custom"/>
  <p:tag name="KSO_WM_TEMPLATE_INDEX" val="20202633"/>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 name="KSO_WM_UNIT_ISNUMDGMTITLE" val="0"/>
</p:tagLst>
</file>

<file path=ppt/tags/tag4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33_9*f*1"/>
  <p:tag name="KSO_WM_TEMPLATE_CATEGORY" val="custom"/>
  <p:tag name="KSO_WM_TEMPLATE_INDEX" val="20202633"/>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495.xml><?xml version="1.0" encoding="utf-8"?>
<p:tagLst xmlns:p="http://schemas.openxmlformats.org/presentationml/2006/main">
  <p:tag name="KSO_WM_SLIDE_ID" val="custom20202633_9"/>
  <p:tag name="KSO_WM_TEMPLATE_SUBCATEGORY" val="0"/>
  <p:tag name="KSO_WM_SLIDE_ITEM_CNT" val="0"/>
  <p:tag name="KSO_WM_SLIDE_INDEX" val="9"/>
  <p:tag name="KSO_WM_TAG_VERSION" val="1.0"/>
  <p:tag name="KSO_WM_BEAUTIFY_FLAG" val="#wm#"/>
  <p:tag name="KSO_WM_TEMPLATE_CATEGORY" val="custom"/>
  <p:tag name="KSO_WM_TEMPLATE_INDEX" val="20202633"/>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 name="KSO_WM_SLIDE_BK_DARK_LIGHT" val="2"/>
  <p:tag name="KSO_WM_SLIDE_BACKGROUND_TYPE" val="general"/>
</p:tagLst>
</file>

<file path=ppt/tags/tag4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bea2c56d-72d9-4377-b20c-8997bf7bf3b7}"/>
</p:tagLst>
</file>

<file path=ppt/tags/tag4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WM_BEAUTIFY_SHAPE_IDENTITY" val="{a479385e-685b-42e0-815e-2f8cf9ac1ce6}"/>
</p:tagLst>
</file>

<file path=ppt/tags/tag4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4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33_9*a*1"/>
  <p:tag name="KSO_WM_TEMPLATE_CATEGORY" val="custom"/>
  <p:tag name="KSO_WM_TEMPLATE_INDEX" val="20202633"/>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 name="KSO_WM_UNIT_ISNUMDGMTITLE" val="0"/>
</p:tagLst>
</file>

<file path=ppt/tags/tag5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33_9*f*1"/>
  <p:tag name="KSO_WM_TEMPLATE_CATEGORY" val="custom"/>
  <p:tag name="KSO_WM_TEMPLATE_INDEX" val="20202633"/>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502.xml><?xml version="1.0" encoding="utf-8"?>
<p:tagLst xmlns:p="http://schemas.openxmlformats.org/presentationml/2006/main">
  <p:tag name="KSO_WM_SLIDE_ID" val="custom20202633_9"/>
  <p:tag name="KSO_WM_TEMPLATE_SUBCATEGORY" val="0"/>
  <p:tag name="KSO_WM_SLIDE_ITEM_CNT" val="0"/>
  <p:tag name="KSO_WM_SLIDE_INDEX" val="9"/>
  <p:tag name="KSO_WM_TAG_VERSION" val="1.0"/>
  <p:tag name="KSO_WM_BEAUTIFY_FLAG" val="#wm#"/>
  <p:tag name="KSO_WM_TEMPLATE_CATEGORY" val="custom"/>
  <p:tag name="KSO_WM_TEMPLATE_INDEX" val="20202633"/>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 name="KSO_WM_SLIDE_BK_DARK_LIGHT" val="2"/>
  <p:tag name="KSO_WM_SLIDE_BACKGROUND_TYPE" val="general"/>
</p:tagLst>
</file>

<file path=ppt/tags/tag503.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10"/>
  <p:tag name="KSO_WM_UNIT_ISCONTENTSTITLE" val="0"/>
  <p:tag name="KSO_WM_UNIT_HIGHLIGHT" val="0"/>
  <p:tag name="KSO_WM_UNIT_COMPATIBLE" val="0"/>
  <p:tag name="KSO_WM_UNIT_PRESET_TEXT" val="感谢观看"/>
  <p:tag name="KSO_WM_TEMPLATE_CATEGORY" val="custom"/>
  <p:tag name="KSO_WM_TEMPLATE_INDEX" val="20177418"/>
  <p:tag name="KSO_WM_UNIT_ID" val="custom20177418_28*a*1"/>
  <p:tag name="KSO_WM_UNIT_NOCLEAR" val="1"/>
  <p:tag name="KSO_WM_UNIT_DIAGRAM_ISNUMVISUAL" val="0"/>
  <p:tag name="KSO_WM_UNIT_DIAGRAM_ISREFERUNIT" val="0"/>
  <p:tag name="KSO_WM_UNIT_ISNUMDGMTITLE" val="0"/>
</p:tagLst>
</file>

<file path=ppt/tags/tag504.xml><?xml version="1.0" encoding="utf-8"?>
<p:tagLst xmlns:p="http://schemas.openxmlformats.org/presentationml/2006/main">
  <p:tag name="KSO_WM_TAG_VERSION" val="1.0"/>
  <p:tag name="KSO_WM_SLIDE_ITEM_CNT" val="0"/>
  <p:tag name="KSO_WM_SLIDE_LAYOUT" val="a_b"/>
  <p:tag name="KSO_WM_SLIDE_LAYOUT_CNT" val="1_1"/>
  <p:tag name="KSO_WM_SLIDE_TYPE" val="endPage"/>
  <p:tag name="KSO_WM_BEAUTIFY_FLAG" val="#wm#"/>
  <p:tag name="KSO_WM_COMBINE_RELATE_SLIDE_ID" val="background20176890_12"/>
  <p:tag name="KSO_WM_TEMPLATE_CATEGORY" val="custom"/>
  <p:tag name="KSO_WM_TEMPLATE_INDEX" val="20177418"/>
  <p:tag name="KSO_WM_SLIDE_ID" val="custom20177418_28"/>
  <p:tag name="KSO_WM_SLIDE_INDEX" val="28"/>
  <p:tag name="KSO_WM_TEMPLATE_SUBCATEGORY" val="17"/>
  <p:tag name="KSO_WM_SLIDE_SUBTYPE" val="pureTxt"/>
  <p:tag name="KSO_WM_TEMPLATE_MASTER_TYPE" val="1"/>
  <p:tag name="KSO_WM_TEMPLATE_COLOR_TYPE" val="1"/>
</p:tagLst>
</file>

<file path=ppt/tags/tag505.xml><?xml version="1.0" encoding="utf-8"?>
<p:tagLst xmlns:p="http://schemas.openxmlformats.org/presentationml/2006/main">
  <p:tag name="COMMONDATA" val="eyJoZGlkIjoiMWEyMGJhYzIzYWM2MjM4MWE2Zjc3MTdkNDQ5Mzk1NmEifQ=="/>
  <p:tag name="KSO_WPP_MARK_KEY" val="8de24cd3-5921-44cb-94c6-fbc1fb7b8150"/>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2_Office 主题​​">
  <a:themeElements>
    <a:clrScheme name="自定义 120">
      <a:dk1>
        <a:srgbClr val="000000"/>
      </a:dk1>
      <a:lt1>
        <a:srgbClr val="FFFFFF"/>
      </a:lt1>
      <a:dk2>
        <a:srgbClr val="ECF4EC"/>
      </a:dk2>
      <a:lt2>
        <a:srgbClr val="FFFFFF"/>
      </a:lt2>
      <a:accent1>
        <a:srgbClr val="238C3B"/>
      </a:accent1>
      <a:accent2>
        <a:srgbClr val="508834"/>
      </a:accent2>
      <a:accent3>
        <a:srgbClr val="63822C"/>
      </a:accent3>
      <a:accent4>
        <a:srgbClr val="727C27"/>
      </a:accent4>
      <a:accent5>
        <a:srgbClr val="7E7427"/>
      </a:accent5>
      <a:accent6>
        <a:srgbClr val="896D2A"/>
      </a:accent6>
      <a:hlink>
        <a:srgbClr val="1371ED"/>
      </a:hlink>
      <a:folHlink>
        <a:srgbClr val="B759BC"/>
      </a:folHlink>
    </a:clrScheme>
    <a:fontScheme name="自定义 1">
      <a:majorFont>
        <a:latin typeface="微软雅黑"/>
        <a:ea typeface="汉仪旗黑-85S"/>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2681</Words>
  <Application>WPS 演示</Application>
  <PresentationFormat>宽屏</PresentationFormat>
  <Paragraphs>161</Paragraphs>
  <Slides>38</Slides>
  <Notes>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38</vt:i4>
      </vt:variant>
    </vt:vector>
  </HeadingPairs>
  <TitlesOfParts>
    <vt:vector size="50" baseType="lpstr">
      <vt:lpstr>Arial</vt:lpstr>
      <vt:lpstr>宋体</vt:lpstr>
      <vt:lpstr>Wingdings</vt:lpstr>
      <vt:lpstr>汉仪旗黑-85S</vt:lpstr>
      <vt:lpstr>黑体</vt:lpstr>
      <vt:lpstr>微软雅黑</vt:lpstr>
      <vt:lpstr>仿宋</vt:lpstr>
      <vt:lpstr>思源黑体 CN Bold</vt:lpstr>
      <vt:lpstr>MiSans</vt:lpstr>
      <vt:lpstr>Arial Unicode MS</vt:lpstr>
      <vt:lpstr>Calibri</vt:lpstr>
      <vt:lpstr>2_Office 主题​​</vt:lpstr>
      <vt:lpstr>《书名》</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hzx</dc:creator>
  <cp:lastModifiedBy>inet</cp:lastModifiedBy>
  <cp:revision>230</cp:revision>
  <dcterms:created xsi:type="dcterms:W3CDTF">2019-06-19T02:08:00Z</dcterms:created>
  <dcterms:modified xsi:type="dcterms:W3CDTF">2024-01-18T00:49:05Z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2052-12.1.0.16250</vt:lpwstr>
  </property>
  <property fmtid="{D5CDD505-2E9C-101B-9397-08002B2CF9AE}" pid="3" name="ICV">
    <vt:lpwstr>CF2BE17FABB84A0EA9F37B44A68858E8_13</vt:lpwstr>
  </property>
</Properties>
</file>