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3" Type="http://schemas.openxmlformats.org/officeDocument/2006/relationships/viewProps" Target="viewProps.xml"/><Relationship Id="rId62" Type="http://schemas.openxmlformats.org/officeDocument/2006/relationships/tableStyles" Target="tableStyles.xml"/><Relationship Id="rId61" Type="http://schemas.openxmlformats.org/officeDocument/2006/relationships/presProps" Target="presProps.xml"/><Relationship Id="rId60" Type="http://schemas.openxmlformats.org/officeDocument/2006/relationships/slide" Target="slides/slide59.xml"/><Relationship Id="rId6" Type="http://schemas.openxmlformats.org/officeDocument/2006/relationships/slide" Target="slides/slide5.xml"/><Relationship Id="rId59" Type="http://schemas.openxmlformats.org/officeDocument/2006/relationships/slide" Target="slides/slide58.xml"/><Relationship Id="rId58" Type="http://schemas.openxmlformats.org/officeDocument/2006/relationships/slide" Target="slides/slide57.xml"/><Relationship Id="rId57" Type="http://schemas.openxmlformats.org/officeDocument/2006/relationships/slide" Target="slides/slide56.xml"/><Relationship Id="rId56" Type="http://schemas.openxmlformats.org/officeDocument/2006/relationships/slide" Target="slides/slide55.xml"/><Relationship Id="rId55" Type="http://schemas.openxmlformats.org/officeDocument/2006/relationships/slide" Target="slides/slide54.xml"/><Relationship Id="rId54" Type="http://schemas.openxmlformats.org/officeDocument/2006/relationships/slide" Target="slides/slide53.xml"/><Relationship Id="rId53" Type="http://schemas.openxmlformats.org/officeDocument/2006/relationships/slide" Target="slides/slide52.xml"/><Relationship Id="rId52" Type="http://schemas.openxmlformats.org/officeDocument/2006/relationships/slide" Target="slides/slide51.xml"/><Relationship Id="rId51" Type="http://schemas.openxmlformats.org/officeDocument/2006/relationships/slide" Target="slides/slide50.xml"/><Relationship Id="rId50" Type="http://schemas.openxmlformats.org/officeDocument/2006/relationships/slide" Target="slides/slide49.xml"/><Relationship Id="rId5" Type="http://schemas.openxmlformats.org/officeDocument/2006/relationships/slide" Target="slides/slide4.xml"/><Relationship Id="rId49" Type="http://schemas.openxmlformats.org/officeDocument/2006/relationships/slide" Target="slides/slide48.xml"/><Relationship Id="rId48" Type="http://schemas.openxmlformats.org/officeDocument/2006/relationships/slide" Target="slides/slide47.xml"/><Relationship Id="rId47" Type="http://schemas.openxmlformats.org/officeDocument/2006/relationships/slide" Target="slides/slide46.xml"/><Relationship Id="rId46" Type="http://schemas.openxmlformats.org/officeDocument/2006/relationships/slide" Target="slides/slide45.xml"/><Relationship Id="rId45" Type="http://schemas.openxmlformats.org/officeDocument/2006/relationships/slide" Target="slides/slide44.xml"/><Relationship Id="rId44" Type="http://schemas.openxmlformats.org/officeDocument/2006/relationships/slide" Target="slides/slide43.xml"/><Relationship Id="rId43" Type="http://schemas.openxmlformats.org/officeDocument/2006/relationships/slide" Target="slides/slide42.xml"/><Relationship Id="rId42" Type="http://schemas.openxmlformats.org/officeDocument/2006/relationships/slide" Target="slides/slide41.xml"/><Relationship Id="rId41" Type="http://schemas.openxmlformats.org/officeDocument/2006/relationships/slide" Target="slides/slide40.xml"/><Relationship Id="rId40" Type="http://schemas.openxmlformats.org/officeDocument/2006/relationships/slide" Target="slides/slide39.xml"/><Relationship Id="rId4" Type="http://schemas.openxmlformats.org/officeDocument/2006/relationships/slide" Target="slides/slide3.xml"/><Relationship Id="rId39" Type="http://schemas.openxmlformats.org/officeDocument/2006/relationships/slide" Target="slides/slide38.xml"/><Relationship Id="rId38" Type="http://schemas.openxmlformats.org/officeDocument/2006/relationships/slide" Target="slides/slide37.xml"/><Relationship Id="rId37" Type="http://schemas.openxmlformats.org/officeDocument/2006/relationships/slide" Target="slides/slide36.xml"/><Relationship Id="rId36" Type="http://schemas.openxmlformats.org/officeDocument/2006/relationships/slide" Target="slides/slide35.xml"/><Relationship Id="rId35" Type="http://schemas.openxmlformats.org/officeDocument/2006/relationships/slide" Target="slides/slide34.xml"/><Relationship Id="rId34" Type="http://schemas.openxmlformats.org/officeDocument/2006/relationships/slide" Target="slides/slide33.xml"/><Relationship Id="rId33" Type="http://schemas.openxmlformats.org/officeDocument/2006/relationships/slide" Target="slides/slide32.xml"/><Relationship Id="rId32" Type="http://schemas.openxmlformats.org/officeDocument/2006/relationships/slide" Target="slides/slide31.xml"/><Relationship Id="rId31" Type="http://schemas.openxmlformats.org/officeDocument/2006/relationships/slide" Target="slides/slide30.xml"/><Relationship Id="rId30" Type="http://schemas.openxmlformats.org/officeDocument/2006/relationships/slide" Target="slides/slide29.xml"/><Relationship Id="rId3" Type="http://schemas.openxmlformats.org/officeDocument/2006/relationships/slide" Target="slides/slide2.xml"/><Relationship Id="rId29" Type="http://schemas.openxmlformats.org/officeDocument/2006/relationships/slide" Target="slides/slide28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9050"/>
            <a:ext cx="9144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4762"/>
            <a:ext cx="9134475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9525"/>
            <a:ext cx="912495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9525"/>
            <a:ext cx="91440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14287"/>
            <a:ext cx="9134475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9525"/>
            <a:ext cx="91440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287" y="0"/>
            <a:ext cx="91154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4287"/>
            <a:ext cx="9144000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4762"/>
            <a:ext cx="912495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9525"/>
            <a:ext cx="913447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9525"/>
            <a:ext cx="913447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19050"/>
            <a:ext cx="9134475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0"/>
            <a:ext cx="91249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9525"/>
            <a:ext cx="912495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4762"/>
            <a:ext cx="9134475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4762"/>
            <a:ext cx="9134475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9525"/>
            <a:ext cx="913447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0"/>
            <a:ext cx="91344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19050"/>
            <a:ext cx="9134475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4762"/>
            <a:ext cx="9134475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9050"/>
            <a:ext cx="9144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9525"/>
            <a:ext cx="91440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14287"/>
            <a:ext cx="9134475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9525"/>
            <a:ext cx="913447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9525"/>
            <a:ext cx="91440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9525"/>
            <a:ext cx="912495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4762"/>
            <a:ext cx="912495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9050"/>
            <a:ext cx="9144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4287"/>
            <a:ext cx="9144000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14287"/>
            <a:ext cx="9124950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14287"/>
            <a:ext cx="9134475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4287"/>
            <a:ext cx="9144000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14287"/>
            <a:ext cx="9124950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4762"/>
            <a:ext cx="9134475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9525"/>
            <a:ext cx="913447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4762"/>
            <a:ext cx="9134475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9525"/>
            <a:ext cx="91440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4762"/>
            <a:ext cx="912495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25" y="0"/>
            <a:ext cx="91249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9525"/>
            <a:ext cx="91440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3" y="14287"/>
            <a:ext cx="9134475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9525"/>
            <a:ext cx="9144000" cy="6838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E94486CC-9CD1-11EB-B3E1-52540006F7B4}" pid="2" name="CRO">
    <vt:lpwstr>wqlLaW5nc29mdCBQREYgdG8gV1BTIDc1</vt:lpwstr>
  </op:property>
  <op:property fmtid="{E94486CC-9CD1-11EB-B3E1-52540006F7B4}" pid="3" name="Created">
    <vt:filetime>2022-03-31T09:17:15</vt:filetime>
  </op:property>
</op:Properties>
</file>